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453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497" r:id="rId53"/>
    <p:sldId id="498" r:id="rId54"/>
    <p:sldId id="499" r:id="rId55"/>
    <p:sldId id="500" r:id="rId56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267435" y="6677224"/>
            <a:ext cx="764606" cy="25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99" tIns="44444" rIns="87299" bIns="44444">
            <a:spAutoFit/>
          </a:bodyPr>
          <a:lstStyle>
            <a:lvl1pPr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FE2C4C-4164-4DEE-A7A3-98F4A4DE80B9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10874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443" y="3331765"/>
            <a:ext cx="6815515" cy="3153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4" tIns="44444" rIns="90474" bIns="44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244257" y="6677224"/>
            <a:ext cx="807887" cy="25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99" tIns="44444" rIns="87299" bIns="44444">
            <a:spAutoFit/>
          </a:bodyPr>
          <a:lstStyle>
            <a:lvl1pPr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7249BE2C-8978-43AB-BDAC-0C42A6EF3A59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09985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252095B5-B690-4691-BA13-CD21E174E149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4649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07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56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10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878917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54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7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9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9487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96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61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50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5097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9897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8F5DE775-DC3E-436E-9D36-30CB3309ADB4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277015" y="6401358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513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7" r:id="rId14"/>
    <p:sldLayoutId id="2147483848" r:id="rId15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ropbox.cse.sc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36738"/>
            <a:ext cx="8458200" cy="156527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Lecture 3</a:t>
            </a:r>
            <a:br>
              <a:rPr lang="en-US" altLang="en-US" dirty="0" smtClean="0"/>
            </a:br>
            <a:r>
              <a:rPr lang="en-US" altLang="en-US" dirty="0" smtClean="0"/>
              <a:t>Instruction Level Parallelism</a:t>
            </a:r>
            <a:br>
              <a:rPr lang="en-US" altLang="en-US" dirty="0" smtClean="0"/>
            </a:br>
            <a:r>
              <a:rPr lang="en-US" altLang="en-US" dirty="0"/>
              <a:t>(</a:t>
            </a:r>
            <a:r>
              <a:rPr lang="en-US" altLang="en-US" dirty="0" smtClean="0"/>
              <a:t>Pipelining)</a:t>
            </a:r>
            <a:br>
              <a:rPr lang="en-US" altLang="en-US" dirty="0" smtClean="0"/>
            </a:br>
            <a:r>
              <a:rPr lang="en-US" altLang="en-US" dirty="0" smtClean="0"/>
              <a:t>            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719513"/>
            <a:ext cx="4384675" cy="24622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 </a:t>
            </a:r>
          </a:p>
          <a:p>
            <a:pPr lvl="1" eaLnBrk="1" hangingPunct="1">
              <a:defRPr/>
            </a:pPr>
            <a:r>
              <a:rPr lang="en-US" dirty="0" smtClean="0"/>
              <a:t>Execution time</a:t>
            </a:r>
          </a:p>
          <a:p>
            <a:pPr lvl="1" eaLnBrk="1" hangingPunct="1">
              <a:defRPr/>
            </a:pPr>
            <a:r>
              <a:rPr lang="en-US" dirty="0" smtClean="0"/>
              <a:t>ILP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Readings: Appendix C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47713" y="6500813"/>
            <a:ext cx="200856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400" dirty="0" smtClean="0">
                <a:latin typeface="Courier New" panose="02070309020205020404" pitchFamily="49" charset="0"/>
              </a:rPr>
              <a:t>September 6,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2313" y="762000"/>
            <a:ext cx="79295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/>
              <a:t>CSCE 513  Computer Architecture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660922" y="4947047"/>
            <a:ext cx="4875610" cy="1312664"/>
          </a:xfrm>
          <a:custGeom>
            <a:avLst/>
            <a:gdLst/>
            <a:ahLst/>
            <a:cxnLst/>
            <a:rect l="0" t="0" r="0" b="0"/>
            <a:pathLst>
              <a:path w="4875610" h="1312664">
                <a:moveTo>
                  <a:pt x="4018359" y="455414"/>
                </a:moveTo>
                <a:lnTo>
                  <a:pt x="4018359" y="446484"/>
                </a:lnTo>
                <a:lnTo>
                  <a:pt x="4018359" y="446484"/>
                </a:lnTo>
                <a:lnTo>
                  <a:pt x="4027289" y="437555"/>
                </a:lnTo>
                <a:lnTo>
                  <a:pt x="4027289" y="437555"/>
                </a:lnTo>
                <a:lnTo>
                  <a:pt x="4036219" y="428625"/>
                </a:lnTo>
                <a:lnTo>
                  <a:pt x="4036219" y="428625"/>
                </a:lnTo>
                <a:lnTo>
                  <a:pt x="4045148" y="419695"/>
                </a:lnTo>
                <a:lnTo>
                  <a:pt x="4045148" y="410766"/>
                </a:lnTo>
                <a:lnTo>
                  <a:pt x="4045148" y="410766"/>
                </a:lnTo>
                <a:lnTo>
                  <a:pt x="4036219" y="401836"/>
                </a:lnTo>
                <a:lnTo>
                  <a:pt x="4036219" y="392906"/>
                </a:lnTo>
                <a:lnTo>
                  <a:pt x="4027289" y="383976"/>
                </a:lnTo>
                <a:lnTo>
                  <a:pt x="4009430" y="375047"/>
                </a:lnTo>
                <a:lnTo>
                  <a:pt x="3982641" y="366117"/>
                </a:lnTo>
                <a:lnTo>
                  <a:pt x="3964781" y="366117"/>
                </a:lnTo>
                <a:lnTo>
                  <a:pt x="3929062" y="357187"/>
                </a:lnTo>
                <a:lnTo>
                  <a:pt x="3893344" y="348258"/>
                </a:lnTo>
                <a:lnTo>
                  <a:pt x="3857625" y="330398"/>
                </a:lnTo>
                <a:lnTo>
                  <a:pt x="3812976" y="312539"/>
                </a:lnTo>
                <a:lnTo>
                  <a:pt x="3759398" y="294680"/>
                </a:lnTo>
                <a:lnTo>
                  <a:pt x="3705820" y="276820"/>
                </a:lnTo>
                <a:lnTo>
                  <a:pt x="3643312" y="250031"/>
                </a:lnTo>
                <a:lnTo>
                  <a:pt x="3580805" y="223242"/>
                </a:lnTo>
                <a:lnTo>
                  <a:pt x="3509367" y="205383"/>
                </a:lnTo>
                <a:lnTo>
                  <a:pt x="3429000" y="178594"/>
                </a:lnTo>
                <a:lnTo>
                  <a:pt x="3339703" y="160734"/>
                </a:lnTo>
                <a:lnTo>
                  <a:pt x="3250406" y="142875"/>
                </a:lnTo>
                <a:lnTo>
                  <a:pt x="3152180" y="116086"/>
                </a:lnTo>
                <a:lnTo>
                  <a:pt x="3045023" y="98226"/>
                </a:lnTo>
                <a:lnTo>
                  <a:pt x="2946797" y="80367"/>
                </a:lnTo>
                <a:lnTo>
                  <a:pt x="2839641" y="62508"/>
                </a:lnTo>
                <a:lnTo>
                  <a:pt x="2732484" y="44648"/>
                </a:lnTo>
                <a:lnTo>
                  <a:pt x="2625328" y="26789"/>
                </a:lnTo>
                <a:lnTo>
                  <a:pt x="2509242" y="17859"/>
                </a:lnTo>
                <a:lnTo>
                  <a:pt x="2393156" y="8930"/>
                </a:lnTo>
                <a:lnTo>
                  <a:pt x="2268141" y="8930"/>
                </a:lnTo>
                <a:lnTo>
                  <a:pt x="2143125" y="0"/>
                </a:lnTo>
                <a:lnTo>
                  <a:pt x="2018109" y="0"/>
                </a:lnTo>
                <a:lnTo>
                  <a:pt x="1893094" y="0"/>
                </a:lnTo>
                <a:lnTo>
                  <a:pt x="1768078" y="8930"/>
                </a:lnTo>
                <a:lnTo>
                  <a:pt x="1643062" y="8930"/>
                </a:lnTo>
                <a:lnTo>
                  <a:pt x="1526976" y="26789"/>
                </a:lnTo>
                <a:lnTo>
                  <a:pt x="1401961" y="35719"/>
                </a:lnTo>
                <a:lnTo>
                  <a:pt x="1285875" y="53578"/>
                </a:lnTo>
                <a:lnTo>
                  <a:pt x="1160859" y="80367"/>
                </a:lnTo>
                <a:lnTo>
                  <a:pt x="1044773" y="107156"/>
                </a:lnTo>
                <a:lnTo>
                  <a:pt x="928687" y="133945"/>
                </a:lnTo>
                <a:lnTo>
                  <a:pt x="812601" y="169664"/>
                </a:lnTo>
                <a:lnTo>
                  <a:pt x="705445" y="205383"/>
                </a:lnTo>
                <a:lnTo>
                  <a:pt x="598289" y="250031"/>
                </a:lnTo>
                <a:lnTo>
                  <a:pt x="500062" y="285750"/>
                </a:lnTo>
                <a:lnTo>
                  <a:pt x="410766" y="330398"/>
                </a:lnTo>
                <a:lnTo>
                  <a:pt x="330398" y="375047"/>
                </a:lnTo>
                <a:lnTo>
                  <a:pt x="258961" y="428625"/>
                </a:lnTo>
                <a:lnTo>
                  <a:pt x="187523" y="482203"/>
                </a:lnTo>
                <a:lnTo>
                  <a:pt x="133945" y="535781"/>
                </a:lnTo>
                <a:lnTo>
                  <a:pt x="89297" y="589359"/>
                </a:lnTo>
                <a:lnTo>
                  <a:pt x="44648" y="642937"/>
                </a:lnTo>
                <a:lnTo>
                  <a:pt x="17859" y="696515"/>
                </a:lnTo>
                <a:lnTo>
                  <a:pt x="8930" y="759023"/>
                </a:lnTo>
                <a:lnTo>
                  <a:pt x="0" y="821530"/>
                </a:lnTo>
                <a:lnTo>
                  <a:pt x="0" y="884038"/>
                </a:lnTo>
                <a:lnTo>
                  <a:pt x="8930" y="946546"/>
                </a:lnTo>
                <a:lnTo>
                  <a:pt x="44648" y="1009054"/>
                </a:lnTo>
                <a:lnTo>
                  <a:pt x="80367" y="1062632"/>
                </a:lnTo>
                <a:lnTo>
                  <a:pt x="142875" y="1116210"/>
                </a:lnTo>
                <a:lnTo>
                  <a:pt x="214312" y="1160858"/>
                </a:lnTo>
                <a:lnTo>
                  <a:pt x="294680" y="1196577"/>
                </a:lnTo>
                <a:lnTo>
                  <a:pt x="401836" y="1223366"/>
                </a:lnTo>
                <a:lnTo>
                  <a:pt x="508992" y="1250155"/>
                </a:lnTo>
                <a:lnTo>
                  <a:pt x="634008" y="1268015"/>
                </a:lnTo>
                <a:lnTo>
                  <a:pt x="759023" y="1285874"/>
                </a:lnTo>
                <a:lnTo>
                  <a:pt x="901898" y="1294804"/>
                </a:lnTo>
                <a:lnTo>
                  <a:pt x="1053703" y="1303733"/>
                </a:lnTo>
                <a:lnTo>
                  <a:pt x="1205508" y="1312663"/>
                </a:lnTo>
                <a:lnTo>
                  <a:pt x="1375172" y="1312663"/>
                </a:lnTo>
                <a:lnTo>
                  <a:pt x="1553766" y="1312663"/>
                </a:lnTo>
                <a:lnTo>
                  <a:pt x="1750219" y="1312663"/>
                </a:lnTo>
                <a:lnTo>
                  <a:pt x="1946672" y="1303733"/>
                </a:lnTo>
                <a:lnTo>
                  <a:pt x="2152055" y="1303733"/>
                </a:lnTo>
                <a:lnTo>
                  <a:pt x="2357437" y="1294804"/>
                </a:lnTo>
                <a:lnTo>
                  <a:pt x="2562820" y="1294804"/>
                </a:lnTo>
                <a:lnTo>
                  <a:pt x="2759273" y="1285874"/>
                </a:lnTo>
                <a:lnTo>
                  <a:pt x="2955726" y="1276944"/>
                </a:lnTo>
                <a:lnTo>
                  <a:pt x="3152180" y="1259085"/>
                </a:lnTo>
                <a:lnTo>
                  <a:pt x="3330773" y="1250155"/>
                </a:lnTo>
                <a:lnTo>
                  <a:pt x="3518297" y="1232296"/>
                </a:lnTo>
                <a:lnTo>
                  <a:pt x="3696891" y="1214437"/>
                </a:lnTo>
                <a:lnTo>
                  <a:pt x="3875484" y="1187648"/>
                </a:lnTo>
                <a:lnTo>
                  <a:pt x="4036219" y="1160858"/>
                </a:lnTo>
                <a:lnTo>
                  <a:pt x="4196953" y="1134069"/>
                </a:lnTo>
                <a:lnTo>
                  <a:pt x="4330898" y="1098351"/>
                </a:lnTo>
                <a:lnTo>
                  <a:pt x="4464844" y="1062632"/>
                </a:lnTo>
                <a:lnTo>
                  <a:pt x="4572000" y="1026913"/>
                </a:lnTo>
                <a:lnTo>
                  <a:pt x="4670226" y="982265"/>
                </a:lnTo>
                <a:lnTo>
                  <a:pt x="4741664" y="946546"/>
                </a:lnTo>
                <a:lnTo>
                  <a:pt x="4804172" y="892968"/>
                </a:lnTo>
                <a:lnTo>
                  <a:pt x="4848820" y="839390"/>
                </a:lnTo>
                <a:lnTo>
                  <a:pt x="4866680" y="794741"/>
                </a:lnTo>
                <a:lnTo>
                  <a:pt x="4875609" y="732233"/>
                </a:lnTo>
                <a:lnTo>
                  <a:pt x="4848820" y="669726"/>
                </a:lnTo>
                <a:lnTo>
                  <a:pt x="4804172" y="607219"/>
                </a:lnTo>
                <a:lnTo>
                  <a:pt x="4732734" y="535781"/>
                </a:lnTo>
                <a:lnTo>
                  <a:pt x="4634508" y="455414"/>
                </a:lnTo>
                <a:lnTo>
                  <a:pt x="4500562" y="383976"/>
                </a:lnTo>
                <a:lnTo>
                  <a:pt x="4330898" y="303609"/>
                </a:lnTo>
                <a:lnTo>
                  <a:pt x="4134445" y="250031"/>
                </a:lnTo>
                <a:lnTo>
                  <a:pt x="3911203" y="196453"/>
                </a:lnTo>
                <a:lnTo>
                  <a:pt x="3652242" y="160734"/>
                </a:lnTo>
                <a:lnTo>
                  <a:pt x="3375422" y="142875"/>
                </a:lnTo>
                <a:lnTo>
                  <a:pt x="3080742" y="142875"/>
                </a:lnTo>
                <a:lnTo>
                  <a:pt x="2759273" y="169664"/>
                </a:lnTo>
                <a:lnTo>
                  <a:pt x="2437805" y="196453"/>
                </a:lnTo>
                <a:lnTo>
                  <a:pt x="2437805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16963" cy="781050"/>
          </a:xfrm>
        </p:spPr>
        <p:txBody>
          <a:bodyPr/>
          <a:lstStyle/>
          <a:p>
            <a:pPr eaLnBrk="1" hangingPunct="1"/>
            <a:r>
              <a:rPr lang="en-US" altLang="en-US" smtClean="0"/>
              <a:t>Stores:  Store Rs, disp(Rb)</a:t>
            </a:r>
          </a:p>
        </p:txBody>
      </p:sp>
      <p:pic>
        <p:nvPicPr>
          <p:cNvPr id="14339" name="Picture 4" descr="F05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143000"/>
            <a:ext cx="8991600" cy="3932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0374" name="Rectangle 6"/>
          <p:cNvSpPr>
            <a:spLocks noChangeArrowheads="1"/>
          </p:cNvSpPr>
          <p:nvPr/>
        </p:nvSpPr>
        <p:spPr bwMode="auto">
          <a:xfrm>
            <a:off x="290513" y="5181600"/>
            <a:ext cx="83073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Notes</a:t>
            </a:r>
          </a:p>
          <a:p>
            <a:pPr marL="1146175" lvl="2" indent="-238125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  <a:defRPr/>
            </a:pPr>
            <a:r>
              <a:rPr lang="en-US" baseline="0">
                <a:solidFill>
                  <a:schemeClr val="tx2"/>
                </a:solidFill>
              </a:rPr>
              <a:t>Sign extend for 16bit immediates</a:t>
            </a:r>
          </a:p>
          <a:p>
            <a:pPr marL="1146175" lvl="2" indent="-238125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  <a:defRPr/>
            </a:pPr>
            <a:r>
              <a:rPr lang="en-US" baseline="0">
                <a:solidFill>
                  <a:schemeClr val="tx2"/>
                </a:solidFill>
              </a:rPr>
              <a:t>Write trace</a:t>
            </a:r>
          </a:p>
          <a:p>
            <a:pPr marL="1146175" lvl="2" indent="-238125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  <a:defRPr/>
            </a:pPr>
            <a:r>
              <a:rPr lang="en-US" baseline="0">
                <a:solidFill>
                  <a:schemeClr val="tx2"/>
                </a:solidFill>
              </a:rPr>
              <a:t>Read trace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554016" y="17859"/>
            <a:ext cx="812602" cy="812603"/>
          </a:xfrm>
          <a:custGeom>
            <a:avLst/>
            <a:gdLst/>
            <a:ahLst/>
            <a:cxnLst/>
            <a:rect l="0" t="0" r="0" b="0"/>
            <a:pathLst>
              <a:path w="812602" h="812603">
                <a:moveTo>
                  <a:pt x="741164" y="151805"/>
                </a:moveTo>
                <a:lnTo>
                  <a:pt x="732234" y="142875"/>
                </a:lnTo>
                <a:lnTo>
                  <a:pt x="732234" y="142875"/>
                </a:lnTo>
                <a:lnTo>
                  <a:pt x="723304" y="133946"/>
                </a:lnTo>
                <a:lnTo>
                  <a:pt x="714375" y="125016"/>
                </a:lnTo>
                <a:lnTo>
                  <a:pt x="714375" y="116086"/>
                </a:lnTo>
                <a:lnTo>
                  <a:pt x="705445" y="116086"/>
                </a:lnTo>
                <a:lnTo>
                  <a:pt x="687586" y="98227"/>
                </a:lnTo>
                <a:lnTo>
                  <a:pt x="678656" y="89297"/>
                </a:lnTo>
                <a:lnTo>
                  <a:pt x="660797" y="80368"/>
                </a:lnTo>
                <a:lnTo>
                  <a:pt x="642937" y="71438"/>
                </a:lnTo>
                <a:lnTo>
                  <a:pt x="625078" y="62508"/>
                </a:lnTo>
                <a:lnTo>
                  <a:pt x="607218" y="53578"/>
                </a:lnTo>
                <a:lnTo>
                  <a:pt x="589359" y="44649"/>
                </a:lnTo>
                <a:lnTo>
                  <a:pt x="571500" y="35719"/>
                </a:lnTo>
                <a:lnTo>
                  <a:pt x="544711" y="26789"/>
                </a:lnTo>
                <a:lnTo>
                  <a:pt x="517922" y="17860"/>
                </a:lnTo>
                <a:lnTo>
                  <a:pt x="500062" y="8930"/>
                </a:lnTo>
                <a:lnTo>
                  <a:pt x="473273" y="8930"/>
                </a:lnTo>
                <a:lnTo>
                  <a:pt x="437554" y="0"/>
                </a:lnTo>
                <a:lnTo>
                  <a:pt x="410765" y="0"/>
                </a:lnTo>
                <a:lnTo>
                  <a:pt x="383976" y="0"/>
                </a:lnTo>
                <a:lnTo>
                  <a:pt x="348257" y="8930"/>
                </a:lnTo>
                <a:lnTo>
                  <a:pt x="321468" y="17860"/>
                </a:lnTo>
                <a:lnTo>
                  <a:pt x="294679" y="26789"/>
                </a:lnTo>
                <a:lnTo>
                  <a:pt x="258961" y="35719"/>
                </a:lnTo>
                <a:lnTo>
                  <a:pt x="232172" y="62508"/>
                </a:lnTo>
                <a:lnTo>
                  <a:pt x="205382" y="80368"/>
                </a:lnTo>
                <a:lnTo>
                  <a:pt x="142875" y="133946"/>
                </a:lnTo>
                <a:lnTo>
                  <a:pt x="98226" y="187524"/>
                </a:lnTo>
                <a:lnTo>
                  <a:pt x="62507" y="232172"/>
                </a:lnTo>
                <a:lnTo>
                  <a:pt x="35718" y="276821"/>
                </a:lnTo>
                <a:lnTo>
                  <a:pt x="17859" y="312539"/>
                </a:lnTo>
                <a:lnTo>
                  <a:pt x="8929" y="339328"/>
                </a:lnTo>
                <a:lnTo>
                  <a:pt x="0" y="375047"/>
                </a:lnTo>
                <a:lnTo>
                  <a:pt x="0" y="410766"/>
                </a:lnTo>
                <a:lnTo>
                  <a:pt x="8929" y="437555"/>
                </a:lnTo>
                <a:lnTo>
                  <a:pt x="8929" y="473274"/>
                </a:lnTo>
                <a:lnTo>
                  <a:pt x="26789" y="508993"/>
                </a:lnTo>
                <a:lnTo>
                  <a:pt x="35718" y="544711"/>
                </a:lnTo>
                <a:lnTo>
                  <a:pt x="53578" y="571500"/>
                </a:lnTo>
                <a:lnTo>
                  <a:pt x="62507" y="607219"/>
                </a:lnTo>
                <a:lnTo>
                  <a:pt x="89297" y="634008"/>
                </a:lnTo>
                <a:lnTo>
                  <a:pt x="107156" y="660797"/>
                </a:lnTo>
                <a:lnTo>
                  <a:pt x="133945" y="687586"/>
                </a:lnTo>
                <a:lnTo>
                  <a:pt x="160734" y="705446"/>
                </a:lnTo>
                <a:lnTo>
                  <a:pt x="187523" y="732235"/>
                </a:lnTo>
                <a:lnTo>
                  <a:pt x="223242" y="750094"/>
                </a:lnTo>
                <a:lnTo>
                  <a:pt x="258961" y="767953"/>
                </a:lnTo>
                <a:lnTo>
                  <a:pt x="294679" y="785813"/>
                </a:lnTo>
                <a:lnTo>
                  <a:pt x="339328" y="803672"/>
                </a:lnTo>
                <a:lnTo>
                  <a:pt x="383976" y="803672"/>
                </a:lnTo>
                <a:lnTo>
                  <a:pt x="428625" y="812602"/>
                </a:lnTo>
                <a:lnTo>
                  <a:pt x="473273" y="812602"/>
                </a:lnTo>
                <a:lnTo>
                  <a:pt x="517922" y="803672"/>
                </a:lnTo>
                <a:lnTo>
                  <a:pt x="553640" y="803672"/>
                </a:lnTo>
                <a:lnTo>
                  <a:pt x="598289" y="785813"/>
                </a:lnTo>
                <a:lnTo>
                  <a:pt x="625078" y="776883"/>
                </a:lnTo>
                <a:lnTo>
                  <a:pt x="660797" y="750094"/>
                </a:lnTo>
                <a:lnTo>
                  <a:pt x="687586" y="732235"/>
                </a:lnTo>
                <a:lnTo>
                  <a:pt x="714375" y="705446"/>
                </a:lnTo>
                <a:lnTo>
                  <a:pt x="741164" y="678657"/>
                </a:lnTo>
                <a:lnTo>
                  <a:pt x="767953" y="651868"/>
                </a:lnTo>
                <a:lnTo>
                  <a:pt x="776882" y="616149"/>
                </a:lnTo>
                <a:lnTo>
                  <a:pt x="794742" y="580430"/>
                </a:lnTo>
                <a:lnTo>
                  <a:pt x="803672" y="544711"/>
                </a:lnTo>
                <a:lnTo>
                  <a:pt x="803672" y="508993"/>
                </a:lnTo>
                <a:lnTo>
                  <a:pt x="812601" y="473274"/>
                </a:lnTo>
                <a:lnTo>
                  <a:pt x="803672" y="437555"/>
                </a:lnTo>
                <a:lnTo>
                  <a:pt x="803672" y="410766"/>
                </a:lnTo>
                <a:lnTo>
                  <a:pt x="803672" y="383977"/>
                </a:lnTo>
                <a:lnTo>
                  <a:pt x="794742" y="357188"/>
                </a:lnTo>
                <a:lnTo>
                  <a:pt x="794742" y="339328"/>
                </a:lnTo>
                <a:lnTo>
                  <a:pt x="785812" y="330399"/>
                </a:lnTo>
                <a:lnTo>
                  <a:pt x="776882" y="312539"/>
                </a:lnTo>
                <a:lnTo>
                  <a:pt x="767953" y="303610"/>
                </a:lnTo>
                <a:lnTo>
                  <a:pt x="750093" y="276821"/>
                </a:lnTo>
                <a:lnTo>
                  <a:pt x="741164" y="258961"/>
                </a:lnTo>
                <a:lnTo>
                  <a:pt x="714375" y="241102"/>
                </a:lnTo>
                <a:lnTo>
                  <a:pt x="687586" y="223243"/>
                </a:lnTo>
                <a:lnTo>
                  <a:pt x="660797" y="205383"/>
                </a:lnTo>
                <a:lnTo>
                  <a:pt x="642937" y="196453"/>
                </a:lnTo>
                <a:lnTo>
                  <a:pt x="64293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39703" y="857250"/>
            <a:ext cx="267892" cy="232173"/>
          </a:xfrm>
          <a:custGeom>
            <a:avLst/>
            <a:gdLst/>
            <a:ahLst/>
            <a:cxnLst/>
            <a:rect l="0" t="0" r="0" b="0"/>
            <a:pathLst>
              <a:path w="267892" h="232173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25016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78594"/>
                </a:lnTo>
                <a:lnTo>
                  <a:pt x="1786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0" y="187523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07156"/>
                </a:lnTo>
                <a:lnTo>
                  <a:pt x="17860" y="80367"/>
                </a:lnTo>
                <a:lnTo>
                  <a:pt x="26789" y="53578"/>
                </a:lnTo>
                <a:lnTo>
                  <a:pt x="35719" y="26789"/>
                </a:lnTo>
                <a:lnTo>
                  <a:pt x="44649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17859"/>
                </a:lnTo>
                <a:lnTo>
                  <a:pt x="80367" y="44648"/>
                </a:lnTo>
                <a:lnTo>
                  <a:pt x="80367" y="71437"/>
                </a:lnTo>
                <a:lnTo>
                  <a:pt x="80367" y="107156"/>
                </a:lnTo>
                <a:lnTo>
                  <a:pt x="80367" y="142875"/>
                </a:lnTo>
                <a:lnTo>
                  <a:pt x="80367" y="178594"/>
                </a:lnTo>
                <a:lnTo>
                  <a:pt x="71438" y="196453"/>
                </a:lnTo>
                <a:lnTo>
                  <a:pt x="71438" y="214312"/>
                </a:lnTo>
                <a:lnTo>
                  <a:pt x="71438" y="214312"/>
                </a:lnTo>
                <a:lnTo>
                  <a:pt x="80367" y="214312"/>
                </a:lnTo>
                <a:lnTo>
                  <a:pt x="80367" y="196453"/>
                </a:lnTo>
                <a:lnTo>
                  <a:pt x="89297" y="178594"/>
                </a:lnTo>
                <a:lnTo>
                  <a:pt x="98227" y="142875"/>
                </a:lnTo>
                <a:lnTo>
                  <a:pt x="116086" y="107156"/>
                </a:lnTo>
                <a:lnTo>
                  <a:pt x="125016" y="71437"/>
                </a:lnTo>
                <a:lnTo>
                  <a:pt x="151805" y="44648"/>
                </a:lnTo>
                <a:lnTo>
                  <a:pt x="169664" y="26789"/>
                </a:lnTo>
                <a:lnTo>
                  <a:pt x="187524" y="8930"/>
                </a:lnTo>
                <a:lnTo>
                  <a:pt x="205383" y="8930"/>
                </a:lnTo>
                <a:lnTo>
                  <a:pt x="214313" y="8930"/>
                </a:lnTo>
                <a:lnTo>
                  <a:pt x="223242" y="17859"/>
                </a:lnTo>
                <a:lnTo>
                  <a:pt x="232172" y="35719"/>
                </a:lnTo>
                <a:lnTo>
                  <a:pt x="232172" y="53578"/>
                </a:lnTo>
                <a:lnTo>
                  <a:pt x="232172" y="80367"/>
                </a:lnTo>
                <a:lnTo>
                  <a:pt x="232172" y="107156"/>
                </a:lnTo>
                <a:lnTo>
                  <a:pt x="223242" y="142875"/>
                </a:lnTo>
                <a:lnTo>
                  <a:pt x="223242" y="169664"/>
                </a:lnTo>
                <a:lnTo>
                  <a:pt x="232172" y="205383"/>
                </a:lnTo>
                <a:lnTo>
                  <a:pt x="232172" y="223242"/>
                </a:lnTo>
                <a:lnTo>
                  <a:pt x="241102" y="232172"/>
                </a:lnTo>
                <a:lnTo>
                  <a:pt x="250031" y="232172"/>
                </a:lnTo>
                <a:lnTo>
                  <a:pt x="258961" y="214312"/>
                </a:lnTo>
                <a:lnTo>
                  <a:pt x="267891" y="178594"/>
                </a:lnTo>
                <a:lnTo>
                  <a:pt x="267891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634383" y="839391"/>
            <a:ext cx="125016" cy="330399"/>
          </a:xfrm>
          <a:custGeom>
            <a:avLst/>
            <a:gdLst/>
            <a:ahLst/>
            <a:cxnLst/>
            <a:rect l="0" t="0" r="0" b="0"/>
            <a:pathLst>
              <a:path w="125016" h="330399">
                <a:moveTo>
                  <a:pt x="125015" y="8929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1608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58960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8930" y="312539"/>
                </a:lnTo>
                <a:lnTo>
                  <a:pt x="8930" y="312539"/>
                </a:lnTo>
                <a:lnTo>
                  <a:pt x="17859" y="321468"/>
                </a:lnTo>
                <a:lnTo>
                  <a:pt x="35719" y="330398"/>
                </a:lnTo>
                <a:lnTo>
                  <a:pt x="44648" y="330398"/>
                </a:lnTo>
                <a:lnTo>
                  <a:pt x="53578" y="330398"/>
                </a:lnTo>
                <a:lnTo>
                  <a:pt x="53578" y="330398"/>
                </a:lnTo>
                <a:lnTo>
                  <a:pt x="62508" y="330398"/>
                </a:lnTo>
                <a:lnTo>
                  <a:pt x="62508" y="321468"/>
                </a:lnTo>
                <a:lnTo>
                  <a:pt x="62508" y="312539"/>
                </a:lnTo>
                <a:lnTo>
                  <a:pt x="62508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830836" y="875109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80367"/>
                </a:lnTo>
                <a:lnTo>
                  <a:pt x="17859" y="62508"/>
                </a:lnTo>
                <a:lnTo>
                  <a:pt x="26789" y="44649"/>
                </a:lnTo>
                <a:lnTo>
                  <a:pt x="35719" y="26789"/>
                </a:lnTo>
                <a:lnTo>
                  <a:pt x="53578" y="1786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26789"/>
                </a:lnTo>
                <a:lnTo>
                  <a:pt x="133945" y="44649"/>
                </a:lnTo>
                <a:lnTo>
                  <a:pt x="116086" y="62508"/>
                </a:lnTo>
                <a:lnTo>
                  <a:pt x="98227" y="89297"/>
                </a:lnTo>
                <a:lnTo>
                  <a:pt x="80367" y="116086"/>
                </a:lnTo>
                <a:lnTo>
                  <a:pt x="62508" y="133946"/>
                </a:lnTo>
                <a:lnTo>
                  <a:pt x="53578" y="151805"/>
                </a:lnTo>
                <a:lnTo>
                  <a:pt x="53578" y="160735"/>
                </a:lnTo>
                <a:lnTo>
                  <a:pt x="62508" y="169664"/>
                </a:lnTo>
                <a:lnTo>
                  <a:pt x="80367" y="178594"/>
                </a:lnTo>
                <a:lnTo>
                  <a:pt x="98227" y="187524"/>
                </a:lnTo>
                <a:lnTo>
                  <a:pt x="125016" y="196453"/>
                </a:lnTo>
                <a:lnTo>
                  <a:pt x="151805" y="205383"/>
                </a:lnTo>
                <a:lnTo>
                  <a:pt x="178594" y="214313"/>
                </a:lnTo>
                <a:lnTo>
                  <a:pt x="196453" y="214313"/>
                </a:lnTo>
                <a:lnTo>
                  <a:pt x="205383" y="223242"/>
                </a:lnTo>
                <a:lnTo>
                  <a:pt x="214312" y="223242"/>
                </a:lnTo>
                <a:lnTo>
                  <a:pt x="214312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027289" y="982266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53578" y="62507"/>
                </a:lnTo>
                <a:lnTo>
                  <a:pt x="71438" y="62507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2678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6"/>
                </a:lnTo>
                <a:lnTo>
                  <a:pt x="17859" y="107156"/>
                </a:lnTo>
                <a:lnTo>
                  <a:pt x="35719" y="116085"/>
                </a:lnTo>
                <a:lnTo>
                  <a:pt x="53578" y="125015"/>
                </a:lnTo>
                <a:lnTo>
                  <a:pt x="80367" y="125015"/>
                </a:lnTo>
                <a:lnTo>
                  <a:pt x="98227" y="116085"/>
                </a:lnTo>
                <a:lnTo>
                  <a:pt x="116086" y="107156"/>
                </a:lnTo>
                <a:lnTo>
                  <a:pt x="133945" y="89296"/>
                </a:lnTo>
                <a:lnTo>
                  <a:pt x="133945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152305" y="1017984"/>
            <a:ext cx="71438" cy="232173"/>
          </a:xfrm>
          <a:custGeom>
            <a:avLst/>
            <a:gdLst/>
            <a:ahLst/>
            <a:cxnLst/>
            <a:rect l="0" t="0" r="0" b="0"/>
            <a:pathLst>
              <a:path w="71438" h="232173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44649"/>
                </a:lnTo>
                <a:lnTo>
                  <a:pt x="71437" y="62508"/>
                </a:lnTo>
                <a:lnTo>
                  <a:pt x="71437" y="89297"/>
                </a:lnTo>
                <a:lnTo>
                  <a:pt x="71437" y="116086"/>
                </a:lnTo>
                <a:lnTo>
                  <a:pt x="71437" y="142875"/>
                </a:lnTo>
                <a:lnTo>
                  <a:pt x="62508" y="160735"/>
                </a:lnTo>
                <a:lnTo>
                  <a:pt x="62508" y="187524"/>
                </a:lnTo>
                <a:lnTo>
                  <a:pt x="53578" y="214313"/>
                </a:lnTo>
                <a:lnTo>
                  <a:pt x="53578" y="223243"/>
                </a:lnTo>
                <a:lnTo>
                  <a:pt x="44648" y="232172"/>
                </a:lnTo>
                <a:lnTo>
                  <a:pt x="35718" y="223243"/>
                </a:lnTo>
                <a:lnTo>
                  <a:pt x="26789" y="205383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95180" y="794742"/>
            <a:ext cx="151805" cy="357189"/>
          </a:xfrm>
          <a:custGeom>
            <a:avLst/>
            <a:gdLst/>
            <a:ahLst/>
            <a:cxnLst/>
            <a:rect l="0" t="0" r="0" b="0"/>
            <a:pathLst>
              <a:path w="151805" h="357189">
                <a:moveTo>
                  <a:pt x="151804" y="8930"/>
                </a:moveTo>
                <a:lnTo>
                  <a:pt x="151804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6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17859" y="205383"/>
                </a:lnTo>
                <a:lnTo>
                  <a:pt x="17859" y="241102"/>
                </a:lnTo>
                <a:lnTo>
                  <a:pt x="8929" y="267891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9"/>
                </a:lnTo>
                <a:lnTo>
                  <a:pt x="8929" y="339328"/>
                </a:lnTo>
                <a:lnTo>
                  <a:pt x="26789" y="348258"/>
                </a:lnTo>
                <a:lnTo>
                  <a:pt x="44648" y="348258"/>
                </a:lnTo>
                <a:lnTo>
                  <a:pt x="62508" y="357188"/>
                </a:lnTo>
                <a:lnTo>
                  <a:pt x="71437" y="357188"/>
                </a:lnTo>
                <a:lnTo>
                  <a:pt x="80367" y="357188"/>
                </a:lnTo>
                <a:lnTo>
                  <a:pt x="89297" y="357188"/>
                </a:lnTo>
                <a:lnTo>
                  <a:pt x="89297" y="357188"/>
                </a:lnTo>
                <a:lnTo>
                  <a:pt x="89297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93406" y="982266"/>
            <a:ext cx="151806" cy="107157"/>
          </a:xfrm>
          <a:custGeom>
            <a:avLst/>
            <a:gdLst/>
            <a:ahLst/>
            <a:cxnLst/>
            <a:rect l="0" t="0" r="0" b="0"/>
            <a:pathLst>
              <a:path w="151806" h="107157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26789"/>
                </a:lnTo>
                <a:lnTo>
                  <a:pt x="35719" y="44648"/>
                </a:lnTo>
                <a:lnTo>
                  <a:pt x="35719" y="62507"/>
                </a:lnTo>
                <a:lnTo>
                  <a:pt x="44649" y="80367"/>
                </a:lnTo>
                <a:lnTo>
                  <a:pt x="53578" y="89296"/>
                </a:lnTo>
                <a:lnTo>
                  <a:pt x="53578" y="9822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62508" y="89296"/>
                </a:lnTo>
                <a:lnTo>
                  <a:pt x="62508" y="71437"/>
                </a:lnTo>
                <a:lnTo>
                  <a:pt x="71438" y="53578"/>
                </a:lnTo>
                <a:lnTo>
                  <a:pt x="80367" y="35718"/>
                </a:lnTo>
                <a:lnTo>
                  <a:pt x="98227" y="17859"/>
                </a:lnTo>
                <a:lnTo>
                  <a:pt x="107157" y="8929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51805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27352" y="1071562"/>
            <a:ext cx="89297" cy="125017"/>
          </a:xfrm>
          <a:custGeom>
            <a:avLst/>
            <a:gdLst/>
            <a:ahLst/>
            <a:cxnLst/>
            <a:rect l="0" t="0" r="0" b="0"/>
            <a:pathLst>
              <a:path w="89297" h="12501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29" y="89297"/>
                </a:lnTo>
                <a:lnTo>
                  <a:pt x="8929" y="71438"/>
                </a:lnTo>
                <a:lnTo>
                  <a:pt x="17859" y="53579"/>
                </a:lnTo>
                <a:lnTo>
                  <a:pt x="35718" y="44649"/>
                </a:lnTo>
                <a:lnTo>
                  <a:pt x="53578" y="35719"/>
                </a:lnTo>
                <a:lnTo>
                  <a:pt x="62507" y="35719"/>
                </a:lnTo>
                <a:lnTo>
                  <a:pt x="80367" y="35719"/>
                </a:lnTo>
                <a:lnTo>
                  <a:pt x="89296" y="44649"/>
                </a:lnTo>
                <a:lnTo>
                  <a:pt x="89296" y="53579"/>
                </a:lnTo>
                <a:lnTo>
                  <a:pt x="89296" y="62508"/>
                </a:lnTo>
                <a:lnTo>
                  <a:pt x="89296" y="80368"/>
                </a:lnTo>
                <a:lnTo>
                  <a:pt x="71437" y="98227"/>
                </a:lnTo>
                <a:lnTo>
                  <a:pt x="62507" y="107157"/>
                </a:lnTo>
                <a:lnTo>
                  <a:pt x="44648" y="116086"/>
                </a:lnTo>
                <a:lnTo>
                  <a:pt x="35718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35718" y="98227"/>
                </a:lnTo>
                <a:lnTo>
                  <a:pt x="3571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63070" y="812601"/>
            <a:ext cx="205384" cy="419697"/>
          </a:xfrm>
          <a:custGeom>
            <a:avLst/>
            <a:gdLst/>
            <a:ahLst/>
            <a:cxnLst/>
            <a:rect l="0" t="0" r="0" b="0"/>
            <a:pathLst>
              <a:path w="205384" h="419697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25016" y="8930"/>
                </a:lnTo>
                <a:lnTo>
                  <a:pt x="142875" y="17860"/>
                </a:lnTo>
                <a:lnTo>
                  <a:pt x="151805" y="17860"/>
                </a:lnTo>
                <a:lnTo>
                  <a:pt x="160735" y="26790"/>
                </a:lnTo>
                <a:lnTo>
                  <a:pt x="160735" y="44649"/>
                </a:lnTo>
                <a:lnTo>
                  <a:pt x="160735" y="62508"/>
                </a:lnTo>
                <a:lnTo>
                  <a:pt x="160735" y="80368"/>
                </a:lnTo>
                <a:lnTo>
                  <a:pt x="160735" y="98227"/>
                </a:lnTo>
                <a:lnTo>
                  <a:pt x="160735" y="125016"/>
                </a:lnTo>
                <a:lnTo>
                  <a:pt x="160735" y="142875"/>
                </a:lnTo>
                <a:lnTo>
                  <a:pt x="160735" y="169665"/>
                </a:lnTo>
                <a:lnTo>
                  <a:pt x="169664" y="196454"/>
                </a:lnTo>
                <a:lnTo>
                  <a:pt x="178594" y="223243"/>
                </a:lnTo>
                <a:lnTo>
                  <a:pt x="187524" y="250032"/>
                </a:lnTo>
                <a:lnTo>
                  <a:pt x="196453" y="276821"/>
                </a:lnTo>
                <a:lnTo>
                  <a:pt x="196453" y="303610"/>
                </a:lnTo>
                <a:lnTo>
                  <a:pt x="205383" y="330399"/>
                </a:lnTo>
                <a:lnTo>
                  <a:pt x="205383" y="348258"/>
                </a:lnTo>
                <a:lnTo>
                  <a:pt x="196453" y="366118"/>
                </a:lnTo>
                <a:lnTo>
                  <a:pt x="187524" y="383977"/>
                </a:lnTo>
                <a:lnTo>
                  <a:pt x="169664" y="401836"/>
                </a:lnTo>
                <a:lnTo>
                  <a:pt x="160735" y="410766"/>
                </a:lnTo>
                <a:lnTo>
                  <a:pt x="142875" y="419696"/>
                </a:lnTo>
                <a:lnTo>
                  <a:pt x="125016" y="419696"/>
                </a:lnTo>
                <a:lnTo>
                  <a:pt x="107157" y="419696"/>
                </a:lnTo>
                <a:lnTo>
                  <a:pt x="98227" y="419696"/>
                </a:lnTo>
                <a:lnTo>
                  <a:pt x="80368" y="410766"/>
                </a:lnTo>
                <a:lnTo>
                  <a:pt x="71438" y="401836"/>
                </a:lnTo>
                <a:lnTo>
                  <a:pt x="71438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759523" y="937617"/>
            <a:ext cx="178595" cy="8931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0735" y="8930"/>
                </a:lnTo>
                <a:lnTo>
                  <a:pt x="169665" y="8930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822031" y="866180"/>
            <a:ext cx="62509" cy="205383"/>
          </a:xfrm>
          <a:custGeom>
            <a:avLst/>
            <a:gdLst/>
            <a:ahLst/>
            <a:cxnLst/>
            <a:rect l="0" t="0" r="0" b="0"/>
            <a:pathLst>
              <a:path w="62509" h="205383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116086"/>
                </a:lnTo>
                <a:lnTo>
                  <a:pt x="26789" y="151804"/>
                </a:lnTo>
                <a:lnTo>
                  <a:pt x="35719" y="178593"/>
                </a:lnTo>
                <a:lnTo>
                  <a:pt x="35719" y="196453"/>
                </a:lnTo>
                <a:lnTo>
                  <a:pt x="44649" y="205382"/>
                </a:lnTo>
                <a:lnTo>
                  <a:pt x="44649" y="205382"/>
                </a:lnTo>
                <a:lnTo>
                  <a:pt x="53578" y="196453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054203" y="812601"/>
            <a:ext cx="214314" cy="276822"/>
          </a:xfrm>
          <a:custGeom>
            <a:avLst/>
            <a:gdLst/>
            <a:ahLst/>
            <a:cxnLst/>
            <a:rect l="0" t="0" r="0" b="0"/>
            <a:pathLst>
              <a:path w="214314" h="276822">
                <a:moveTo>
                  <a:pt x="151805" y="133946"/>
                </a:moveTo>
                <a:lnTo>
                  <a:pt x="151805" y="133946"/>
                </a:lnTo>
                <a:lnTo>
                  <a:pt x="151805" y="133946"/>
                </a:lnTo>
                <a:lnTo>
                  <a:pt x="151805" y="133946"/>
                </a:lnTo>
                <a:lnTo>
                  <a:pt x="142875" y="133946"/>
                </a:lnTo>
                <a:lnTo>
                  <a:pt x="142875" y="133946"/>
                </a:lnTo>
                <a:lnTo>
                  <a:pt x="133945" y="133946"/>
                </a:lnTo>
                <a:lnTo>
                  <a:pt x="133945" y="13394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16086"/>
                </a:lnTo>
                <a:lnTo>
                  <a:pt x="125016" y="98227"/>
                </a:lnTo>
                <a:lnTo>
                  <a:pt x="125016" y="89297"/>
                </a:lnTo>
                <a:lnTo>
                  <a:pt x="116086" y="80368"/>
                </a:lnTo>
                <a:lnTo>
                  <a:pt x="107156" y="80368"/>
                </a:lnTo>
                <a:lnTo>
                  <a:pt x="89297" y="80368"/>
                </a:lnTo>
                <a:lnTo>
                  <a:pt x="71438" y="98227"/>
                </a:lnTo>
                <a:lnTo>
                  <a:pt x="53578" y="107157"/>
                </a:lnTo>
                <a:lnTo>
                  <a:pt x="26789" y="133946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23243"/>
                </a:lnTo>
                <a:lnTo>
                  <a:pt x="26789" y="232172"/>
                </a:lnTo>
                <a:lnTo>
                  <a:pt x="53578" y="232172"/>
                </a:lnTo>
                <a:lnTo>
                  <a:pt x="80367" y="232172"/>
                </a:lnTo>
                <a:lnTo>
                  <a:pt x="107156" y="223243"/>
                </a:lnTo>
                <a:lnTo>
                  <a:pt x="133945" y="205383"/>
                </a:lnTo>
                <a:lnTo>
                  <a:pt x="151805" y="187524"/>
                </a:lnTo>
                <a:lnTo>
                  <a:pt x="169664" y="169665"/>
                </a:lnTo>
                <a:lnTo>
                  <a:pt x="178594" y="142875"/>
                </a:lnTo>
                <a:lnTo>
                  <a:pt x="187524" y="116086"/>
                </a:lnTo>
                <a:lnTo>
                  <a:pt x="178594" y="80368"/>
                </a:lnTo>
                <a:lnTo>
                  <a:pt x="178594" y="53579"/>
                </a:lnTo>
                <a:lnTo>
                  <a:pt x="169664" y="26790"/>
                </a:lnTo>
                <a:lnTo>
                  <a:pt x="169664" y="8930"/>
                </a:lnTo>
                <a:lnTo>
                  <a:pt x="160735" y="0"/>
                </a:lnTo>
                <a:lnTo>
                  <a:pt x="160735" y="8930"/>
                </a:lnTo>
                <a:lnTo>
                  <a:pt x="151805" y="26790"/>
                </a:lnTo>
                <a:lnTo>
                  <a:pt x="142875" y="53579"/>
                </a:lnTo>
                <a:lnTo>
                  <a:pt x="142875" y="89297"/>
                </a:lnTo>
                <a:lnTo>
                  <a:pt x="133945" y="125016"/>
                </a:lnTo>
                <a:lnTo>
                  <a:pt x="133945" y="169665"/>
                </a:lnTo>
                <a:lnTo>
                  <a:pt x="142875" y="205383"/>
                </a:lnTo>
                <a:lnTo>
                  <a:pt x="151805" y="232172"/>
                </a:lnTo>
                <a:lnTo>
                  <a:pt x="160735" y="250032"/>
                </a:lnTo>
                <a:lnTo>
                  <a:pt x="178594" y="267891"/>
                </a:lnTo>
                <a:lnTo>
                  <a:pt x="187524" y="276821"/>
                </a:lnTo>
                <a:lnTo>
                  <a:pt x="205383" y="267891"/>
                </a:lnTo>
                <a:lnTo>
                  <a:pt x="214313" y="250032"/>
                </a:lnTo>
                <a:lnTo>
                  <a:pt x="214313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304234" y="910828"/>
            <a:ext cx="53580" cy="151806"/>
          </a:xfrm>
          <a:custGeom>
            <a:avLst/>
            <a:gdLst/>
            <a:ahLst/>
            <a:cxnLst/>
            <a:rect l="0" t="0" r="0" b="0"/>
            <a:pathLst>
              <a:path w="53580" h="151806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9" y="133945"/>
                </a:lnTo>
                <a:lnTo>
                  <a:pt x="44649" y="116086"/>
                </a:lnTo>
                <a:lnTo>
                  <a:pt x="44649" y="89297"/>
                </a:lnTo>
                <a:lnTo>
                  <a:pt x="4464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277445" y="821531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17860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384602" y="937617"/>
            <a:ext cx="89297" cy="151806"/>
          </a:xfrm>
          <a:custGeom>
            <a:avLst/>
            <a:gdLst/>
            <a:ahLst/>
            <a:cxnLst/>
            <a:rect l="0" t="0" r="0" b="0"/>
            <a:pathLst>
              <a:path w="89297" h="151806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35718" y="62508"/>
                </a:lnTo>
                <a:lnTo>
                  <a:pt x="62507" y="62508"/>
                </a:lnTo>
                <a:lnTo>
                  <a:pt x="71437" y="71438"/>
                </a:lnTo>
                <a:lnTo>
                  <a:pt x="89296" y="80367"/>
                </a:lnTo>
                <a:lnTo>
                  <a:pt x="89296" y="89297"/>
                </a:lnTo>
                <a:lnTo>
                  <a:pt x="89296" y="107156"/>
                </a:lnTo>
                <a:lnTo>
                  <a:pt x="71437" y="116086"/>
                </a:lnTo>
                <a:lnTo>
                  <a:pt x="62507" y="133945"/>
                </a:lnTo>
                <a:lnTo>
                  <a:pt x="44648" y="142875"/>
                </a:lnTo>
                <a:lnTo>
                  <a:pt x="26789" y="151805"/>
                </a:lnTo>
                <a:lnTo>
                  <a:pt x="8929" y="151805"/>
                </a:lnTo>
                <a:lnTo>
                  <a:pt x="8929" y="142875"/>
                </a:lnTo>
                <a:lnTo>
                  <a:pt x="17859" y="133945"/>
                </a:lnTo>
                <a:lnTo>
                  <a:pt x="26789" y="116086"/>
                </a:lnTo>
                <a:lnTo>
                  <a:pt x="53578" y="89297"/>
                </a:lnTo>
                <a:lnTo>
                  <a:pt x="5357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509617" y="946547"/>
            <a:ext cx="125017" cy="250032"/>
          </a:xfrm>
          <a:custGeom>
            <a:avLst/>
            <a:gdLst/>
            <a:ahLst/>
            <a:cxnLst/>
            <a:rect l="0" t="0" r="0" b="0"/>
            <a:pathLst>
              <a:path w="125017" h="250032">
                <a:moveTo>
                  <a:pt x="44649" y="53578"/>
                </a:moveTo>
                <a:lnTo>
                  <a:pt x="35719" y="62508"/>
                </a:lnTo>
                <a:lnTo>
                  <a:pt x="26789" y="71437"/>
                </a:lnTo>
                <a:lnTo>
                  <a:pt x="17860" y="80367"/>
                </a:lnTo>
                <a:lnTo>
                  <a:pt x="17860" y="98226"/>
                </a:lnTo>
                <a:lnTo>
                  <a:pt x="8930" y="125015"/>
                </a:lnTo>
                <a:lnTo>
                  <a:pt x="17860" y="142875"/>
                </a:lnTo>
                <a:lnTo>
                  <a:pt x="26789" y="169664"/>
                </a:lnTo>
                <a:lnTo>
                  <a:pt x="35719" y="196453"/>
                </a:lnTo>
                <a:lnTo>
                  <a:pt x="44649" y="214312"/>
                </a:lnTo>
                <a:lnTo>
                  <a:pt x="53578" y="232172"/>
                </a:lnTo>
                <a:lnTo>
                  <a:pt x="62508" y="241101"/>
                </a:lnTo>
                <a:lnTo>
                  <a:pt x="62508" y="250031"/>
                </a:lnTo>
                <a:lnTo>
                  <a:pt x="62508" y="241101"/>
                </a:lnTo>
                <a:lnTo>
                  <a:pt x="53578" y="232172"/>
                </a:lnTo>
                <a:lnTo>
                  <a:pt x="35719" y="205383"/>
                </a:lnTo>
                <a:lnTo>
                  <a:pt x="26789" y="178594"/>
                </a:lnTo>
                <a:lnTo>
                  <a:pt x="8930" y="142875"/>
                </a:lnTo>
                <a:lnTo>
                  <a:pt x="8930" y="107156"/>
                </a:lnTo>
                <a:lnTo>
                  <a:pt x="0" y="71437"/>
                </a:lnTo>
                <a:lnTo>
                  <a:pt x="8930" y="35719"/>
                </a:lnTo>
                <a:lnTo>
                  <a:pt x="17860" y="17859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29"/>
                </a:lnTo>
                <a:lnTo>
                  <a:pt x="116086" y="2678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16086" y="71437"/>
                </a:lnTo>
                <a:lnTo>
                  <a:pt x="98227" y="80367"/>
                </a:lnTo>
                <a:lnTo>
                  <a:pt x="80367" y="89297"/>
                </a:lnTo>
                <a:lnTo>
                  <a:pt x="62508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670352" y="812601"/>
            <a:ext cx="44649" cy="250033"/>
          </a:xfrm>
          <a:custGeom>
            <a:avLst/>
            <a:gdLst/>
            <a:ahLst/>
            <a:cxnLst/>
            <a:rect l="0" t="0" r="0" b="0"/>
            <a:pathLst>
              <a:path w="44649" h="250033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17859" y="151805"/>
                </a:lnTo>
                <a:lnTo>
                  <a:pt x="26789" y="187524"/>
                </a:lnTo>
                <a:lnTo>
                  <a:pt x="35718" y="214313"/>
                </a:lnTo>
                <a:lnTo>
                  <a:pt x="35718" y="232172"/>
                </a:lnTo>
                <a:lnTo>
                  <a:pt x="35718" y="250032"/>
                </a:lnTo>
                <a:lnTo>
                  <a:pt x="35718" y="250032"/>
                </a:lnTo>
                <a:lnTo>
                  <a:pt x="44648" y="241102"/>
                </a:lnTo>
                <a:lnTo>
                  <a:pt x="44648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732859" y="946547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53579" y="17859"/>
                </a:moveTo>
                <a:lnTo>
                  <a:pt x="53579" y="17859"/>
                </a:lnTo>
                <a:lnTo>
                  <a:pt x="53579" y="17859"/>
                </a:lnTo>
                <a:lnTo>
                  <a:pt x="53579" y="8929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25015"/>
                </a:lnTo>
                <a:lnTo>
                  <a:pt x="53579" y="107156"/>
                </a:lnTo>
                <a:lnTo>
                  <a:pt x="62508" y="89297"/>
                </a:lnTo>
                <a:lnTo>
                  <a:pt x="80368" y="71437"/>
                </a:lnTo>
                <a:lnTo>
                  <a:pt x="89297" y="5357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53578"/>
                </a:lnTo>
                <a:lnTo>
                  <a:pt x="107157" y="62508"/>
                </a:lnTo>
                <a:lnTo>
                  <a:pt x="98227" y="71437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16086"/>
                </a:lnTo>
                <a:lnTo>
                  <a:pt x="107157" y="125015"/>
                </a:lnTo>
                <a:lnTo>
                  <a:pt x="107157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911453" y="946547"/>
            <a:ext cx="44650" cy="133946"/>
          </a:xfrm>
          <a:custGeom>
            <a:avLst/>
            <a:gdLst/>
            <a:ahLst/>
            <a:cxnLst/>
            <a:rect l="0" t="0" r="0" b="0"/>
            <a:pathLst>
              <a:path w="44650" h="133946">
                <a:moveTo>
                  <a:pt x="44649" y="0"/>
                </a:moveTo>
                <a:lnTo>
                  <a:pt x="4464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35719" y="125015"/>
                </a:lnTo>
                <a:lnTo>
                  <a:pt x="44649" y="133945"/>
                </a:lnTo>
                <a:lnTo>
                  <a:pt x="4464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982891" y="803672"/>
            <a:ext cx="562571" cy="267891"/>
          </a:xfrm>
          <a:custGeom>
            <a:avLst/>
            <a:gdLst/>
            <a:ahLst/>
            <a:cxnLst/>
            <a:rect l="0" t="0" r="0" b="0"/>
            <a:pathLst>
              <a:path w="562571" h="267891">
                <a:moveTo>
                  <a:pt x="0" y="223242"/>
                </a:move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29" y="223242"/>
                </a:lnTo>
                <a:lnTo>
                  <a:pt x="26789" y="214312"/>
                </a:lnTo>
                <a:lnTo>
                  <a:pt x="35718" y="214312"/>
                </a:lnTo>
                <a:lnTo>
                  <a:pt x="53578" y="205383"/>
                </a:lnTo>
                <a:lnTo>
                  <a:pt x="71437" y="196453"/>
                </a:lnTo>
                <a:lnTo>
                  <a:pt x="80367" y="17859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0367" y="160734"/>
                </a:lnTo>
                <a:lnTo>
                  <a:pt x="62507" y="169664"/>
                </a:lnTo>
                <a:lnTo>
                  <a:pt x="44648" y="178594"/>
                </a:lnTo>
                <a:lnTo>
                  <a:pt x="26789" y="196453"/>
                </a:lnTo>
                <a:lnTo>
                  <a:pt x="8929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8929" y="267890"/>
                </a:lnTo>
                <a:lnTo>
                  <a:pt x="17859" y="267890"/>
                </a:lnTo>
                <a:lnTo>
                  <a:pt x="35718" y="267890"/>
                </a:lnTo>
                <a:lnTo>
                  <a:pt x="53578" y="258961"/>
                </a:lnTo>
                <a:lnTo>
                  <a:pt x="71437" y="250031"/>
                </a:lnTo>
                <a:lnTo>
                  <a:pt x="80367" y="232172"/>
                </a:lnTo>
                <a:lnTo>
                  <a:pt x="98226" y="223242"/>
                </a:lnTo>
                <a:lnTo>
                  <a:pt x="98226" y="205383"/>
                </a:lnTo>
                <a:lnTo>
                  <a:pt x="107156" y="205383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16086" y="241101"/>
                </a:lnTo>
                <a:lnTo>
                  <a:pt x="125015" y="250031"/>
                </a:lnTo>
                <a:lnTo>
                  <a:pt x="125015" y="258961"/>
                </a:lnTo>
                <a:lnTo>
                  <a:pt x="133945" y="258961"/>
                </a:lnTo>
                <a:lnTo>
                  <a:pt x="151804" y="258961"/>
                </a:lnTo>
                <a:lnTo>
                  <a:pt x="160734" y="250031"/>
                </a:lnTo>
                <a:lnTo>
                  <a:pt x="178593" y="241101"/>
                </a:lnTo>
                <a:lnTo>
                  <a:pt x="187523" y="232172"/>
                </a:lnTo>
                <a:lnTo>
                  <a:pt x="205382" y="214312"/>
                </a:lnTo>
                <a:lnTo>
                  <a:pt x="214312" y="205383"/>
                </a:lnTo>
                <a:lnTo>
                  <a:pt x="214312" y="196453"/>
                </a:lnTo>
                <a:lnTo>
                  <a:pt x="223242" y="196453"/>
                </a:lnTo>
                <a:lnTo>
                  <a:pt x="214312" y="196453"/>
                </a:lnTo>
                <a:lnTo>
                  <a:pt x="214312" y="205383"/>
                </a:lnTo>
                <a:lnTo>
                  <a:pt x="205382" y="214312"/>
                </a:lnTo>
                <a:lnTo>
                  <a:pt x="205382" y="223242"/>
                </a:lnTo>
                <a:lnTo>
                  <a:pt x="205382" y="232172"/>
                </a:lnTo>
                <a:lnTo>
                  <a:pt x="196453" y="241101"/>
                </a:lnTo>
                <a:lnTo>
                  <a:pt x="205382" y="241101"/>
                </a:lnTo>
                <a:lnTo>
                  <a:pt x="205382" y="241101"/>
                </a:lnTo>
                <a:lnTo>
                  <a:pt x="214312" y="232172"/>
                </a:lnTo>
                <a:lnTo>
                  <a:pt x="232172" y="232172"/>
                </a:lnTo>
                <a:lnTo>
                  <a:pt x="250031" y="223242"/>
                </a:lnTo>
                <a:lnTo>
                  <a:pt x="267890" y="214312"/>
                </a:lnTo>
                <a:lnTo>
                  <a:pt x="285750" y="196453"/>
                </a:lnTo>
                <a:lnTo>
                  <a:pt x="294679" y="196453"/>
                </a:lnTo>
                <a:lnTo>
                  <a:pt x="303609" y="187523"/>
                </a:lnTo>
                <a:lnTo>
                  <a:pt x="303609" y="187523"/>
                </a:lnTo>
                <a:lnTo>
                  <a:pt x="303609" y="196453"/>
                </a:lnTo>
                <a:lnTo>
                  <a:pt x="294679" y="196453"/>
                </a:lnTo>
                <a:lnTo>
                  <a:pt x="294679" y="205383"/>
                </a:lnTo>
                <a:lnTo>
                  <a:pt x="285750" y="214312"/>
                </a:lnTo>
                <a:lnTo>
                  <a:pt x="276820" y="223242"/>
                </a:lnTo>
                <a:lnTo>
                  <a:pt x="276820" y="223242"/>
                </a:lnTo>
                <a:lnTo>
                  <a:pt x="285750" y="223242"/>
                </a:lnTo>
                <a:lnTo>
                  <a:pt x="294679" y="223242"/>
                </a:lnTo>
                <a:lnTo>
                  <a:pt x="312539" y="214312"/>
                </a:lnTo>
                <a:lnTo>
                  <a:pt x="330398" y="214312"/>
                </a:lnTo>
                <a:lnTo>
                  <a:pt x="348257" y="205383"/>
                </a:lnTo>
                <a:lnTo>
                  <a:pt x="357187" y="196453"/>
                </a:lnTo>
                <a:lnTo>
                  <a:pt x="366117" y="196453"/>
                </a:lnTo>
                <a:lnTo>
                  <a:pt x="366117" y="196453"/>
                </a:lnTo>
                <a:lnTo>
                  <a:pt x="375047" y="196453"/>
                </a:lnTo>
                <a:lnTo>
                  <a:pt x="375047" y="196453"/>
                </a:lnTo>
                <a:lnTo>
                  <a:pt x="375047" y="196453"/>
                </a:lnTo>
                <a:lnTo>
                  <a:pt x="375047" y="187523"/>
                </a:lnTo>
                <a:lnTo>
                  <a:pt x="383976" y="187523"/>
                </a:lnTo>
                <a:lnTo>
                  <a:pt x="383976" y="178594"/>
                </a:lnTo>
                <a:lnTo>
                  <a:pt x="392906" y="160734"/>
                </a:lnTo>
                <a:lnTo>
                  <a:pt x="401836" y="151804"/>
                </a:lnTo>
                <a:lnTo>
                  <a:pt x="419695" y="133945"/>
                </a:lnTo>
                <a:lnTo>
                  <a:pt x="428625" y="107156"/>
                </a:lnTo>
                <a:lnTo>
                  <a:pt x="446484" y="71437"/>
                </a:lnTo>
                <a:lnTo>
                  <a:pt x="455414" y="44648"/>
                </a:lnTo>
                <a:lnTo>
                  <a:pt x="464343" y="17859"/>
                </a:lnTo>
                <a:lnTo>
                  <a:pt x="473273" y="8929"/>
                </a:lnTo>
                <a:lnTo>
                  <a:pt x="473273" y="0"/>
                </a:lnTo>
                <a:lnTo>
                  <a:pt x="473273" y="8929"/>
                </a:lnTo>
                <a:lnTo>
                  <a:pt x="455414" y="26789"/>
                </a:lnTo>
                <a:lnTo>
                  <a:pt x="437554" y="53578"/>
                </a:lnTo>
                <a:lnTo>
                  <a:pt x="419695" y="89297"/>
                </a:lnTo>
                <a:lnTo>
                  <a:pt x="401836" y="116086"/>
                </a:lnTo>
                <a:lnTo>
                  <a:pt x="392906" y="151804"/>
                </a:lnTo>
                <a:lnTo>
                  <a:pt x="383976" y="178594"/>
                </a:lnTo>
                <a:lnTo>
                  <a:pt x="383976" y="205383"/>
                </a:lnTo>
                <a:lnTo>
                  <a:pt x="392906" y="232172"/>
                </a:lnTo>
                <a:lnTo>
                  <a:pt x="392906" y="241101"/>
                </a:lnTo>
                <a:lnTo>
                  <a:pt x="401836" y="258961"/>
                </a:lnTo>
                <a:lnTo>
                  <a:pt x="410765" y="258961"/>
                </a:lnTo>
                <a:lnTo>
                  <a:pt x="419695" y="258961"/>
                </a:lnTo>
                <a:lnTo>
                  <a:pt x="428625" y="250031"/>
                </a:lnTo>
                <a:lnTo>
                  <a:pt x="437554" y="232172"/>
                </a:lnTo>
                <a:lnTo>
                  <a:pt x="437554" y="214312"/>
                </a:lnTo>
                <a:lnTo>
                  <a:pt x="437554" y="196453"/>
                </a:lnTo>
                <a:lnTo>
                  <a:pt x="428625" y="169664"/>
                </a:lnTo>
                <a:lnTo>
                  <a:pt x="401836" y="142875"/>
                </a:lnTo>
                <a:lnTo>
                  <a:pt x="383976" y="125015"/>
                </a:lnTo>
                <a:lnTo>
                  <a:pt x="357187" y="107156"/>
                </a:lnTo>
                <a:lnTo>
                  <a:pt x="339328" y="98226"/>
                </a:lnTo>
                <a:lnTo>
                  <a:pt x="330398" y="98226"/>
                </a:lnTo>
                <a:lnTo>
                  <a:pt x="330398" y="89297"/>
                </a:lnTo>
                <a:lnTo>
                  <a:pt x="339328" y="89297"/>
                </a:lnTo>
                <a:lnTo>
                  <a:pt x="366117" y="98226"/>
                </a:lnTo>
                <a:lnTo>
                  <a:pt x="401836" y="98226"/>
                </a:lnTo>
                <a:lnTo>
                  <a:pt x="437554" y="98226"/>
                </a:lnTo>
                <a:lnTo>
                  <a:pt x="482203" y="98226"/>
                </a:lnTo>
                <a:lnTo>
                  <a:pt x="517922" y="107156"/>
                </a:lnTo>
                <a:lnTo>
                  <a:pt x="544711" y="107156"/>
                </a:lnTo>
                <a:lnTo>
                  <a:pt x="562570" y="107156"/>
                </a:lnTo>
                <a:lnTo>
                  <a:pt x="56257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465094" y="723305"/>
            <a:ext cx="196454" cy="401837"/>
          </a:xfrm>
          <a:custGeom>
            <a:avLst/>
            <a:gdLst/>
            <a:ahLst/>
            <a:cxnLst/>
            <a:rect l="0" t="0" r="0" b="0"/>
            <a:pathLst>
              <a:path w="196454" h="401837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51804" y="17859"/>
                </a:lnTo>
                <a:lnTo>
                  <a:pt x="151804" y="26789"/>
                </a:lnTo>
                <a:lnTo>
                  <a:pt x="151804" y="53578"/>
                </a:lnTo>
                <a:lnTo>
                  <a:pt x="151804" y="71437"/>
                </a:lnTo>
                <a:lnTo>
                  <a:pt x="151804" y="107156"/>
                </a:lnTo>
                <a:lnTo>
                  <a:pt x="151804" y="133945"/>
                </a:lnTo>
                <a:lnTo>
                  <a:pt x="160734" y="160734"/>
                </a:lnTo>
                <a:lnTo>
                  <a:pt x="160734" y="196453"/>
                </a:lnTo>
                <a:lnTo>
                  <a:pt x="169664" y="223242"/>
                </a:lnTo>
                <a:lnTo>
                  <a:pt x="178594" y="250031"/>
                </a:lnTo>
                <a:lnTo>
                  <a:pt x="187523" y="285750"/>
                </a:lnTo>
                <a:lnTo>
                  <a:pt x="196453" y="312539"/>
                </a:lnTo>
                <a:lnTo>
                  <a:pt x="196453" y="339328"/>
                </a:lnTo>
                <a:lnTo>
                  <a:pt x="196453" y="357187"/>
                </a:lnTo>
                <a:lnTo>
                  <a:pt x="196453" y="375046"/>
                </a:lnTo>
                <a:lnTo>
                  <a:pt x="196453" y="383976"/>
                </a:lnTo>
                <a:lnTo>
                  <a:pt x="187523" y="392906"/>
                </a:lnTo>
                <a:lnTo>
                  <a:pt x="187523" y="401836"/>
                </a:lnTo>
                <a:lnTo>
                  <a:pt x="178594" y="401836"/>
                </a:lnTo>
                <a:lnTo>
                  <a:pt x="169664" y="401836"/>
                </a:lnTo>
                <a:lnTo>
                  <a:pt x="160734" y="392906"/>
                </a:lnTo>
                <a:lnTo>
                  <a:pt x="142875" y="383976"/>
                </a:lnTo>
                <a:lnTo>
                  <a:pt x="125015" y="383976"/>
                </a:lnTo>
                <a:lnTo>
                  <a:pt x="89297" y="375046"/>
                </a:lnTo>
                <a:lnTo>
                  <a:pt x="53578" y="375046"/>
                </a:lnTo>
                <a:lnTo>
                  <a:pt x="17859" y="375046"/>
                </a:lnTo>
                <a:lnTo>
                  <a:pt x="0" y="383976"/>
                </a:lnTo>
                <a:lnTo>
                  <a:pt x="0" y="392906"/>
                </a:lnTo>
                <a:lnTo>
                  <a:pt x="17859" y="392906"/>
                </a:lnTo>
                <a:lnTo>
                  <a:pt x="17859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50844" y="901898"/>
            <a:ext cx="375048" cy="35720"/>
          </a:xfrm>
          <a:custGeom>
            <a:avLst/>
            <a:gdLst/>
            <a:ahLst/>
            <a:cxnLst/>
            <a:rect l="0" t="0" r="0" b="0"/>
            <a:pathLst>
              <a:path w="375048" h="35720">
                <a:moveTo>
                  <a:pt x="8929" y="26789"/>
                </a:move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35719" y="26789"/>
                </a:lnTo>
                <a:lnTo>
                  <a:pt x="71437" y="26789"/>
                </a:lnTo>
                <a:lnTo>
                  <a:pt x="116086" y="26789"/>
                </a:lnTo>
                <a:lnTo>
                  <a:pt x="169664" y="26789"/>
                </a:lnTo>
                <a:lnTo>
                  <a:pt x="223242" y="26789"/>
                </a:lnTo>
                <a:lnTo>
                  <a:pt x="276820" y="35719"/>
                </a:lnTo>
                <a:lnTo>
                  <a:pt x="321469" y="26789"/>
                </a:lnTo>
                <a:lnTo>
                  <a:pt x="357187" y="26789"/>
                </a:lnTo>
                <a:lnTo>
                  <a:pt x="375047" y="17860"/>
                </a:lnTo>
                <a:lnTo>
                  <a:pt x="375047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688336" y="785812"/>
            <a:ext cx="303610" cy="258962"/>
          </a:xfrm>
          <a:custGeom>
            <a:avLst/>
            <a:gdLst/>
            <a:ahLst/>
            <a:cxnLst/>
            <a:rect l="0" t="0" r="0" b="0"/>
            <a:pathLst>
              <a:path w="303610" h="258962">
                <a:moveTo>
                  <a:pt x="187523" y="0"/>
                </a:move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69664" y="17860"/>
                </a:lnTo>
                <a:lnTo>
                  <a:pt x="142875" y="35719"/>
                </a:lnTo>
                <a:lnTo>
                  <a:pt x="116086" y="53579"/>
                </a:lnTo>
                <a:lnTo>
                  <a:pt x="80367" y="71438"/>
                </a:lnTo>
                <a:lnTo>
                  <a:pt x="53578" y="89297"/>
                </a:lnTo>
                <a:lnTo>
                  <a:pt x="26789" y="107157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26789" y="160735"/>
                </a:lnTo>
                <a:lnTo>
                  <a:pt x="62508" y="178594"/>
                </a:lnTo>
                <a:lnTo>
                  <a:pt x="116086" y="196454"/>
                </a:lnTo>
                <a:lnTo>
                  <a:pt x="169664" y="214313"/>
                </a:lnTo>
                <a:lnTo>
                  <a:pt x="223242" y="232172"/>
                </a:lnTo>
                <a:lnTo>
                  <a:pt x="267891" y="250032"/>
                </a:lnTo>
                <a:lnTo>
                  <a:pt x="303609" y="258961"/>
                </a:lnTo>
                <a:lnTo>
                  <a:pt x="303609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304484" y="714375"/>
            <a:ext cx="214314" cy="339329"/>
          </a:xfrm>
          <a:custGeom>
            <a:avLst/>
            <a:gdLst/>
            <a:ahLst/>
            <a:cxnLst/>
            <a:rect l="0" t="0" r="0" b="0"/>
            <a:pathLst>
              <a:path w="214314" h="339329">
                <a:moveTo>
                  <a:pt x="62508" y="35719"/>
                </a:moveTo>
                <a:lnTo>
                  <a:pt x="62508" y="35719"/>
                </a:lnTo>
                <a:lnTo>
                  <a:pt x="62508" y="35719"/>
                </a:lnTo>
                <a:lnTo>
                  <a:pt x="62508" y="44648"/>
                </a:lnTo>
                <a:lnTo>
                  <a:pt x="53579" y="62508"/>
                </a:lnTo>
                <a:lnTo>
                  <a:pt x="53579" y="89297"/>
                </a:lnTo>
                <a:lnTo>
                  <a:pt x="44649" y="125016"/>
                </a:lnTo>
                <a:lnTo>
                  <a:pt x="35719" y="160734"/>
                </a:lnTo>
                <a:lnTo>
                  <a:pt x="35719" y="196453"/>
                </a:lnTo>
                <a:lnTo>
                  <a:pt x="26789" y="241101"/>
                </a:lnTo>
                <a:lnTo>
                  <a:pt x="17860" y="267891"/>
                </a:lnTo>
                <a:lnTo>
                  <a:pt x="17860" y="285750"/>
                </a:lnTo>
                <a:lnTo>
                  <a:pt x="17860" y="303609"/>
                </a:lnTo>
                <a:lnTo>
                  <a:pt x="17860" y="303609"/>
                </a:lnTo>
                <a:lnTo>
                  <a:pt x="17860" y="294680"/>
                </a:lnTo>
                <a:lnTo>
                  <a:pt x="17860" y="276820"/>
                </a:lnTo>
                <a:lnTo>
                  <a:pt x="17860" y="250031"/>
                </a:lnTo>
                <a:lnTo>
                  <a:pt x="17860" y="214312"/>
                </a:lnTo>
                <a:lnTo>
                  <a:pt x="26789" y="178594"/>
                </a:lnTo>
                <a:lnTo>
                  <a:pt x="26789" y="142875"/>
                </a:lnTo>
                <a:lnTo>
                  <a:pt x="35719" y="107156"/>
                </a:lnTo>
                <a:lnTo>
                  <a:pt x="35719" y="89297"/>
                </a:lnTo>
                <a:lnTo>
                  <a:pt x="35719" y="62508"/>
                </a:lnTo>
                <a:lnTo>
                  <a:pt x="44649" y="53578"/>
                </a:lnTo>
                <a:lnTo>
                  <a:pt x="44649" y="44648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9" y="35719"/>
                </a:lnTo>
                <a:lnTo>
                  <a:pt x="53579" y="26789"/>
                </a:lnTo>
                <a:lnTo>
                  <a:pt x="53579" y="26789"/>
                </a:lnTo>
                <a:lnTo>
                  <a:pt x="5357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44648"/>
                </a:lnTo>
                <a:lnTo>
                  <a:pt x="44649" y="44648"/>
                </a:lnTo>
                <a:lnTo>
                  <a:pt x="44649" y="44648"/>
                </a:lnTo>
                <a:lnTo>
                  <a:pt x="4464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9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133946" y="0"/>
                </a:lnTo>
                <a:lnTo>
                  <a:pt x="169664" y="0"/>
                </a:lnTo>
                <a:lnTo>
                  <a:pt x="196454" y="8930"/>
                </a:lnTo>
                <a:lnTo>
                  <a:pt x="214313" y="26789"/>
                </a:lnTo>
                <a:lnTo>
                  <a:pt x="214313" y="44648"/>
                </a:lnTo>
                <a:lnTo>
                  <a:pt x="205383" y="71437"/>
                </a:lnTo>
                <a:lnTo>
                  <a:pt x="178594" y="98226"/>
                </a:lnTo>
                <a:lnTo>
                  <a:pt x="151805" y="125016"/>
                </a:lnTo>
                <a:lnTo>
                  <a:pt x="116086" y="142875"/>
                </a:lnTo>
                <a:lnTo>
                  <a:pt x="89297" y="169664"/>
                </a:lnTo>
                <a:lnTo>
                  <a:pt x="71438" y="187523"/>
                </a:lnTo>
                <a:lnTo>
                  <a:pt x="53579" y="205383"/>
                </a:lnTo>
                <a:lnTo>
                  <a:pt x="53579" y="223242"/>
                </a:lnTo>
                <a:lnTo>
                  <a:pt x="71438" y="241101"/>
                </a:lnTo>
                <a:lnTo>
                  <a:pt x="98227" y="267891"/>
                </a:lnTo>
                <a:lnTo>
                  <a:pt x="125016" y="285750"/>
                </a:lnTo>
                <a:lnTo>
                  <a:pt x="151805" y="303609"/>
                </a:lnTo>
                <a:lnTo>
                  <a:pt x="178594" y="321469"/>
                </a:lnTo>
                <a:lnTo>
                  <a:pt x="205383" y="339328"/>
                </a:lnTo>
                <a:lnTo>
                  <a:pt x="214313" y="339328"/>
                </a:lnTo>
                <a:lnTo>
                  <a:pt x="214313" y="330398"/>
                </a:lnTo>
                <a:lnTo>
                  <a:pt x="214313" y="321469"/>
                </a:lnTo>
                <a:lnTo>
                  <a:pt x="214313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447359" y="910828"/>
            <a:ext cx="187525" cy="125017"/>
          </a:xfrm>
          <a:custGeom>
            <a:avLst/>
            <a:gdLst/>
            <a:ahLst/>
            <a:cxnLst/>
            <a:rect l="0" t="0" r="0" b="0"/>
            <a:pathLst>
              <a:path w="187525" h="125017">
                <a:moveTo>
                  <a:pt x="26789" y="44648"/>
                </a:moveTo>
                <a:lnTo>
                  <a:pt x="1786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17860" y="53578"/>
                </a:lnTo>
                <a:lnTo>
                  <a:pt x="35719" y="53578"/>
                </a:lnTo>
                <a:lnTo>
                  <a:pt x="62508" y="62508"/>
                </a:lnTo>
                <a:lnTo>
                  <a:pt x="98227" y="62508"/>
                </a:lnTo>
                <a:lnTo>
                  <a:pt x="125016" y="53578"/>
                </a:lnTo>
                <a:lnTo>
                  <a:pt x="151805" y="53578"/>
                </a:lnTo>
                <a:lnTo>
                  <a:pt x="169664" y="44648"/>
                </a:lnTo>
                <a:lnTo>
                  <a:pt x="169664" y="35719"/>
                </a:lnTo>
                <a:lnTo>
                  <a:pt x="169664" y="17859"/>
                </a:lnTo>
                <a:lnTo>
                  <a:pt x="16073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98227" y="0"/>
                </a:lnTo>
                <a:lnTo>
                  <a:pt x="80368" y="17859"/>
                </a:lnTo>
                <a:lnTo>
                  <a:pt x="62508" y="35719"/>
                </a:lnTo>
                <a:lnTo>
                  <a:pt x="53579" y="62508"/>
                </a:lnTo>
                <a:lnTo>
                  <a:pt x="62508" y="80367"/>
                </a:lnTo>
                <a:lnTo>
                  <a:pt x="62508" y="107156"/>
                </a:lnTo>
                <a:lnTo>
                  <a:pt x="80368" y="116086"/>
                </a:lnTo>
                <a:lnTo>
                  <a:pt x="98227" y="125016"/>
                </a:lnTo>
                <a:lnTo>
                  <a:pt x="125016" y="125016"/>
                </a:lnTo>
                <a:lnTo>
                  <a:pt x="151805" y="116086"/>
                </a:lnTo>
                <a:lnTo>
                  <a:pt x="169664" y="107156"/>
                </a:lnTo>
                <a:lnTo>
                  <a:pt x="187524" y="89297"/>
                </a:lnTo>
                <a:lnTo>
                  <a:pt x="187524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625953" y="910828"/>
            <a:ext cx="53579" cy="294681"/>
          </a:xfrm>
          <a:custGeom>
            <a:avLst/>
            <a:gdLst/>
            <a:ahLst/>
            <a:cxnLst/>
            <a:rect l="0" t="0" r="0" b="0"/>
            <a:pathLst>
              <a:path w="53579" h="294681">
                <a:moveTo>
                  <a:pt x="53578" y="0"/>
                </a:moveTo>
                <a:lnTo>
                  <a:pt x="53578" y="8930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71438"/>
                </a:lnTo>
                <a:lnTo>
                  <a:pt x="53578" y="107156"/>
                </a:lnTo>
                <a:lnTo>
                  <a:pt x="53578" y="142875"/>
                </a:lnTo>
                <a:lnTo>
                  <a:pt x="53578" y="187523"/>
                </a:lnTo>
                <a:lnTo>
                  <a:pt x="53578" y="223242"/>
                </a:lnTo>
                <a:lnTo>
                  <a:pt x="53578" y="258961"/>
                </a:lnTo>
                <a:lnTo>
                  <a:pt x="53578" y="276820"/>
                </a:lnTo>
                <a:lnTo>
                  <a:pt x="44649" y="294680"/>
                </a:lnTo>
                <a:lnTo>
                  <a:pt x="35719" y="294680"/>
                </a:lnTo>
                <a:lnTo>
                  <a:pt x="17860" y="276820"/>
                </a:lnTo>
                <a:lnTo>
                  <a:pt x="8930" y="241102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97391" y="669727"/>
            <a:ext cx="223243" cy="437555"/>
          </a:xfrm>
          <a:custGeom>
            <a:avLst/>
            <a:gdLst/>
            <a:ahLst/>
            <a:cxnLst/>
            <a:rect l="0" t="0" r="0" b="0"/>
            <a:pathLst>
              <a:path w="223243" h="437555">
                <a:moveTo>
                  <a:pt x="223242" y="62507"/>
                </a:moveTo>
                <a:lnTo>
                  <a:pt x="223242" y="62507"/>
                </a:lnTo>
                <a:lnTo>
                  <a:pt x="223242" y="53578"/>
                </a:lnTo>
                <a:lnTo>
                  <a:pt x="214312" y="44648"/>
                </a:lnTo>
                <a:lnTo>
                  <a:pt x="214312" y="26789"/>
                </a:lnTo>
                <a:lnTo>
                  <a:pt x="205382" y="17859"/>
                </a:lnTo>
                <a:lnTo>
                  <a:pt x="187523" y="8929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8929"/>
                </a:lnTo>
                <a:lnTo>
                  <a:pt x="107156" y="8929"/>
                </a:lnTo>
                <a:lnTo>
                  <a:pt x="89297" y="17859"/>
                </a:lnTo>
                <a:lnTo>
                  <a:pt x="62507" y="35718"/>
                </a:lnTo>
                <a:lnTo>
                  <a:pt x="44648" y="44648"/>
                </a:lnTo>
                <a:lnTo>
                  <a:pt x="26789" y="62507"/>
                </a:lnTo>
                <a:lnTo>
                  <a:pt x="8929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0" y="160734"/>
                </a:lnTo>
                <a:lnTo>
                  <a:pt x="8929" y="187523"/>
                </a:lnTo>
                <a:lnTo>
                  <a:pt x="17859" y="223242"/>
                </a:lnTo>
                <a:lnTo>
                  <a:pt x="35718" y="258960"/>
                </a:lnTo>
                <a:lnTo>
                  <a:pt x="53578" y="285749"/>
                </a:lnTo>
                <a:lnTo>
                  <a:pt x="71437" y="312539"/>
                </a:lnTo>
                <a:lnTo>
                  <a:pt x="71437" y="339328"/>
                </a:lnTo>
                <a:lnTo>
                  <a:pt x="71437" y="366117"/>
                </a:lnTo>
                <a:lnTo>
                  <a:pt x="62507" y="383976"/>
                </a:lnTo>
                <a:lnTo>
                  <a:pt x="44648" y="401835"/>
                </a:lnTo>
                <a:lnTo>
                  <a:pt x="35718" y="410765"/>
                </a:lnTo>
                <a:lnTo>
                  <a:pt x="26789" y="419695"/>
                </a:lnTo>
                <a:lnTo>
                  <a:pt x="17859" y="428624"/>
                </a:lnTo>
                <a:lnTo>
                  <a:pt x="26789" y="428624"/>
                </a:lnTo>
                <a:lnTo>
                  <a:pt x="35718" y="428624"/>
                </a:lnTo>
                <a:lnTo>
                  <a:pt x="53578" y="437554"/>
                </a:lnTo>
                <a:lnTo>
                  <a:pt x="80367" y="437554"/>
                </a:lnTo>
                <a:lnTo>
                  <a:pt x="98226" y="428624"/>
                </a:lnTo>
                <a:lnTo>
                  <a:pt x="116086" y="428624"/>
                </a:lnTo>
                <a:lnTo>
                  <a:pt x="116086" y="4286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822406" y="821531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35719" y="62508"/>
                </a:lnTo>
                <a:lnTo>
                  <a:pt x="44649" y="89297"/>
                </a:lnTo>
                <a:lnTo>
                  <a:pt x="44649" y="116086"/>
                </a:lnTo>
                <a:lnTo>
                  <a:pt x="53578" y="142875"/>
                </a:lnTo>
                <a:lnTo>
                  <a:pt x="62508" y="160735"/>
                </a:lnTo>
                <a:lnTo>
                  <a:pt x="62508" y="169664"/>
                </a:lnTo>
                <a:lnTo>
                  <a:pt x="62508" y="178594"/>
                </a:lnTo>
                <a:lnTo>
                  <a:pt x="62508" y="169664"/>
                </a:lnTo>
                <a:lnTo>
                  <a:pt x="62508" y="160735"/>
                </a:lnTo>
                <a:lnTo>
                  <a:pt x="62508" y="142875"/>
                </a:lnTo>
                <a:lnTo>
                  <a:pt x="71438" y="116086"/>
                </a:lnTo>
                <a:lnTo>
                  <a:pt x="80367" y="89297"/>
                </a:lnTo>
                <a:lnTo>
                  <a:pt x="107157" y="62508"/>
                </a:lnTo>
                <a:lnTo>
                  <a:pt x="125016" y="35719"/>
                </a:lnTo>
                <a:lnTo>
                  <a:pt x="142875" y="26789"/>
                </a:lnTo>
                <a:lnTo>
                  <a:pt x="169664" y="17860"/>
                </a:lnTo>
                <a:lnTo>
                  <a:pt x="187524" y="17860"/>
                </a:lnTo>
                <a:lnTo>
                  <a:pt x="196453" y="17860"/>
                </a:lnTo>
                <a:lnTo>
                  <a:pt x="205383" y="26789"/>
                </a:lnTo>
                <a:lnTo>
                  <a:pt x="205383" y="35719"/>
                </a:lnTo>
                <a:lnTo>
                  <a:pt x="20538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956352" y="928687"/>
            <a:ext cx="98227" cy="133947"/>
          </a:xfrm>
          <a:custGeom>
            <a:avLst/>
            <a:gdLst/>
            <a:ahLst/>
            <a:cxnLst/>
            <a:rect l="0" t="0" r="0" b="0"/>
            <a:pathLst>
              <a:path w="98227" h="133947">
                <a:moveTo>
                  <a:pt x="35718" y="35719"/>
                </a:moveTo>
                <a:lnTo>
                  <a:pt x="35718" y="35719"/>
                </a:lnTo>
                <a:lnTo>
                  <a:pt x="44648" y="26789"/>
                </a:lnTo>
                <a:lnTo>
                  <a:pt x="53578" y="1786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8" y="35719"/>
                </a:lnTo>
                <a:lnTo>
                  <a:pt x="26789" y="44649"/>
                </a:lnTo>
                <a:lnTo>
                  <a:pt x="17859" y="53579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71438"/>
                </a:lnTo>
                <a:lnTo>
                  <a:pt x="62507" y="80368"/>
                </a:lnTo>
                <a:lnTo>
                  <a:pt x="80367" y="80368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07157"/>
                </a:lnTo>
                <a:lnTo>
                  <a:pt x="80367" y="116086"/>
                </a:lnTo>
                <a:lnTo>
                  <a:pt x="53578" y="125016"/>
                </a:lnTo>
                <a:lnTo>
                  <a:pt x="35718" y="133946"/>
                </a:lnTo>
                <a:lnTo>
                  <a:pt x="8929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8929" y="107157"/>
                </a:lnTo>
                <a:lnTo>
                  <a:pt x="35718" y="89297"/>
                </a:lnTo>
                <a:lnTo>
                  <a:pt x="62507" y="53579"/>
                </a:lnTo>
                <a:lnTo>
                  <a:pt x="62507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6" name="Freeform 14335"/>
          <p:cNvSpPr/>
          <p:nvPr/>
        </p:nvSpPr>
        <p:spPr bwMode="auto">
          <a:xfrm>
            <a:off x="8054578" y="616148"/>
            <a:ext cx="258961" cy="517923"/>
          </a:xfrm>
          <a:custGeom>
            <a:avLst/>
            <a:gdLst/>
            <a:ahLst/>
            <a:cxnLst/>
            <a:rect l="0" t="0" r="0" b="0"/>
            <a:pathLst>
              <a:path w="258961" h="51792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62508" y="0"/>
                </a:lnTo>
                <a:lnTo>
                  <a:pt x="98227" y="0"/>
                </a:lnTo>
                <a:lnTo>
                  <a:pt x="142874" y="0"/>
                </a:lnTo>
                <a:lnTo>
                  <a:pt x="178593" y="0"/>
                </a:lnTo>
                <a:lnTo>
                  <a:pt x="214312" y="0"/>
                </a:lnTo>
                <a:lnTo>
                  <a:pt x="241101" y="8930"/>
                </a:lnTo>
                <a:lnTo>
                  <a:pt x="258960" y="8930"/>
                </a:lnTo>
                <a:lnTo>
                  <a:pt x="258960" y="17860"/>
                </a:lnTo>
                <a:lnTo>
                  <a:pt x="258960" y="35719"/>
                </a:lnTo>
                <a:lnTo>
                  <a:pt x="250031" y="53579"/>
                </a:lnTo>
                <a:lnTo>
                  <a:pt x="232171" y="80368"/>
                </a:lnTo>
                <a:lnTo>
                  <a:pt x="214312" y="107157"/>
                </a:lnTo>
                <a:lnTo>
                  <a:pt x="205382" y="142875"/>
                </a:lnTo>
                <a:lnTo>
                  <a:pt x="196452" y="169664"/>
                </a:lnTo>
                <a:lnTo>
                  <a:pt x="187523" y="205383"/>
                </a:lnTo>
                <a:lnTo>
                  <a:pt x="187523" y="232172"/>
                </a:lnTo>
                <a:lnTo>
                  <a:pt x="196452" y="267891"/>
                </a:lnTo>
                <a:lnTo>
                  <a:pt x="205382" y="294680"/>
                </a:lnTo>
                <a:lnTo>
                  <a:pt x="214312" y="330399"/>
                </a:lnTo>
                <a:lnTo>
                  <a:pt x="223242" y="366118"/>
                </a:lnTo>
                <a:lnTo>
                  <a:pt x="241101" y="401836"/>
                </a:lnTo>
                <a:lnTo>
                  <a:pt x="241101" y="437555"/>
                </a:lnTo>
                <a:lnTo>
                  <a:pt x="241101" y="473274"/>
                </a:lnTo>
                <a:lnTo>
                  <a:pt x="232171" y="491133"/>
                </a:lnTo>
                <a:lnTo>
                  <a:pt x="223242" y="508993"/>
                </a:lnTo>
                <a:lnTo>
                  <a:pt x="196452" y="517922"/>
                </a:lnTo>
                <a:lnTo>
                  <a:pt x="169663" y="517922"/>
                </a:lnTo>
                <a:lnTo>
                  <a:pt x="151804" y="517922"/>
                </a:lnTo>
                <a:lnTo>
                  <a:pt x="133945" y="517922"/>
                </a:lnTo>
                <a:lnTo>
                  <a:pt x="125016" y="508993"/>
                </a:lnTo>
                <a:lnTo>
                  <a:pt x="116086" y="508993"/>
                </a:lnTo>
                <a:lnTo>
                  <a:pt x="116086" y="5089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7" name="Freeform 14336"/>
          <p:cNvSpPr/>
          <p:nvPr/>
        </p:nvSpPr>
        <p:spPr bwMode="auto">
          <a:xfrm>
            <a:off x="7893844" y="107156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0" name="Freeform 14339"/>
          <p:cNvSpPr/>
          <p:nvPr/>
        </p:nvSpPr>
        <p:spPr bwMode="auto">
          <a:xfrm>
            <a:off x="3259336" y="109835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1" name="Freeform 14340"/>
          <p:cNvSpPr/>
          <p:nvPr/>
        </p:nvSpPr>
        <p:spPr bwMode="auto">
          <a:xfrm>
            <a:off x="6786563" y="22324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2" name="Freeform 14341"/>
          <p:cNvSpPr/>
          <p:nvPr/>
        </p:nvSpPr>
        <p:spPr bwMode="auto">
          <a:xfrm>
            <a:off x="6768703" y="214312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17860"/>
                </a:lnTo>
                <a:lnTo>
                  <a:pt x="17860" y="4464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33946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6"/>
                </a:lnTo>
                <a:lnTo>
                  <a:pt x="1786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3" name="Freeform 14342"/>
          <p:cNvSpPr/>
          <p:nvPr/>
        </p:nvSpPr>
        <p:spPr bwMode="auto">
          <a:xfrm>
            <a:off x="6732984" y="125016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0" y="35718"/>
                </a:moveTo>
                <a:lnTo>
                  <a:pt x="893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9297" y="8929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51805" y="17859"/>
                </a:lnTo>
                <a:lnTo>
                  <a:pt x="142875" y="26789"/>
                </a:lnTo>
                <a:lnTo>
                  <a:pt x="133946" y="35718"/>
                </a:lnTo>
                <a:lnTo>
                  <a:pt x="125016" y="44648"/>
                </a:lnTo>
                <a:lnTo>
                  <a:pt x="116086" y="53578"/>
                </a:lnTo>
                <a:lnTo>
                  <a:pt x="116086" y="6250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42875" y="89296"/>
                </a:lnTo>
                <a:lnTo>
                  <a:pt x="160735" y="89296"/>
                </a:lnTo>
                <a:lnTo>
                  <a:pt x="178594" y="98226"/>
                </a:lnTo>
                <a:lnTo>
                  <a:pt x="187524" y="98226"/>
                </a:lnTo>
                <a:lnTo>
                  <a:pt x="205383" y="125015"/>
                </a:lnTo>
                <a:lnTo>
                  <a:pt x="196454" y="142875"/>
                </a:lnTo>
                <a:lnTo>
                  <a:pt x="169664" y="169664"/>
                </a:lnTo>
                <a:lnTo>
                  <a:pt x="116086" y="187523"/>
                </a:lnTo>
                <a:lnTo>
                  <a:pt x="80368" y="205382"/>
                </a:lnTo>
                <a:lnTo>
                  <a:pt x="53579" y="214312"/>
                </a:lnTo>
                <a:lnTo>
                  <a:pt x="44649" y="223242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4" name="Freeform 14343"/>
          <p:cNvSpPr/>
          <p:nvPr/>
        </p:nvSpPr>
        <p:spPr bwMode="auto">
          <a:xfrm>
            <a:off x="6965156" y="250031"/>
            <a:ext cx="133947" cy="133947"/>
          </a:xfrm>
          <a:custGeom>
            <a:avLst/>
            <a:gdLst/>
            <a:ahLst/>
            <a:cxnLst/>
            <a:rect l="0" t="0" r="0" b="0"/>
            <a:pathLst>
              <a:path w="133947" h="133947">
                <a:moveTo>
                  <a:pt x="71438" y="8930"/>
                </a:move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35719" y="9822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71438"/>
                </a:lnTo>
                <a:lnTo>
                  <a:pt x="80367" y="62508"/>
                </a:lnTo>
                <a:lnTo>
                  <a:pt x="89297" y="44649"/>
                </a:lnTo>
                <a:lnTo>
                  <a:pt x="98227" y="35719"/>
                </a:lnTo>
                <a:lnTo>
                  <a:pt x="107157" y="35719"/>
                </a:lnTo>
                <a:lnTo>
                  <a:pt x="107157" y="26789"/>
                </a:lnTo>
                <a:lnTo>
                  <a:pt x="98227" y="44649"/>
                </a:lnTo>
                <a:lnTo>
                  <a:pt x="89297" y="62508"/>
                </a:lnTo>
                <a:lnTo>
                  <a:pt x="89297" y="89297"/>
                </a:lnTo>
                <a:lnTo>
                  <a:pt x="89297" y="116086"/>
                </a:lnTo>
                <a:lnTo>
                  <a:pt x="98227" y="125016"/>
                </a:lnTo>
                <a:lnTo>
                  <a:pt x="116086" y="133946"/>
                </a:lnTo>
                <a:lnTo>
                  <a:pt x="125016" y="125016"/>
                </a:lnTo>
                <a:lnTo>
                  <a:pt x="133946" y="116086"/>
                </a:lnTo>
                <a:lnTo>
                  <a:pt x="13394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5" name="Freeform 14344"/>
          <p:cNvSpPr/>
          <p:nvPr/>
        </p:nvSpPr>
        <p:spPr bwMode="auto">
          <a:xfrm>
            <a:off x="7116961" y="250031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53578" y="35719"/>
                </a:lnTo>
                <a:lnTo>
                  <a:pt x="71437" y="44649"/>
                </a:lnTo>
                <a:lnTo>
                  <a:pt x="89297" y="62508"/>
                </a:lnTo>
                <a:lnTo>
                  <a:pt x="89297" y="71438"/>
                </a:lnTo>
                <a:lnTo>
                  <a:pt x="80367" y="89297"/>
                </a:lnTo>
                <a:lnTo>
                  <a:pt x="62508" y="98227"/>
                </a:lnTo>
                <a:lnTo>
                  <a:pt x="35719" y="107156"/>
                </a:lnTo>
                <a:lnTo>
                  <a:pt x="17859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6" name="Freeform 14345"/>
          <p:cNvSpPr/>
          <p:nvPr/>
        </p:nvSpPr>
        <p:spPr bwMode="auto">
          <a:xfrm>
            <a:off x="7233047" y="267891"/>
            <a:ext cx="107157" cy="89297"/>
          </a:xfrm>
          <a:custGeom>
            <a:avLst/>
            <a:gdLst/>
            <a:ahLst/>
            <a:cxnLst/>
            <a:rect l="0" t="0" r="0" b="0"/>
            <a:pathLst>
              <a:path w="107157" h="89297">
                <a:moveTo>
                  <a:pt x="35719" y="8929"/>
                </a:moveTo>
                <a:lnTo>
                  <a:pt x="2678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44648" y="17859"/>
                </a:lnTo>
                <a:lnTo>
                  <a:pt x="62508" y="17859"/>
                </a:lnTo>
                <a:lnTo>
                  <a:pt x="7143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26789" y="62507"/>
                </a:lnTo>
                <a:lnTo>
                  <a:pt x="26789" y="80367"/>
                </a:lnTo>
                <a:lnTo>
                  <a:pt x="44648" y="89296"/>
                </a:lnTo>
                <a:lnTo>
                  <a:pt x="62508" y="89296"/>
                </a:lnTo>
                <a:lnTo>
                  <a:pt x="89297" y="89296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7" name="Freeform 14346"/>
          <p:cNvSpPr/>
          <p:nvPr/>
        </p:nvSpPr>
        <p:spPr bwMode="auto">
          <a:xfrm>
            <a:off x="7554516" y="223242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16086"/>
                </a:lnTo>
                <a:lnTo>
                  <a:pt x="17859" y="98227"/>
                </a:lnTo>
                <a:lnTo>
                  <a:pt x="17859" y="89297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8" name="Freeform 14347"/>
          <p:cNvSpPr/>
          <p:nvPr/>
        </p:nvSpPr>
        <p:spPr bwMode="auto">
          <a:xfrm>
            <a:off x="7572375" y="80367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8930" y="26789"/>
                </a:moveTo>
                <a:lnTo>
                  <a:pt x="893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9" name="Freeform 14348"/>
          <p:cNvSpPr/>
          <p:nvPr/>
        </p:nvSpPr>
        <p:spPr bwMode="auto">
          <a:xfrm>
            <a:off x="7670602" y="205383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25015"/>
                </a:lnTo>
                <a:lnTo>
                  <a:pt x="26789" y="107156"/>
                </a:lnTo>
                <a:lnTo>
                  <a:pt x="35718" y="98226"/>
                </a:lnTo>
                <a:lnTo>
                  <a:pt x="44648" y="89297"/>
                </a:lnTo>
                <a:lnTo>
                  <a:pt x="53578" y="80367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6" y="5357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16086" y="98226"/>
                </a:lnTo>
                <a:lnTo>
                  <a:pt x="125015" y="116086"/>
                </a:lnTo>
                <a:lnTo>
                  <a:pt x="133945" y="125015"/>
                </a:lnTo>
                <a:lnTo>
                  <a:pt x="142875" y="125015"/>
                </a:lnTo>
                <a:lnTo>
                  <a:pt x="151804" y="116086"/>
                </a:lnTo>
                <a:lnTo>
                  <a:pt x="15180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0" name="Freeform 14349"/>
          <p:cNvSpPr/>
          <p:nvPr/>
        </p:nvSpPr>
        <p:spPr bwMode="auto">
          <a:xfrm>
            <a:off x="7831336" y="125016"/>
            <a:ext cx="250032" cy="232172"/>
          </a:xfrm>
          <a:custGeom>
            <a:avLst/>
            <a:gdLst/>
            <a:ahLst/>
            <a:cxnLst/>
            <a:rect l="0" t="0" r="0" b="0"/>
            <a:pathLst>
              <a:path w="250032" h="232172">
                <a:moveTo>
                  <a:pt x="53578" y="125015"/>
                </a:moveTo>
                <a:lnTo>
                  <a:pt x="53578" y="133945"/>
                </a:lnTo>
                <a:lnTo>
                  <a:pt x="44648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17859" y="223242"/>
                </a:lnTo>
                <a:lnTo>
                  <a:pt x="26789" y="214312"/>
                </a:lnTo>
                <a:lnTo>
                  <a:pt x="35719" y="205382"/>
                </a:lnTo>
                <a:lnTo>
                  <a:pt x="44648" y="196453"/>
                </a:lnTo>
                <a:lnTo>
                  <a:pt x="44648" y="187523"/>
                </a:lnTo>
                <a:lnTo>
                  <a:pt x="62508" y="178593"/>
                </a:lnTo>
                <a:lnTo>
                  <a:pt x="71437" y="151804"/>
                </a:lnTo>
                <a:lnTo>
                  <a:pt x="89297" y="125015"/>
                </a:lnTo>
                <a:lnTo>
                  <a:pt x="98227" y="89296"/>
                </a:lnTo>
                <a:lnTo>
                  <a:pt x="107156" y="62507"/>
                </a:lnTo>
                <a:lnTo>
                  <a:pt x="116086" y="35718"/>
                </a:lnTo>
                <a:lnTo>
                  <a:pt x="116086" y="2678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44648"/>
                </a:lnTo>
                <a:lnTo>
                  <a:pt x="80367" y="89296"/>
                </a:lnTo>
                <a:lnTo>
                  <a:pt x="80367" y="142875"/>
                </a:lnTo>
                <a:lnTo>
                  <a:pt x="98227" y="178593"/>
                </a:lnTo>
                <a:lnTo>
                  <a:pt x="125016" y="205382"/>
                </a:lnTo>
                <a:lnTo>
                  <a:pt x="160734" y="223242"/>
                </a:lnTo>
                <a:lnTo>
                  <a:pt x="196453" y="232171"/>
                </a:lnTo>
                <a:lnTo>
                  <a:pt x="223242" y="232171"/>
                </a:lnTo>
                <a:lnTo>
                  <a:pt x="241102" y="223242"/>
                </a:lnTo>
                <a:lnTo>
                  <a:pt x="250031" y="214312"/>
                </a:lnTo>
                <a:lnTo>
                  <a:pt x="250031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1" name="Freeform 14350"/>
          <p:cNvSpPr/>
          <p:nvPr/>
        </p:nvSpPr>
        <p:spPr bwMode="auto">
          <a:xfrm>
            <a:off x="7992070" y="258961"/>
            <a:ext cx="303610" cy="89298"/>
          </a:xfrm>
          <a:custGeom>
            <a:avLst/>
            <a:gdLst/>
            <a:ahLst/>
            <a:cxnLst/>
            <a:rect l="0" t="0" r="0" b="0"/>
            <a:pathLst>
              <a:path w="303610" h="89298">
                <a:moveTo>
                  <a:pt x="893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26789" y="71437"/>
                </a:lnTo>
                <a:lnTo>
                  <a:pt x="44649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0368" y="53578"/>
                </a:lnTo>
                <a:lnTo>
                  <a:pt x="98227" y="44648"/>
                </a:lnTo>
                <a:lnTo>
                  <a:pt x="107157" y="3571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3394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8" y="17859"/>
                </a:lnTo>
                <a:lnTo>
                  <a:pt x="71438" y="35719"/>
                </a:lnTo>
                <a:lnTo>
                  <a:pt x="62508" y="62508"/>
                </a:lnTo>
                <a:lnTo>
                  <a:pt x="71438" y="71437"/>
                </a:lnTo>
                <a:lnTo>
                  <a:pt x="80368" y="80367"/>
                </a:lnTo>
                <a:lnTo>
                  <a:pt x="89297" y="89297"/>
                </a:lnTo>
                <a:lnTo>
                  <a:pt x="116086" y="89297"/>
                </a:lnTo>
                <a:lnTo>
                  <a:pt x="133946" y="80367"/>
                </a:lnTo>
                <a:lnTo>
                  <a:pt x="151805" y="71437"/>
                </a:lnTo>
                <a:lnTo>
                  <a:pt x="160735" y="62508"/>
                </a:lnTo>
                <a:lnTo>
                  <a:pt x="178594" y="62508"/>
                </a:lnTo>
                <a:lnTo>
                  <a:pt x="187524" y="44648"/>
                </a:lnTo>
                <a:lnTo>
                  <a:pt x="205382" y="35719"/>
                </a:lnTo>
                <a:lnTo>
                  <a:pt x="223242" y="26789"/>
                </a:lnTo>
                <a:lnTo>
                  <a:pt x="232171" y="17859"/>
                </a:lnTo>
                <a:lnTo>
                  <a:pt x="241101" y="8930"/>
                </a:lnTo>
                <a:lnTo>
                  <a:pt x="241101" y="17859"/>
                </a:lnTo>
                <a:lnTo>
                  <a:pt x="241101" y="26789"/>
                </a:lnTo>
                <a:lnTo>
                  <a:pt x="241101" y="44648"/>
                </a:lnTo>
                <a:lnTo>
                  <a:pt x="241101" y="62508"/>
                </a:lnTo>
                <a:lnTo>
                  <a:pt x="250031" y="71437"/>
                </a:lnTo>
                <a:lnTo>
                  <a:pt x="258960" y="80367"/>
                </a:lnTo>
                <a:lnTo>
                  <a:pt x="267890" y="89297"/>
                </a:lnTo>
                <a:lnTo>
                  <a:pt x="285750" y="80367"/>
                </a:lnTo>
                <a:lnTo>
                  <a:pt x="294679" y="80367"/>
                </a:lnTo>
                <a:lnTo>
                  <a:pt x="303609" y="62508"/>
                </a:lnTo>
                <a:lnTo>
                  <a:pt x="30360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2" name="Freeform 14351"/>
          <p:cNvSpPr/>
          <p:nvPr/>
        </p:nvSpPr>
        <p:spPr bwMode="auto">
          <a:xfrm>
            <a:off x="8170664" y="250031"/>
            <a:ext cx="169664" cy="151806"/>
          </a:xfrm>
          <a:custGeom>
            <a:avLst/>
            <a:gdLst/>
            <a:ahLst/>
            <a:cxnLst/>
            <a:rect l="0" t="0" r="0" b="0"/>
            <a:pathLst>
              <a:path w="169664" h="151806">
                <a:moveTo>
                  <a:pt x="169663" y="0"/>
                </a:moveTo>
                <a:lnTo>
                  <a:pt x="169663" y="8930"/>
                </a:lnTo>
                <a:lnTo>
                  <a:pt x="151804" y="17860"/>
                </a:lnTo>
                <a:lnTo>
                  <a:pt x="125015" y="35719"/>
                </a:lnTo>
                <a:lnTo>
                  <a:pt x="98226" y="62508"/>
                </a:lnTo>
                <a:lnTo>
                  <a:pt x="62507" y="98227"/>
                </a:lnTo>
                <a:lnTo>
                  <a:pt x="26788" y="12501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3" name="Freeform 14352"/>
          <p:cNvSpPr/>
          <p:nvPr/>
        </p:nvSpPr>
        <p:spPr bwMode="auto">
          <a:xfrm>
            <a:off x="7349133" y="401836"/>
            <a:ext cx="178595" cy="98227"/>
          </a:xfrm>
          <a:custGeom>
            <a:avLst/>
            <a:gdLst/>
            <a:ahLst/>
            <a:cxnLst/>
            <a:rect l="0" t="0" r="0" b="0"/>
            <a:pathLst>
              <a:path w="178595" h="98227">
                <a:moveTo>
                  <a:pt x="44648" y="8930"/>
                </a:move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0367"/>
                </a:lnTo>
                <a:lnTo>
                  <a:pt x="62508" y="71437"/>
                </a:lnTo>
                <a:lnTo>
                  <a:pt x="80367" y="53578"/>
                </a:lnTo>
                <a:lnTo>
                  <a:pt x="89297" y="35719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16086" y="89297"/>
                </a:lnTo>
                <a:lnTo>
                  <a:pt x="133945" y="98226"/>
                </a:lnTo>
                <a:lnTo>
                  <a:pt x="142875" y="98226"/>
                </a:lnTo>
                <a:lnTo>
                  <a:pt x="160734" y="89297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4" name="Freeform 14353"/>
          <p:cNvSpPr/>
          <p:nvPr/>
        </p:nvSpPr>
        <p:spPr bwMode="auto">
          <a:xfrm>
            <a:off x="7509867" y="375047"/>
            <a:ext cx="160736" cy="151806"/>
          </a:xfrm>
          <a:custGeom>
            <a:avLst/>
            <a:gdLst/>
            <a:ahLst/>
            <a:cxnLst/>
            <a:rect l="0" t="0" r="0" b="0"/>
            <a:pathLst>
              <a:path w="160736" h="151806">
                <a:moveTo>
                  <a:pt x="80367" y="53578"/>
                </a:moveTo>
                <a:lnTo>
                  <a:pt x="80367" y="53578"/>
                </a:lnTo>
                <a:lnTo>
                  <a:pt x="71438" y="53578"/>
                </a:lnTo>
                <a:lnTo>
                  <a:pt x="62508" y="53578"/>
                </a:lnTo>
                <a:lnTo>
                  <a:pt x="44649" y="53578"/>
                </a:lnTo>
                <a:lnTo>
                  <a:pt x="35719" y="53578"/>
                </a:lnTo>
                <a:lnTo>
                  <a:pt x="26789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26789" y="151805"/>
                </a:lnTo>
                <a:lnTo>
                  <a:pt x="44649" y="151805"/>
                </a:lnTo>
                <a:lnTo>
                  <a:pt x="62508" y="151805"/>
                </a:lnTo>
                <a:lnTo>
                  <a:pt x="80367" y="133945"/>
                </a:lnTo>
                <a:lnTo>
                  <a:pt x="98227" y="11608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25016" y="53578"/>
                </a:lnTo>
                <a:lnTo>
                  <a:pt x="133946" y="26789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6" y="26789"/>
                </a:lnTo>
                <a:lnTo>
                  <a:pt x="98227" y="53578"/>
                </a:lnTo>
                <a:lnTo>
                  <a:pt x="89297" y="80367"/>
                </a:lnTo>
                <a:lnTo>
                  <a:pt x="89297" y="98226"/>
                </a:lnTo>
                <a:lnTo>
                  <a:pt x="89297" y="125015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25016" y="151805"/>
                </a:lnTo>
                <a:lnTo>
                  <a:pt x="133946" y="142875"/>
                </a:lnTo>
                <a:lnTo>
                  <a:pt x="151805" y="133945"/>
                </a:lnTo>
                <a:lnTo>
                  <a:pt x="160735" y="116086"/>
                </a:lnTo>
                <a:lnTo>
                  <a:pt x="16073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5" name="Freeform 14354"/>
          <p:cNvSpPr/>
          <p:nvPr/>
        </p:nvSpPr>
        <p:spPr bwMode="auto">
          <a:xfrm>
            <a:off x="7670602" y="383977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44648" y="44648"/>
                </a:moveTo>
                <a:lnTo>
                  <a:pt x="44648" y="44648"/>
                </a:lnTo>
                <a:lnTo>
                  <a:pt x="35718" y="44648"/>
                </a:lnTo>
                <a:lnTo>
                  <a:pt x="26789" y="44648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25015"/>
                </a:lnTo>
                <a:lnTo>
                  <a:pt x="71437" y="116085"/>
                </a:lnTo>
                <a:lnTo>
                  <a:pt x="80367" y="89296"/>
                </a:lnTo>
                <a:lnTo>
                  <a:pt x="89296" y="71437"/>
                </a:lnTo>
                <a:lnTo>
                  <a:pt x="89296" y="44648"/>
                </a:lnTo>
                <a:lnTo>
                  <a:pt x="98226" y="26789"/>
                </a:lnTo>
                <a:lnTo>
                  <a:pt x="89296" y="8929"/>
                </a:lnTo>
                <a:lnTo>
                  <a:pt x="89296" y="0"/>
                </a:lnTo>
                <a:lnTo>
                  <a:pt x="80367" y="0"/>
                </a:lnTo>
                <a:lnTo>
                  <a:pt x="71437" y="17859"/>
                </a:lnTo>
                <a:lnTo>
                  <a:pt x="71437" y="35718"/>
                </a:lnTo>
                <a:lnTo>
                  <a:pt x="62507" y="53578"/>
                </a:lnTo>
                <a:lnTo>
                  <a:pt x="62507" y="80367"/>
                </a:lnTo>
                <a:lnTo>
                  <a:pt x="62507" y="98226"/>
                </a:lnTo>
                <a:lnTo>
                  <a:pt x="71437" y="125015"/>
                </a:lnTo>
                <a:lnTo>
                  <a:pt x="80367" y="133945"/>
                </a:lnTo>
                <a:lnTo>
                  <a:pt x="98226" y="142875"/>
                </a:lnTo>
                <a:lnTo>
                  <a:pt x="116086" y="142875"/>
                </a:lnTo>
                <a:lnTo>
                  <a:pt x="133945" y="133945"/>
                </a:lnTo>
                <a:lnTo>
                  <a:pt x="151804" y="116085"/>
                </a:lnTo>
                <a:lnTo>
                  <a:pt x="151804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6" name="Freeform 14355"/>
          <p:cNvSpPr/>
          <p:nvPr/>
        </p:nvSpPr>
        <p:spPr bwMode="auto">
          <a:xfrm>
            <a:off x="7822406" y="419695"/>
            <a:ext cx="133947" cy="98228"/>
          </a:xfrm>
          <a:custGeom>
            <a:avLst/>
            <a:gdLst/>
            <a:ahLst/>
            <a:cxnLst/>
            <a:rect l="0" t="0" r="0" b="0"/>
            <a:pathLst>
              <a:path w="133947" h="98228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44649" y="89297"/>
                </a:lnTo>
                <a:lnTo>
                  <a:pt x="44649" y="98227"/>
                </a:lnTo>
                <a:lnTo>
                  <a:pt x="53578" y="98227"/>
                </a:lnTo>
                <a:lnTo>
                  <a:pt x="53578" y="89297"/>
                </a:lnTo>
                <a:lnTo>
                  <a:pt x="62508" y="80367"/>
                </a:lnTo>
                <a:lnTo>
                  <a:pt x="62508" y="62508"/>
                </a:lnTo>
                <a:lnTo>
                  <a:pt x="71438" y="44649"/>
                </a:lnTo>
                <a:lnTo>
                  <a:pt x="80367" y="26789"/>
                </a:lnTo>
                <a:lnTo>
                  <a:pt x="89297" y="893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8930"/>
                </a:lnTo>
                <a:lnTo>
                  <a:pt x="13394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7" name="Freeform 14356"/>
          <p:cNvSpPr/>
          <p:nvPr/>
        </p:nvSpPr>
        <p:spPr bwMode="auto">
          <a:xfrm>
            <a:off x="7938492" y="437555"/>
            <a:ext cx="142876" cy="80368"/>
          </a:xfrm>
          <a:custGeom>
            <a:avLst/>
            <a:gdLst/>
            <a:ahLst/>
            <a:cxnLst/>
            <a:rect l="0" t="0" r="0" b="0"/>
            <a:pathLst>
              <a:path w="142876" h="80368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53578" y="44648"/>
                </a:lnTo>
                <a:lnTo>
                  <a:pt x="71438" y="44648"/>
                </a:lnTo>
                <a:lnTo>
                  <a:pt x="89297" y="35718"/>
                </a:lnTo>
                <a:lnTo>
                  <a:pt x="98227" y="35718"/>
                </a:lnTo>
                <a:lnTo>
                  <a:pt x="107156" y="26789"/>
                </a:lnTo>
                <a:lnTo>
                  <a:pt x="116086" y="17859"/>
                </a:lnTo>
                <a:lnTo>
                  <a:pt x="107156" y="8929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892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62508" y="80367"/>
                </a:lnTo>
                <a:lnTo>
                  <a:pt x="80367" y="80367"/>
                </a:lnTo>
                <a:lnTo>
                  <a:pt x="107156" y="80367"/>
                </a:lnTo>
                <a:lnTo>
                  <a:pt x="142875" y="71437"/>
                </a:lnTo>
                <a:lnTo>
                  <a:pt x="14287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8" name="Freeform 14357"/>
          <p:cNvSpPr/>
          <p:nvPr/>
        </p:nvSpPr>
        <p:spPr bwMode="auto">
          <a:xfrm>
            <a:off x="8009930" y="428625"/>
            <a:ext cx="169665" cy="80368"/>
          </a:xfrm>
          <a:custGeom>
            <a:avLst/>
            <a:gdLst/>
            <a:ahLst/>
            <a:cxnLst/>
            <a:rect l="0" t="0" r="0" b="0"/>
            <a:pathLst>
              <a:path w="169665" h="80368">
                <a:moveTo>
                  <a:pt x="169664" y="0"/>
                </a:moveTo>
                <a:lnTo>
                  <a:pt x="160734" y="0"/>
                </a:lnTo>
                <a:lnTo>
                  <a:pt x="151804" y="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6" y="1785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60734" y="35719"/>
                </a:lnTo>
                <a:lnTo>
                  <a:pt x="160734" y="35719"/>
                </a:lnTo>
                <a:lnTo>
                  <a:pt x="160734" y="44648"/>
                </a:lnTo>
                <a:lnTo>
                  <a:pt x="151804" y="53578"/>
                </a:lnTo>
                <a:lnTo>
                  <a:pt x="133945" y="53578"/>
                </a:lnTo>
                <a:lnTo>
                  <a:pt x="98226" y="62508"/>
                </a:lnTo>
                <a:lnTo>
                  <a:pt x="62508" y="71437"/>
                </a:lnTo>
                <a:lnTo>
                  <a:pt x="35718" y="80367"/>
                </a:lnTo>
                <a:lnTo>
                  <a:pt x="8929" y="71437"/>
                </a:lnTo>
                <a:lnTo>
                  <a:pt x="0" y="71437"/>
                </a:lnTo>
                <a:lnTo>
                  <a:pt x="0" y="62508"/>
                </a:lnTo>
                <a:lnTo>
                  <a:pt x="17859" y="53578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9" name="Freeform 14358"/>
          <p:cNvSpPr/>
          <p:nvPr/>
        </p:nvSpPr>
        <p:spPr bwMode="auto">
          <a:xfrm>
            <a:off x="8233171" y="401836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62508"/>
                </a:lnTo>
                <a:lnTo>
                  <a:pt x="62508" y="80367"/>
                </a:lnTo>
                <a:lnTo>
                  <a:pt x="62508" y="80367"/>
                </a:lnTo>
                <a:lnTo>
                  <a:pt x="53578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8930" y="8929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0" name="Freeform 14359"/>
          <p:cNvSpPr/>
          <p:nvPr/>
        </p:nvSpPr>
        <p:spPr bwMode="auto">
          <a:xfrm>
            <a:off x="8376046" y="428625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17859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5357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1" name="Freeform 14360"/>
          <p:cNvSpPr/>
          <p:nvPr/>
        </p:nvSpPr>
        <p:spPr bwMode="auto">
          <a:xfrm>
            <a:off x="8393905" y="330398"/>
            <a:ext cx="17861" cy="53580"/>
          </a:xfrm>
          <a:custGeom>
            <a:avLst/>
            <a:gdLst/>
            <a:ahLst/>
            <a:cxnLst/>
            <a:rect l="0" t="0" r="0" b="0"/>
            <a:pathLst>
              <a:path w="17861" h="535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53579"/>
                </a:lnTo>
                <a:lnTo>
                  <a:pt x="17860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2" name="Freeform 14361"/>
          <p:cNvSpPr/>
          <p:nvPr/>
        </p:nvSpPr>
        <p:spPr bwMode="auto">
          <a:xfrm>
            <a:off x="8411765" y="401836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3" name="Freeform 14362"/>
          <p:cNvSpPr/>
          <p:nvPr/>
        </p:nvSpPr>
        <p:spPr bwMode="auto">
          <a:xfrm>
            <a:off x="8465343" y="410766"/>
            <a:ext cx="44649" cy="125016"/>
          </a:xfrm>
          <a:custGeom>
            <a:avLst/>
            <a:gdLst/>
            <a:ahLst/>
            <a:cxnLst/>
            <a:rect l="0" t="0" r="0" b="0"/>
            <a:pathLst>
              <a:path w="44649" h="125016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35719" y="62507"/>
                </a:lnTo>
                <a:lnTo>
                  <a:pt x="3571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30" y="12501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4" name="Freeform 14363"/>
          <p:cNvSpPr/>
          <p:nvPr/>
        </p:nvSpPr>
        <p:spPr bwMode="auto">
          <a:xfrm>
            <a:off x="5009555" y="0"/>
            <a:ext cx="1669852" cy="321470"/>
          </a:xfrm>
          <a:custGeom>
            <a:avLst/>
            <a:gdLst/>
            <a:ahLst/>
            <a:cxnLst/>
            <a:rect l="0" t="0" r="0" b="0"/>
            <a:pathLst>
              <a:path w="1669852" h="321470">
                <a:moveTo>
                  <a:pt x="1669851" y="116086"/>
                </a:moveTo>
                <a:lnTo>
                  <a:pt x="1669851" y="116086"/>
                </a:lnTo>
                <a:lnTo>
                  <a:pt x="1669851" y="116086"/>
                </a:lnTo>
                <a:lnTo>
                  <a:pt x="1669851" y="116086"/>
                </a:lnTo>
                <a:lnTo>
                  <a:pt x="1669851" y="107156"/>
                </a:lnTo>
                <a:lnTo>
                  <a:pt x="1660922" y="107156"/>
                </a:lnTo>
                <a:lnTo>
                  <a:pt x="1660922" y="107156"/>
                </a:lnTo>
                <a:lnTo>
                  <a:pt x="1660922" y="107156"/>
                </a:lnTo>
                <a:lnTo>
                  <a:pt x="1651992" y="107156"/>
                </a:lnTo>
                <a:lnTo>
                  <a:pt x="1651992" y="107156"/>
                </a:lnTo>
                <a:lnTo>
                  <a:pt x="1643062" y="98227"/>
                </a:lnTo>
                <a:lnTo>
                  <a:pt x="1634133" y="98227"/>
                </a:lnTo>
                <a:lnTo>
                  <a:pt x="1625203" y="89297"/>
                </a:lnTo>
                <a:lnTo>
                  <a:pt x="1616273" y="89297"/>
                </a:lnTo>
                <a:lnTo>
                  <a:pt x="1598414" y="80367"/>
                </a:lnTo>
                <a:lnTo>
                  <a:pt x="1580554" y="71437"/>
                </a:lnTo>
                <a:lnTo>
                  <a:pt x="1562695" y="71437"/>
                </a:lnTo>
                <a:lnTo>
                  <a:pt x="1535906" y="62508"/>
                </a:lnTo>
                <a:lnTo>
                  <a:pt x="1509117" y="53578"/>
                </a:lnTo>
                <a:lnTo>
                  <a:pt x="1482328" y="53578"/>
                </a:lnTo>
                <a:lnTo>
                  <a:pt x="1455539" y="44648"/>
                </a:lnTo>
                <a:lnTo>
                  <a:pt x="1419820" y="35719"/>
                </a:lnTo>
                <a:lnTo>
                  <a:pt x="1384101" y="35719"/>
                </a:lnTo>
                <a:lnTo>
                  <a:pt x="1348383" y="26789"/>
                </a:lnTo>
                <a:lnTo>
                  <a:pt x="1303734" y="26789"/>
                </a:lnTo>
                <a:lnTo>
                  <a:pt x="1268015" y="17859"/>
                </a:lnTo>
                <a:lnTo>
                  <a:pt x="1223367" y="17859"/>
                </a:lnTo>
                <a:lnTo>
                  <a:pt x="1178718" y="8930"/>
                </a:lnTo>
                <a:lnTo>
                  <a:pt x="1134070" y="8930"/>
                </a:lnTo>
                <a:lnTo>
                  <a:pt x="1089422" y="8930"/>
                </a:lnTo>
                <a:lnTo>
                  <a:pt x="1035843" y="8930"/>
                </a:lnTo>
                <a:lnTo>
                  <a:pt x="991195" y="0"/>
                </a:lnTo>
                <a:lnTo>
                  <a:pt x="937617" y="0"/>
                </a:lnTo>
                <a:lnTo>
                  <a:pt x="892968" y="0"/>
                </a:lnTo>
                <a:lnTo>
                  <a:pt x="839390" y="0"/>
                </a:lnTo>
                <a:lnTo>
                  <a:pt x="785812" y="0"/>
                </a:lnTo>
                <a:lnTo>
                  <a:pt x="732234" y="8930"/>
                </a:lnTo>
                <a:lnTo>
                  <a:pt x="687586" y="8930"/>
                </a:lnTo>
                <a:lnTo>
                  <a:pt x="634008" y="17859"/>
                </a:lnTo>
                <a:lnTo>
                  <a:pt x="589359" y="17859"/>
                </a:lnTo>
                <a:lnTo>
                  <a:pt x="535781" y="26789"/>
                </a:lnTo>
                <a:lnTo>
                  <a:pt x="491133" y="35719"/>
                </a:lnTo>
                <a:lnTo>
                  <a:pt x="446484" y="53578"/>
                </a:lnTo>
                <a:lnTo>
                  <a:pt x="410765" y="62508"/>
                </a:lnTo>
                <a:lnTo>
                  <a:pt x="366117" y="80367"/>
                </a:lnTo>
                <a:lnTo>
                  <a:pt x="330398" y="98227"/>
                </a:lnTo>
                <a:lnTo>
                  <a:pt x="285750" y="116086"/>
                </a:lnTo>
                <a:lnTo>
                  <a:pt x="250031" y="133945"/>
                </a:lnTo>
                <a:lnTo>
                  <a:pt x="178593" y="187523"/>
                </a:lnTo>
                <a:lnTo>
                  <a:pt x="116086" y="232172"/>
                </a:lnTo>
                <a:lnTo>
                  <a:pt x="71437" y="267891"/>
                </a:lnTo>
                <a:lnTo>
                  <a:pt x="35718" y="294680"/>
                </a:lnTo>
                <a:lnTo>
                  <a:pt x="17859" y="303609"/>
                </a:lnTo>
                <a:lnTo>
                  <a:pt x="8929" y="312539"/>
                </a:lnTo>
                <a:lnTo>
                  <a:pt x="0" y="312539"/>
                </a:lnTo>
                <a:lnTo>
                  <a:pt x="8929" y="321469"/>
                </a:lnTo>
                <a:lnTo>
                  <a:pt x="8929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5" name="Freeform 14364"/>
          <p:cNvSpPr/>
          <p:nvPr/>
        </p:nvSpPr>
        <p:spPr bwMode="auto">
          <a:xfrm>
            <a:off x="6241852" y="59828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6" name="Freeform 14365"/>
          <p:cNvSpPr/>
          <p:nvPr/>
        </p:nvSpPr>
        <p:spPr bwMode="auto">
          <a:xfrm>
            <a:off x="6241852" y="401836"/>
            <a:ext cx="1276946" cy="267892"/>
          </a:xfrm>
          <a:custGeom>
            <a:avLst/>
            <a:gdLst/>
            <a:ahLst/>
            <a:cxnLst/>
            <a:rect l="0" t="0" r="0" b="0"/>
            <a:pathLst>
              <a:path w="1276946" h="267892">
                <a:moveTo>
                  <a:pt x="0" y="223242"/>
                </a:moveTo>
                <a:lnTo>
                  <a:pt x="0" y="232172"/>
                </a:lnTo>
                <a:lnTo>
                  <a:pt x="0" y="241102"/>
                </a:lnTo>
                <a:lnTo>
                  <a:pt x="8929" y="250031"/>
                </a:lnTo>
                <a:lnTo>
                  <a:pt x="17859" y="250031"/>
                </a:lnTo>
                <a:lnTo>
                  <a:pt x="26789" y="258961"/>
                </a:lnTo>
                <a:lnTo>
                  <a:pt x="44648" y="258961"/>
                </a:lnTo>
                <a:lnTo>
                  <a:pt x="71437" y="258961"/>
                </a:lnTo>
                <a:lnTo>
                  <a:pt x="89296" y="258961"/>
                </a:lnTo>
                <a:lnTo>
                  <a:pt x="116086" y="258961"/>
                </a:lnTo>
                <a:lnTo>
                  <a:pt x="133945" y="258961"/>
                </a:lnTo>
                <a:lnTo>
                  <a:pt x="160734" y="258961"/>
                </a:lnTo>
                <a:lnTo>
                  <a:pt x="196453" y="258961"/>
                </a:lnTo>
                <a:lnTo>
                  <a:pt x="223242" y="258961"/>
                </a:lnTo>
                <a:lnTo>
                  <a:pt x="267890" y="267891"/>
                </a:lnTo>
                <a:lnTo>
                  <a:pt x="303609" y="267891"/>
                </a:lnTo>
                <a:lnTo>
                  <a:pt x="348257" y="267891"/>
                </a:lnTo>
                <a:lnTo>
                  <a:pt x="392906" y="267891"/>
                </a:lnTo>
                <a:lnTo>
                  <a:pt x="437554" y="267891"/>
                </a:lnTo>
                <a:lnTo>
                  <a:pt x="491132" y="250031"/>
                </a:lnTo>
                <a:lnTo>
                  <a:pt x="544711" y="241102"/>
                </a:lnTo>
                <a:lnTo>
                  <a:pt x="607218" y="223242"/>
                </a:lnTo>
                <a:lnTo>
                  <a:pt x="678656" y="214312"/>
                </a:lnTo>
                <a:lnTo>
                  <a:pt x="741164" y="187523"/>
                </a:lnTo>
                <a:lnTo>
                  <a:pt x="812601" y="169664"/>
                </a:lnTo>
                <a:lnTo>
                  <a:pt x="875109" y="151805"/>
                </a:lnTo>
                <a:lnTo>
                  <a:pt x="937617" y="133945"/>
                </a:lnTo>
                <a:lnTo>
                  <a:pt x="1000125" y="116086"/>
                </a:lnTo>
                <a:lnTo>
                  <a:pt x="1062632" y="98226"/>
                </a:lnTo>
                <a:lnTo>
                  <a:pt x="1116211" y="80367"/>
                </a:lnTo>
                <a:lnTo>
                  <a:pt x="1169789" y="53578"/>
                </a:lnTo>
                <a:lnTo>
                  <a:pt x="1214437" y="35719"/>
                </a:lnTo>
                <a:lnTo>
                  <a:pt x="1250156" y="17859"/>
                </a:lnTo>
                <a:lnTo>
                  <a:pt x="1276945" y="0"/>
                </a:lnTo>
                <a:lnTo>
                  <a:pt x="1276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67" name="Freeform 14366"/>
          <p:cNvSpPr/>
          <p:nvPr/>
        </p:nvSpPr>
        <p:spPr bwMode="auto">
          <a:xfrm>
            <a:off x="4080867" y="5214938"/>
            <a:ext cx="348259" cy="330399"/>
          </a:xfrm>
          <a:custGeom>
            <a:avLst/>
            <a:gdLst/>
            <a:ahLst/>
            <a:cxnLst/>
            <a:rect l="0" t="0" r="0" b="0"/>
            <a:pathLst>
              <a:path w="348259" h="330399">
                <a:moveTo>
                  <a:pt x="893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5"/>
                </a:lnTo>
                <a:lnTo>
                  <a:pt x="17860" y="98226"/>
                </a:lnTo>
                <a:lnTo>
                  <a:pt x="26789" y="89296"/>
                </a:lnTo>
                <a:lnTo>
                  <a:pt x="44649" y="62507"/>
                </a:lnTo>
                <a:lnTo>
                  <a:pt x="62508" y="35718"/>
                </a:lnTo>
                <a:lnTo>
                  <a:pt x="80367" y="17859"/>
                </a:lnTo>
                <a:lnTo>
                  <a:pt x="98227" y="8929"/>
                </a:lnTo>
                <a:lnTo>
                  <a:pt x="116086" y="0"/>
                </a:lnTo>
                <a:lnTo>
                  <a:pt x="125016" y="17859"/>
                </a:lnTo>
                <a:lnTo>
                  <a:pt x="133946" y="35718"/>
                </a:lnTo>
                <a:lnTo>
                  <a:pt x="142875" y="80367"/>
                </a:lnTo>
                <a:lnTo>
                  <a:pt x="142875" y="125015"/>
                </a:lnTo>
                <a:lnTo>
                  <a:pt x="151805" y="178593"/>
                </a:lnTo>
                <a:lnTo>
                  <a:pt x="151805" y="232171"/>
                </a:lnTo>
                <a:lnTo>
                  <a:pt x="169664" y="276820"/>
                </a:lnTo>
                <a:lnTo>
                  <a:pt x="187524" y="303609"/>
                </a:lnTo>
                <a:lnTo>
                  <a:pt x="205383" y="321468"/>
                </a:lnTo>
                <a:lnTo>
                  <a:pt x="241102" y="330398"/>
                </a:lnTo>
                <a:lnTo>
                  <a:pt x="276821" y="312539"/>
                </a:lnTo>
                <a:lnTo>
                  <a:pt x="312539" y="285750"/>
                </a:lnTo>
                <a:lnTo>
                  <a:pt x="348258" y="258960"/>
                </a:lnTo>
                <a:lnTo>
                  <a:pt x="348258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68" name="Freeform 1210367"/>
          <p:cNvSpPr/>
          <p:nvPr/>
        </p:nvSpPr>
        <p:spPr bwMode="auto">
          <a:xfrm>
            <a:off x="4161234" y="5206008"/>
            <a:ext cx="116087" cy="321470"/>
          </a:xfrm>
          <a:custGeom>
            <a:avLst/>
            <a:gdLst/>
            <a:ahLst/>
            <a:cxnLst/>
            <a:rect l="0" t="0" r="0" b="0"/>
            <a:pathLst>
              <a:path w="116087" h="321470">
                <a:moveTo>
                  <a:pt x="116086" y="0"/>
                </a:moveTo>
                <a:lnTo>
                  <a:pt x="107157" y="8930"/>
                </a:lnTo>
                <a:lnTo>
                  <a:pt x="89297" y="35719"/>
                </a:lnTo>
                <a:lnTo>
                  <a:pt x="71438" y="71437"/>
                </a:lnTo>
                <a:lnTo>
                  <a:pt x="44649" y="125015"/>
                </a:lnTo>
                <a:lnTo>
                  <a:pt x="26789" y="178594"/>
                </a:lnTo>
                <a:lnTo>
                  <a:pt x="8930" y="232172"/>
                </a:lnTo>
                <a:lnTo>
                  <a:pt x="0" y="276820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69" name="Freeform 1210368"/>
          <p:cNvSpPr/>
          <p:nvPr/>
        </p:nvSpPr>
        <p:spPr bwMode="auto">
          <a:xfrm>
            <a:off x="4455914" y="5116711"/>
            <a:ext cx="178595" cy="455415"/>
          </a:xfrm>
          <a:custGeom>
            <a:avLst/>
            <a:gdLst/>
            <a:ahLst/>
            <a:cxnLst/>
            <a:rect l="0" t="0" r="0" b="0"/>
            <a:pathLst>
              <a:path w="178595" h="455415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4" y="17859"/>
                </a:lnTo>
                <a:lnTo>
                  <a:pt x="151805" y="8930"/>
                </a:lnTo>
                <a:lnTo>
                  <a:pt x="133945" y="8930"/>
                </a:lnTo>
                <a:lnTo>
                  <a:pt x="116086" y="17859"/>
                </a:lnTo>
                <a:lnTo>
                  <a:pt x="89297" y="17859"/>
                </a:lnTo>
                <a:lnTo>
                  <a:pt x="62508" y="17859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44649" y="80367"/>
                </a:lnTo>
                <a:lnTo>
                  <a:pt x="44649" y="107156"/>
                </a:lnTo>
                <a:lnTo>
                  <a:pt x="53578" y="142875"/>
                </a:lnTo>
                <a:lnTo>
                  <a:pt x="53578" y="187523"/>
                </a:lnTo>
                <a:lnTo>
                  <a:pt x="53578" y="241102"/>
                </a:lnTo>
                <a:lnTo>
                  <a:pt x="53578" y="285750"/>
                </a:lnTo>
                <a:lnTo>
                  <a:pt x="44649" y="339328"/>
                </a:lnTo>
                <a:lnTo>
                  <a:pt x="44649" y="375047"/>
                </a:lnTo>
                <a:lnTo>
                  <a:pt x="44649" y="410766"/>
                </a:lnTo>
                <a:lnTo>
                  <a:pt x="53578" y="428625"/>
                </a:lnTo>
                <a:lnTo>
                  <a:pt x="62508" y="446484"/>
                </a:lnTo>
                <a:lnTo>
                  <a:pt x="71438" y="455414"/>
                </a:lnTo>
                <a:lnTo>
                  <a:pt x="80367" y="455414"/>
                </a:lnTo>
                <a:lnTo>
                  <a:pt x="89297" y="455414"/>
                </a:lnTo>
                <a:lnTo>
                  <a:pt x="98227" y="446484"/>
                </a:lnTo>
                <a:lnTo>
                  <a:pt x="98227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0" name="Freeform 1210369"/>
          <p:cNvSpPr/>
          <p:nvPr/>
        </p:nvSpPr>
        <p:spPr bwMode="auto">
          <a:xfrm>
            <a:off x="4625578" y="5402461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98227"/>
                </a:lnTo>
                <a:lnTo>
                  <a:pt x="44649" y="89297"/>
                </a:lnTo>
                <a:lnTo>
                  <a:pt x="62508" y="80367"/>
                </a:lnTo>
                <a:lnTo>
                  <a:pt x="6250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1" name="Freeform 1210370"/>
          <p:cNvSpPr/>
          <p:nvPr/>
        </p:nvSpPr>
        <p:spPr bwMode="auto">
          <a:xfrm>
            <a:off x="4616648" y="5179219"/>
            <a:ext cx="44650" cy="44649"/>
          </a:xfrm>
          <a:custGeom>
            <a:avLst/>
            <a:gdLst/>
            <a:ahLst/>
            <a:cxnLst/>
            <a:rect l="0" t="0" r="0" b="0"/>
            <a:pathLst>
              <a:path w="44650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90" y="35719"/>
                </a:lnTo>
                <a:lnTo>
                  <a:pt x="35719" y="1785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2" name="Freeform 1210371"/>
          <p:cNvSpPr/>
          <p:nvPr/>
        </p:nvSpPr>
        <p:spPr bwMode="auto">
          <a:xfrm>
            <a:off x="4714875" y="5143500"/>
            <a:ext cx="151806" cy="428626"/>
          </a:xfrm>
          <a:custGeom>
            <a:avLst/>
            <a:gdLst/>
            <a:ahLst/>
            <a:cxnLst/>
            <a:rect l="0" t="0" r="0" b="0"/>
            <a:pathLst>
              <a:path w="151806" h="42862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107156" y="89297"/>
                </a:lnTo>
                <a:lnTo>
                  <a:pt x="107156" y="116086"/>
                </a:lnTo>
                <a:lnTo>
                  <a:pt x="116086" y="133945"/>
                </a:lnTo>
                <a:lnTo>
                  <a:pt x="125016" y="151805"/>
                </a:lnTo>
                <a:lnTo>
                  <a:pt x="133945" y="178594"/>
                </a:lnTo>
                <a:lnTo>
                  <a:pt x="142875" y="205383"/>
                </a:lnTo>
                <a:lnTo>
                  <a:pt x="151805" y="241102"/>
                </a:lnTo>
                <a:lnTo>
                  <a:pt x="151805" y="267891"/>
                </a:lnTo>
                <a:lnTo>
                  <a:pt x="142875" y="303609"/>
                </a:lnTo>
                <a:lnTo>
                  <a:pt x="142875" y="339328"/>
                </a:lnTo>
                <a:lnTo>
                  <a:pt x="133945" y="366117"/>
                </a:lnTo>
                <a:lnTo>
                  <a:pt x="116086" y="392906"/>
                </a:lnTo>
                <a:lnTo>
                  <a:pt x="98227" y="410766"/>
                </a:lnTo>
                <a:lnTo>
                  <a:pt x="80367" y="419695"/>
                </a:lnTo>
                <a:lnTo>
                  <a:pt x="71438" y="428625"/>
                </a:lnTo>
                <a:lnTo>
                  <a:pt x="62508" y="419695"/>
                </a:lnTo>
                <a:lnTo>
                  <a:pt x="62508" y="401836"/>
                </a:lnTo>
                <a:lnTo>
                  <a:pt x="62508" y="383977"/>
                </a:lnTo>
                <a:lnTo>
                  <a:pt x="62508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3" name="Freeform 1210372"/>
          <p:cNvSpPr/>
          <p:nvPr/>
        </p:nvSpPr>
        <p:spPr bwMode="auto">
          <a:xfrm>
            <a:off x="4723805" y="5902523"/>
            <a:ext cx="223243" cy="410766"/>
          </a:xfrm>
          <a:custGeom>
            <a:avLst/>
            <a:gdLst/>
            <a:ahLst/>
            <a:cxnLst/>
            <a:rect l="0" t="0" r="0" b="0"/>
            <a:pathLst>
              <a:path w="223243" h="410766">
                <a:moveTo>
                  <a:pt x="116086" y="205382"/>
                </a:moveTo>
                <a:lnTo>
                  <a:pt x="116086" y="205382"/>
                </a:lnTo>
                <a:lnTo>
                  <a:pt x="125015" y="205382"/>
                </a:lnTo>
                <a:lnTo>
                  <a:pt x="125015" y="214312"/>
                </a:lnTo>
                <a:lnTo>
                  <a:pt x="125015" y="214312"/>
                </a:lnTo>
                <a:lnTo>
                  <a:pt x="125015" y="205382"/>
                </a:lnTo>
                <a:lnTo>
                  <a:pt x="125015" y="196453"/>
                </a:lnTo>
                <a:lnTo>
                  <a:pt x="125015" y="178593"/>
                </a:lnTo>
                <a:lnTo>
                  <a:pt x="133945" y="160734"/>
                </a:lnTo>
                <a:lnTo>
                  <a:pt x="133945" y="133945"/>
                </a:lnTo>
                <a:lnTo>
                  <a:pt x="125015" y="116086"/>
                </a:lnTo>
                <a:lnTo>
                  <a:pt x="107156" y="98226"/>
                </a:lnTo>
                <a:lnTo>
                  <a:pt x="98226" y="80367"/>
                </a:lnTo>
                <a:lnTo>
                  <a:pt x="80367" y="89297"/>
                </a:lnTo>
                <a:lnTo>
                  <a:pt x="62508" y="116086"/>
                </a:lnTo>
                <a:lnTo>
                  <a:pt x="35718" y="151804"/>
                </a:lnTo>
                <a:lnTo>
                  <a:pt x="17859" y="205382"/>
                </a:lnTo>
                <a:lnTo>
                  <a:pt x="8929" y="258961"/>
                </a:lnTo>
                <a:lnTo>
                  <a:pt x="0" y="321468"/>
                </a:lnTo>
                <a:lnTo>
                  <a:pt x="8929" y="366117"/>
                </a:lnTo>
                <a:lnTo>
                  <a:pt x="17859" y="392906"/>
                </a:lnTo>
                <a:lnTo>
                  <a:pt x="26789" y="410765"/>
                </a:lnTo>
                <a:lnTo>
                  <a:pt x="35718" y="410765"/>
                </a:lnTo>
                <a:lnTo>
                  <a:pt x="53578" y="392906"/>
                </a:lnTo>
                <a:lnTo>
                  <a:pt x="71437" y="366117"/>
                </a:lnTo>
                <a:lnTo>
                  <a:pt x="89297" y="330398"/>
                </a:lnTo>
                <a:lnTo>
                  <a:pt x="116086" y="285750"/>
                </a:lnTo>
                <a:lnTo>
                  <a:pt x="133945" y="232172"/>
                </a:lnTo>
                <a:lnTo>
                  <a:pt x="151804" y="169664"/>
                </a:lnTo>
                <a:lnTo>
                  <a:pt x="169664" y="116086"/>
                </a:lnTo>
                <a:lnTo>
                  <a:pt x="178593" y="62507"/>
                </a:lnTo>
                <a:lnTo>
                  <a:pt x="187523" y="26789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17859"/>
                </a:lnTo>
                <a:lnTo>
                  <a:pt x="187523" y="53578"/>
                </a:lnTo>
                <a:lnTo>
                  <a:pt x="178593" y="107156"/>
                </a:lnTo>
                <a:lnTo>
                  <a:pt x="178593" y="169664"/>
                </a:lnTo>
                <a:lnTo>
                  <a:pt x="169664" y="241101"/>
                </a:lnTo>
                <a:lnTo>
                  <a:pt x="169664" y="294679"/>
                </a:lnTo>
                <a:lnTo>
                  <a:pt x="178593" y="339328"/>
                </a:lnTo>
                <a:lnTo>
                  <a:pt x="187523" y="375047"/>
                </a:lnTo>
                <a:lnTo>
                  <a:pt x="196453" y="392906"/>
                </a:lnTo>
                <a:lnTo>
                  <a:pt x="205383" y="401836"/>
                </a:lnTo>
                <a:lnTo>
                  <a:pt x="214312" y="392906"/>
                </a:lnTo>
                <a:lnTo>
                  <a:pt x="223242" y="375047"/>
                </a:lnTo>
                <a:lnTo>
                  <a:pt x="223242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5" name="Freeform 1210374"/>
          <p:cNvSpPr/>
          <p:nvPr/>
        </p:nvSpPr>
        <p:spPr bwMode="auto">
          <a:xfrm>
            <a:off x="5036344" y="6116835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29" y="71438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6" name="Freeform 1210375"/>
          <p:cNvSpPr/>
          <p:nvPr/>
        </p:nvSpPr>
        <p:spPr bwMode="auto">
          <a:xfrm>
            <a:off x="5045273" y="6018609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7" name="Freeform 1210376"/>
          <p:cNvSpPr/>
          <p:nvPr/>
        </p:nvSpPr>
        <p:spPr bwMode="auto">
          <a:xfrm>
            <a:off x="5072063" y="6063257"/>
            <a:ext cx="98227" cy="214314"/>
          </a:xfrm>
          <a:custGeom>
            <a:avLst/>
            <a:gdLst/>
            <a:ahLst/>
            <a:cxnLst/>
            <a:rect l="0" t="0" r="0" b="0"/>
            <a:pathLst>
              <a:path w="98227" h="214314">
                <a:moveTo>
                  <a:pt x="89296" y="0"/>
                </a:moveTo>
                <a:lnTo>
                  <a:pt x="89296" y="0"/>
                </a:lnTo>
                <a:lnTo>
                  <a:pt x="89296" y="8930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7" y="26789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8" y="62508"/>
                </a:lnTo>
                <a:lnTo>
                  <a:pt x="26789" y="71438"/>
                </a:lnTo>
                <a:lnTo>
                  <a:pt x="35718" y="71438"/>
                </a:lnTo>
                <a:lnTo>
                  <a:pt x="35718" y="80367"/>
                </a:lnTo>
                <a:lnTo>
                  <a:pt x="53578" y="80367"/>
                </a:lnTo>
                <a:lnTo>
                  <a:pt x="62507" y="80367"/>
                </a:lnTo>
                <a:lnTo>
                  <a:pt x="80367" y="80367"/>
                </a:lnTo>
                <a:lnTo>
                  <a:pt x="89296" y="89297"/>
                </a:lnTo>
                <a:lnTo>
                  <a:pt x="98226" y="98227"/>
                </a:lnTo>
                <a:lnTo>
                  <a:pt x="98226" y="116086"/>
                </a:lnTo>
                <a:lnTo>
                  <a:pt x="89296" y="142875"/>
                </a:lnTo>
                <a:lnTo>
                  <a:pt x="71437" y="160734"/>
                </a:lnTo>
                <a:lnTo>
                  <a:pt x="53578" y="178594"/>
                </a:lnTo>
                <a:lnTo>
                  <a:pt x="35718" y="205383"/>
                </a:lnTo>
                <a:lnTo>
                  <a:pt x="17859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8929" y="20538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8" name="Freeform 1210377"/>
          <p:cNvSpPr/>
          <p:nvPr/>
        </p:nvSpPr>
        <p:spPr bwMode="auto">
          <a:xfrm>
            <a:off x="5250656" y="6098976"/>
            <a:ext cx="214314" cy="250032"/>
          </a:xfrm>
          <a:custGeom>
            <a:avLst/>
            <a:gdLst/>
            <a:ahLst/>
            <a:cxnLst/>
            <a:rect l="0" t="0" r="0" b="0"/>
            <a:pathLst>
              <a:path w="214314" h="250032">
                <a:moveTo>
                  <a:pt x="62508" y="62508"/>
                </a:moveTo>
                <a:lnTo>
                  <a:pt x="62508" y="71437"/>
                </a:lnTo>
                <a:lnTo>
                  <a:pt x="53578" y="89297"/>
                </a:lnTo>
                <a:lnTo>
                  <a:pt x="53578" y="116086"/>
                </a:lnTo>
                <a:lnTo>
                  <a:pt x="53578" y="151804"/>
                </a:lnTo>
                <a:lnTo>
                  <a:pt x="62508" y="178594"/>
                </a:lnTo>
                <a:lnTo>
                  <a:pt x="62508" y="205383"/>
                </a:lnTo>
                <a:lnTo>
                  <a:pt x="62508" y="223242"/>
                </a:lnTo>
                <a:lnTo>
                  <a:pt x="62508" y="241101"/>
                </a:lnTo>
                <a:lnTo>
                  <a:pt x="53578" y="250031"/>
                </a:lnTo>
                <a:lnTo>
                  <a:pt x="44649" y="241101"/>
                </a:lnTo>
                <a:lnTo>
                  <a:pt x="35719" y="232172"/>
                </a:lnTo>
                <a:lnTo>
                  <a:pt x="17860" y="214312"/>
                </a:lnTo>
                <a:lnTo>
                  <a:pt x="8930" y="178594"/>
                </a:lnTo>
                <a:lnTo>
                  <a:pt x="0" y="142875"/>
                </a:lnTo>
                <a:lnTo>
                  <a:pt x="0" y="107156"/>
                </a:lnTo>
                <a:lnTo>
                  <a:pt x="17860" y="71437"/>
                </a:lnTo>
                <a:lnTo>
                  <a:pt x="44649" y="35719"/>
                </a:lnTo>
                <a:lnTo>
                  <a:pt x="71438" y="17859"/>
                </a:lnTo>
                <a:lnTo>
                  <a:pt x="107157" y="8929"/>
                </a:lnTo>
                <a:lnTo>
                  <a:pt x="142875" y="0"/>
                </a:lnTo>
                <a:lnTo>
                  <a:pt x="178594" y="8929"/>
                </a:lnTo>
                <a:lnTo>
                  <a:pt x="196453" y="17859"/>
                </a:lnTo>
                <a:lnTo>
                  <a:pt x="214313" y="35719"/>
                </a:lnTo>
                <a:lnTo>
                  <a:pt x="214313" y="62508"/>
                </a:lnTo>
                <a:lnTo>
                  <a:pt x="196453" y="89297"/>
                </a:lnTo>
                <a:lnTo>
                  <a:pt x="169664" y="116086"/>
                </a:lnTo>
                <a:lnTo>
                  <a:pt x="133946" y="142875"/>
                </a:lnTo>
                <a:lnTo>
                  <a:pt x="107157" y="160734"/>
                </a:lnTo>
                <a:lnTo>
                  <a:pt x="89297" y="169664"/>
                </a:lnTo>
                <a:lnTo>
                  <a:pt x="80367" y="169664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79" name="Freeform 1210378"/>
          <p:cNvSpPr/>
          <p:nvPr/>
        </p:nvSpPr>
        <p:spPr bwMode="auto">
          <a:xfrm>
            <a:off x="5581055" y="5348883"/>
            <a:ext cx="392907" cy="1062633"/>
          </a:xfrm>
          <a:custGeom>
            <a:avLst/>
            <a:gdLst/>
            <a:ahLst/>
            <a:cxnLst/>
            <a:rect l="0" t="0" r="0" b="0"/>
            <a:pathLst>
              <a:path w="392907" h="1062633">
                <a:moveTo>
                  <a:pt x="0" y="982265"/>
                </a:moveTo>
                <a:lnTo>
                  <a:pt x="0" y="982265"/>
                </a:lnTo>
                <a:lnTo>
                  <a:pt x="0" y="1000124"/>
                </a:lnTo>
                <a:lnTo>
                  <a:pt x="0" y="1017983"/>
                </a:lnTo>
                <a:lnTo>
                  <a:pt x="8929" y="1035843"/>
                </a:lnTo>
                <a:lnTo>
                  <a:pt x="26789" y="1053702"/>
                </a:lnTo>
                <a:lnTo>
                  <a:pt x="44648" y="1062632"/>
                </a:lnTo>
                <a:lnTo>
                  <a:pt x="62508" y="1062632"/>
                </a:lnTo>
                <a:lnTo>
                  <a:pt x="89297" y="1044772"/>
                </a:lnTo>
                <a:lnTo>
                  <a:pt x="116086" y="1017983"/>
                </a:lnTo>
                <a:lnTo>
                  <a:pt x="133945" y="982265"/>
                </a:lnTo>
                <a:lnTo>
                  <a:pt x="151804" y="946546"/>
                </a:lnTo>
                <a:lnTo>
                  <a:pt x="169664" y="884038"/>
                </a:lnTo>
                <a:lnTo>
                  <a:pt x="187523" y="821530"/>
                </a:lnTo>
                <a:lnTo>
                  <a:pt x="214312" y="759022"/>
                </a:lnTo>
                <a:lnTo>
                  <a:pt x="241101" y="687585"/>
                </a:lnTo>
                <a:lnTo>
                  <a:pt x="258961" y="616147"/>
                </a:lnTo>
                <a:lnTo>
                  <a:pt x="276820" y="544710"/>
                </a:lnTo>
                <a:lnTo>
                  <a:pt x="294679" y="491132"/>
                </a:lnTo>
                <a:lnTo>
                  <a:pt x="303609" y="428624"/>
                </a:lnTo>
                <a:lnTo>
                  <a:pt x="303609" y="366116"/>
                </a:lnTo>
                <a:lnTo>
                  <a:pt x="303609" y="312538"/>
                </a:lnTo>
                <a:lnTo>
                  <a:pt x="303609" y="267890"/>
                </a:lnTo>
                <a:lnTo>
                  <a:pt x="294679" y="214312"/>
                </a:lnTo>
                <a:lnTo>
                  <a:pt x="285750" y="169664"/>
                </a:lnTo>
                <a:lnTo>
                  <a:pt x="276820" y="142875"/>
                </a:lnTo>
                <a:lnTo>
                  <a:pt x="276820" y="116086"/>
                </a:lnTo>
                <a:lnTo>
                  <a:pt x="258961" y="98226"/>
                </a:lnTo>
                <a:lnTo>
                  <a:pt x="258961" y="89297"/>
                </a:lnTo>
                <a:lnTo>
                  <a:pt x="250031" y="89297"/>
                </a:lnTo>
                <a:lnTo>
                  <a:pt x="241101" y="80367"/>
                </a:lnTo>
                <a:lnTo>
                  <a:pt x="241101" y="80367"/>
                </a:lnTo>
                <a:lnTo>
                  <a:pt x="241101" y="80367"/>
                </a:lnTo>
                <a:lnTo>
                  <a:pt x="232172" y="8036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  <a:lnTo>
                  <a:pt x="250031" y="89297"/>
                </a:lnTo>
                <a:lnTo>
                  <a:pt x="250031" y="80367"/>
                </a:lnTo>
                <a:lnTo>
                  <a:pt x="258961" y="71437"/>
                </a:lnTo>
                <a:lnTo>
                  <a:pt x="258961" y="62508"/>
                </a:lnTo>
                <a:lnTo>
                  <a:pt x="258961" y="62508"/>
                </a:lnTo>
                <a:lnTo>
                  <a:pt x="258961" y="53578"/>
                </a:lnTo>
                <a:lnTo>
                  <a:pt x="258961" y="53578"/>
                </a:lnTo>
                <a:lnTo>
                  <a:pt x="258961" y="62508"/>
                </a:lnTo>
                <a:lnTo>
                  <a:pt x="250031" y="71437"/>
                </a:lnTo>
                <a:lnTo>
                  <a:pt x="232172" y="98226"/>
                </a:lnTo>
                <a:lnTo>
                  <a:pt x="223242" y="133945"/>
                </a:lnTo>
                <a:lnTo>
                  <a:pt x="205383" y="160734"/>
                </a:lnTo>
                <a:lnTo>
                  <a:pt x="196453" y="187523"/>
                </a:lnTo>
                <a:lnTo>
                  <a:pt x="187523" y="205383"/>
                </a:lnTo>
                <a:lnTo>
                  <a:pt x="178593" y="214312"/>
                </a:lnTo>
                <a:lnTo>
                  <a:pt x="178593" y="214312"/>
                </a:lnTo>
                <a:lnTo>
                  <a:pt x="178593" y="196453"/>
                </a:lnTo>
                <a:lnTo>
                  <a:pt x="178593" y="178594"/>
                </a:lnTo>
                <a:lnTo>
                  <a:pt x="187523" y="142875"/>
                </a:lnTo>
                <a:lnTo>
                  <a:pt x="187523" y="107156"/>
                </a:lnTo>
                <a:lnTo>
                  <a:pt x="196453" y="71437"/>
                </a:lnTo>
                <a:lnTo>
                  <a:pt x="205383" y="35719"/>
                </a:lnTo>
                <a:lnTo>
                  <a:pt x="205383" y="17859"/>
                </a:lnTo>
                <a:lnTo>
                  <a:pt x="214312" y="0"/>
                </a:lnTo>
                <a:lnTo>
                  <a:pt x="214312" y="0"/>
                </a:lnTo>
                <a:lnTo>
                  <a:pt x="223242" y="8930"/>
                </a:lnTo>
                <a:lnTo>
                  <a:pt x="223242" y="17859"/>
                </a:lnTo>
                <a:lnTo>
                  <a:pt x="232172" y="35719"/>
                </a:lnTo>
                <a:lnTo>
                  <a:pt x="241101" y="53578"/>
                </a:lnTo>
                <a:lnTo>
                  <a:pt x="258961" y="71437"/>
                </a:lnTo>
                <a:lnTo>
                  <a:pt x="276820" y="98226"/>
                </a:lnTo>
                <a:lnTo>
                  <a:pt x="294679" y="116086"/>
                </a:lnTo>
                <a:lnTo>
                  <a:pt x="321468" y="142875"/>
                </a:lnTo>
                <a:lnTo>
                  <a:pt x="339328" y="160734"/>
                </a:lnTo>
                <a:lnTo>
                  <a:pt x="366117" y="187523"/>
                </a:lnTo>
                <a:lnTo>
                  <a:pt x="383976" y="214312"/>
                </a:lnTo>
                <a:lnTo>
                  <a:pt x="392906" y="241101"/>
                </a:lnTo>
                <a:lnTo>
                  <a:pt x="392906" y="258960"/>
                </a:lnTo>
                <a:lnTo>
                  <a:pt x="375047" y="258960"/>
                </a:lnTo>
                <a:lnTo>
                  <a:pt x="375047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0" name="Freeform 1210379"/>
          <p:cNvSpPr/>
          <p:nvPr/>
        </p:nvSpPr>
        <p:spPr bwMode="auto">
          <a:xfrm>
            <a:off x="5563195" y="5098852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133946" y="8929"/>
                </a:moveTo>
                <a:lnTo>
                  <a:pt x="133946" y="8929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8" y="35718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8" y="53578"/>
                </a:lnTo>
                <a:lnTo>
                  <a:pt x="89297" y="62507"/>
                </a:lnTo>
                <a:lnTo>
                  <a:pt x="107157" y="80367"/>
                </a:lnTo>
                <a:lnTo>
                  <a:pt x="116086" y="89296"/>
                </a:lnTo>
                <a:lnTo>
                  <a:pt x="133946" y="107156"/>
                </a:lnTo>
                <a:lnTo>
                  <a:pt x="133946" y="125015"/>
                </a:lnTo>
                <a:lnTo>
                  <a:pt x="116086" y="142875"/>
                </a:lnTo>
                <a:lnTo>
                  <a:pt x="98227" y="160734"/>
                </a:lnTo>
                <a:lnTo>
                  <a:pt x="80368" y="169664"/>
                </a:lnTo>
                <a:lnTo>
                  <a:pt x="53578" y="169664"/>
                </a:lnTo>
                <a:lnTo>
                  <a:pt x="35719" y="160734"/>
                </a:lnTo>
                <a:lnTo>
                  <a:pt x="17860" y="142875"/>
                </a:lnTo>
                <a:lnTo>
                  <a:pt x="8930" y="125015"/>
                </a:lnTo>
                <a:lnTo>
                  <a:pt x="0" y="107156"/>
                </a:lnTo>
                <a:lnTo>
                  <a:pt x="8930" y="80367"/>
                </a:lnTo>
                <a:lnTo>
                  <a:pt x="26789" y="62507"/>
                </a:lnTo>
                <a:lnTo>
                  <a:pt x="26789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1" name="Freeform 1210380"/>
          <p:cNvSpPr/>
          <p:nvPr/>
        </p:nvSpPr>
        <p:spPr bwMode="auto">
          <a:xfrm>
            <a:off x="5715000" y="5027414"/>
            <a:ext cx="53579" cy="339329"/>
          </a:xfrm>
          <a:custGeom>
            <a:avLst/>
            <a:gdLst/>
            <a:ahLst/>
            <a:cxnLst/>
            <a:rect l="0" t="0" r="0" b="0"/>
            <a:pathLst>
              <a:path w="53579" h="339329">
                <a:moveTo>
                  <a:pt x="44648" y="0"/>
                </a:moveTo>
                <a:lnTo>
                  <a:pt x="4464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35719"/>
                </a:lnTo>
                <a:lnTo>
                  <a:pt x="53578" y="71438"/>
                </a:lnTo>
                <a:lnTo>
                  <a:pt x="44648" y="116086"/>
                </a:lnTo>
                <a:lnTo>
                  <a:pt x="35719" y="169664"/>
                </a:lnTo>
                <a:lnTo>
                  <a:pt x="26789" y="223242"/>
                </a:lnTo>
                <a:lnTo>
                  <a:pt x="8930" y="276820"/>
                </a:lnTo>
                <a:lnTo>
                  <a:pt x="8930" y="312539"/>
                </a:lnTo>
                <a:lnTo>
                  <a:pt x="0" y="330399"/>
                </a:lnTo>
                <a:lnTo>
                  <a:pt x="0" y="339328"/>
                </a:lnTo>
                <a:lnTo>
                  <a:pt x="0" y="330399"/>
                </a:lnTo>
                <a:lnTo>
                  <a:pt x="0" y="303609"/>
                </a:lnTo>
                <a:lnTo>
                  <a:pt x="8930" y="276820"/>
                </a:lnTo>
                <a:lnTo>
                  <a:pt x="0" y="24110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2" name="Freeform 1210381"/>
          <p:cNvSpPr/>
          <p:nvPr/>
        </p:nvSpPr>
        <p:spPr bwMode="auto">
          <a:xfrm>
            <a:off x="5625703" y="5170289"/>
            <a:ext cx="187525" cy="17860"/>
          </a:xfrm>
          <a:custGeom>
            <a:avLst/>
            <a:gdLst/>
            <a:ahLst/>
            <a:cxnLst/>
            <a:rect l="0" t="0" r="0" b="0"/>
            <a:pathLst>
              <a:path w="187525" h="17860">
                <a:moveTo>
                  <a:pt x="0" y="17859"/>
                </a:moveTo>
                <a:lnTo>
                  <a:pt x="893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9297" y="17859"/>
                </a:lnTo>
                <a:lnTo>
                  <a:pt x="125016" y="8930"/>
                </a:lnTo>
                <a:lnTo>
                  <a:pt x="160735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3" name="Freeform 1210382"/>
          <p:cNvSpPr/>
          <p:nvPr/>
        </p:nvSpPr>
        <p:spPr bwMode="auto">
          <a:xfrm>
            <a:off x="5866805" y="5170289"/>
            <a:ext cx="241102" cy="178595"/>
          </a:xfrm>
          <a:custGeom>
            <a:avLst/>
            <a:gdLst/>
            <a:ahLst/>
            <a:cxnLst/>
            <a:rect l="0" t="0" r="0" b="0"/>
            <a:pathLst>
              <a:path w="241102" h="178595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26789" y="44649"/>
                </a:lnTo>
                <a:lnTo>
                  <a:pt x="26789" y="71438"/>
                </a:lnTo>
                <a:lnTo>
                  <a:pt x="17859" y="107156"/>
                </a:lnTo>
                <a:lnTo>
                  <a:pt x="8929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60734"/>
                </a:lnTo>
                <a:lnTo>
                  <a:pt x="35718" y="142875"/>
                </a:lnTo>
                <a:lnTo>
                  <a:pt x="44648" y="116086"/>
                </a:lnTo>
                <a:lnTo>
                  <a:pt x="53578" y="89297"/>
                </a:lnTo>
                <a:lnTo>
                  <a:pt x="53578" y="62508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62508" y="80367"/>
                </a:lnTo>
                <a:lnTo>
                  <a:pt x="62508" y="98227"/>
                </a:lnTo>
                <a:lnTo>
                  <a:pt x="62508" y="107156"/>
                </a:lnTo>
                <a:lnTo>
                  <a:pt x="71437" y="125016"/>
                </a:lnTo>
                <a:lnTo>
                  <a:pt x="71437" y="125016"/>
                </a:lnTo>
                <a:lnTo>
                  <a:pt x="89297" y="116086"/>
                </a:lnTo>
                <a:lnTo>
                  <a:pt x="98226" y="107156"/>
                </a:lnTo>
                <a:lnTo>
                  <a:pt x="107156" y="80367"/>
                </a:lnTo>
                <a:lnTo>
                  <a:pt x="116086" y="7143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51804" y="160734"/>
                </a:lnTo>
                <a:lnTo>
                  <a:pt x="160734" y="133945"/>
                </a:lnTo>
                <a:lnTo>
                  <a:pt x="178593" y="107156"/>
                </a:lnTo>
                <a:lnTo>
                  <a:pt x="187523" y="80367"/>
                </a:lnTo>
                <a:lnTo>
                  <a:pt x="196453" y="53578"/>
                </a:lnTo>
                <a:lnTo>
                  <a:pt x="214312" y="3571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1" y="26789"/>
                </a:lnTo>
                <a:lnTo>
                  <a:pt x="241101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4" name="Freeform 1210383"/>
          <p:cNvSpPr/>
          <p:nvPr/>
        </p:nvSpPr>
        <p:spPr bwMode="auto">
          <a:xfrm>
            <a:off x="6107906" y="5054203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44649" y="0"/>
                </a:moveTo>
                <a:lnTo>
                  <a:pt x="44649" y="8930"/>
                </a:lnTo>
                <a:lnTo>
                  <a:pt x="44649" y="26789"/>
                </a:lnTo>
                <a:lnTo>
                  <a:pt x="35719" y="44649"/>
                </a:lnTo>
                <a:lnTo>
                  <a:pt x="26789" y="80367"/>
                </a:lnTo>
                <a:lnTo>
                  <a:pt x="17860" y="116086"/>
                </a:lnTo>
                <a:lnTo>
                  <a:pt x="0" y="160735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41102"/>
                </a:lnTo>
                <a:lnTo>
                  <a:pt x="17860" y="250031"/>
                </a:lnTo>
                <a:lnTo>
                  <a:pt x="35719" y="250031"/>
                </a:lnTo>
                <a:lnTo>
                  <a:pt x="62508" y="250031"/>
                </a:lnTo>
                <a:lnTo>
                  <a:pt x="80367" y="241102"/>
                </a:lnTo>
                <a:lnTo>
                  <a:pt x="89297" y="223242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5" name="Freeform 1210384"/>
          <p:cNvSpPr/>
          <p:nvPr/>
        </p:nvSpPr>
        <p:spPr bwMode="auto">
          <a:xfrm>
            <a:off x="5973961" y="5143500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8930"/>
                </a:moveTo>
                <a:lnTo>
                  <a:pt x="893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107156" y="17859"/>
                </a:lnTo>
                <a:lnTo>
                  <a:pt x="151805" y="8930"/>
                </a:lnTo>
                <a:lnTo>
                  <a:pt x="18752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6" name="Freeform 1210385"/>
          <p:cNvSpPr/>
          <p:nvPr/>
        </p:nvSpPr>
        <p:spPr bwMode="auto">
          <a:xfrm>
            <a:off x="6206133" y="5116711"/>
            <a:ext cx="160735" cy="321470"/>
          </a:xfrm>
          <a:custGeom>
            <a:avLst/>
            <a:gdLst/>
            <a:ahLst/>
            <a:cxnLst/>
            <a:rect l="0" t="0" r="0" b="0"/>
            <a:pathLst>
              <a:path w="160735" h="321470">
                <a:moveTo>
                  <a:pt x="35719" y="125016"/>
                </a:moveTo>
                <a:lnTo>
                  <a:pt x="35719" y="125016"/>
                </a:lnTo>
                <a:lnTo>
                  <a:pt x="17859" y="13394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87523"/>
                </a:lnTo>
                <a:lnTo>
                  <a:pt x="17859" y="187523"/>
                </a:lnTo>
                <a:lnTo>
                  <a:pt x="35719" y="187523"/>
                </a:lnTo>
                <a:lnTo>
                  <a:pt x="44648" y="178594"/>
                </a:lnTo>
                <a:lnTo>
                  <a:pt x="62508" y="160734"/>
                </a:lnTo>
                <a:lnTo>
                  <a:pt x="71437" y="142875"/>
                </a:lnTo>
                <a:lnTo>
                  <a:pt x="71437" y="116086"/>
                </a:lnTo>
                <a:lnTo>
                  <a:pt x="62508" y="98227"/>
                </a:lnTo>
                <a:lnTo>
                  <a:pt x="53578" y="71437"/>
                </a:lnTo>
                <a:lnTo>
                  <a:pt x="44648" y="53578"/>
                </a:lnTo>
                <a:lnTo>
                  <a:pt x="35719" y="44648"/>
                </a:lnTo>
                <a:lnTo>
                  <a:pt x="26789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8" y="62508"/>
                </a:lnTo>
                <a:lnTo>
                  <a:pt x="89297" y="53578"/>
                </a:lnTo>
                <a:lnTo>
                  <a:pt x="107156" y="44648"/>
                </a:lnTo>
                <a:lnTo>
                  <a:pt x="133945" y="26789"/>
                </a:lnTo>
                <a:lnTo>
                  <a:pt x="142875" y="1785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17859"/>
                </a:lnTo>
                <a:lnTo>
                  <a:pt x="151805" y="44648"/>
                </a:lnTo>
                <a:lnTo>
                  <a:pt x="142875" y="80367"/>
                </a:lnTo>
                <a:lnTo>
                  <a:pt x="133945" y="125016"/>
                </a:lnTo>
                <a:lnTo>
                  <a:pt x="125015" y="178594"/>
                </a:lnTo>
                <a:lnTo>
                  <a:pt x="116086" y="223242"/>
                </a:lnTo>
                <a:lnTo>
                  <a:pt x="116086" y="267891"/>
                </a:lnTo>
                <a:lnTo>
                  <a:pt x="116086" y="303609"/>
                </a:lnTo>
                <a:lnTo>
                  <a:pt x="116086" y="321469"/>
                </a:lnTo>
                <a:lnTo>
                  <a:pt x="125015" y="321469"/>
                </a:lnTo>
                <a:lnTo>
                  <a:pt x="133945" y="312539"/>
                </a:lnTo>
                <a:lnTo>
                  <a:pt x="133945" y="294680"/>
                </a:lnTo>
                <a:lnTo>
                  <a:pt x="133945" y="267891"/>
                </a:lnTo>
                <a:lnTo>
                  <a:pt x="125015" y="241102"/>
                </a:lnTo>
                <a:lnTo>
                  <a:pt x="116086" y="214312"/>
                </a:lnTo>
                <a:lnTo>
                  <a:pt x="107156" y="187523"/>
                </a:lnTo>
                <a:lnTo>
                  <a:pt x="89297" y="169664"/>
                </a:lnTo>
                <a:lnTo>
                  <a:pt x="80367" y="160734"/>
                </a:lnTo>
                <a:lnTo>
                  <a:pt x="71437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7" name="Freeform 1210386"/>
          <p:cNvSpPr/>
          <p:nvPr/>
        </p:nvSpPr>
        <p:spPr bwMode="auto">
          <a:xfrm>
            <a:off x="6402586" y="5152430"/>
            <a:ext cx="250032" cy="178594"/>
          </a:xfrm>
          <a:custGeom>
            <a:avLst/>
            <a:gdLst/>
            <a:ahLst/>
            <a:cxnLst/>
            <a:rect l="0" t="0" r="0" b="0"/>
            <a:pathLst>
              <a:path w="250032" h="178594">
                <a:moveTo>
                  <a:pt x="98227" y="0"/>
                </a:moveTo>
                <a:lnTo>
                  <a:pt x="89297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62508" y="26789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69664"/>
                </a:lnTo>
                <a:lnTo>
                  <a:pt x="17859" y="178593"/>
                </a:lnTo>
                <a:lnTo>
                  <a:pt x="26789" y="178593"/>
                </a:lnTo>
                <a:lnTo>
                  <a:pt x="44648" y="160734"/>
                </a:lnTo>
                <a:lnTo>
                  <a:pt x="62508" y="142875"/>
                </a:lnTo>
                <a:lnTo>
                  <a:pt x="71437" y="125015"/>
                </a:lnTo>
                <a:lnTo>
                  <a:pt x="89297" y="89297"/>
                </a:lnTo>
                <a:lnTo>
                  <a:pt x="98227" y="62508"/>
                </a:lnTo>
                <a:lnTo>
                  <a:pt x="98227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98227" y="44648"/>
                </a:lnTo>
                <a:lnTo>
                  <a:pt x="98227" y="62508"/>
                </a:lnTo>
                <a:lnTo>
                  <a:pt x="89297" y="80367"/>
                </a:lnTo>
                <a:lnTo>
                  <a:pt x="89297" y="9822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6" y="107156"/>
                </a:lnTo>
                <a:lnTo>
                  <a:pt x="142875" y="89297"/>
                </a:lnTo>
                <a:lnTo>
                  <a:pt x="151805" y="80367"/>
                </a:lnTo>
                <a:lnTo>
                  <a:pt x="160734" y="62508"/>
                </a:lnTo>
                <a:lnTo>
                  <a:pt x="16073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53578"/>
                </a:lnTo>
                <a:lnTo>
                  <a:pt x="169664" y="71437"/>
                </a:lnTo>
                <a:lnTo>
                  <a:pt x="160734" y="89297"/>
                </a:lnTo>
                <a:lnTo>
                  <a:pt x="160734" y="107156"/>
                </a:lnTo>
                <a:lnTo>
                  <a:pt x="160734" y="12501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0734" y="125015"/>
                </a:lnTo>
                <a:lnTo>
                  <a:pt x="169664" y="107156"/>
                </a:lnTo>
                <a:lnTo>
                  <a:pt x="169664" y="89297"/>
                </a:lnTo>
                <a:lnTo>
                  <a:pt x="178594" y="71437"/>
                </a:lnTo>
                <a:lnTo>
                  <a:pt x="196453" y="44648"/>
                </a:lnTo>
                <a:lnTo>
                  <a:pt x="205383" y="35718"/>
                </a:lnTo>
                <a:lnTo>
                  <a:pt x="223242" y="26789"/>
                </a:lnTo>
                <a:lnTo>
                  <a:pt x="241102" y="17859"/>
                </a:lnTo>
                <a:lnTo>
                  <a:pt x="250031" y="17859"/>
                </a:lnTo>
                <a:lnTo>
                  <a:pt x="25003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8" name="Freeform 1210387"/>
          <p:cNvSpPr/>
          <p:nvPr/>
        </p:nvSpPr>
        <p:spPr bwMode="auto">
          <a:xfrm>
            <a:off x="6634758" y="5152430"/>
            <a:ext cx="71438" cy="125016"/>
          </a:xfrm>
          <a:custGeom>
            <a:avLst/>
            <a:gdLst/>
            <a:ahLst/>
            <a:cxnLst/>
            <a:rect l="0" t="0" r="0" b="0"/>
            <a:pathLst>
              <a:path w="71438" h="125016">
                <a:moveTo>
                  <a:pt x="8930" y="71437"/>
                </a:moveTo>
                <a:lnTo>
                  <a:pt x="893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98226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89" name="Freeform 1210388"/>
          <p:cNvSpPr/>
          <p:nvPr/>
        </p:nvSpPr>
        <p:spPr bwMode="auto">
          <a:xfrm>
            <a:off x="6759773" y="5143500"/>
            <a:ext cx="223244" cy="160735"/>
          </a:xfrm>
          <a:custGeom>
            <a:avLst/>
            <a:gdLst/>
            <a:ahLst/>
            <a:cxnLst/>
            <a:rect l="0" t="0" r="0" b="0"/>
            <a:pathLst>
              <a:path w="223244" h="160735">
                <a:moveTo>
                  <a:pt x="62508" y="35719"/>
                </a:moveTo>
                <a:lnTo>
                  <a:pt x="62508" y="35719"/>
                </a:lnTo>
                <a:lnTo>
                  <a:pt x="53579" y="35719"/>
                </a:lnTo>
                <a:lnTo>
                  <a:pt x="44649" y="44648"/>
                </a:lnTo>
                <a:lnTo>
                  <a:pt x="35719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17860" y="71438"/>
                </a:lnTo>
                <a:lnTo>
                  <a:pt x="35719" y="62508"/>
                </a:lnTo>
                <a:lnTo>
                  <a:pt x="53579" y="53578"/>
                </a:lnTo>
                <a:lnTo>
                  <a:pt x="62508" y="35719"/>
                </a:lnTo>
                <a:lnTo>
                  <a:pt x="80368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8" y="17859"/>
                </a:lnTo>
                <a:lnTo>
                  <a:pt x="62508" y="35719"/>
                </a:lnTo>
                <a:lnTo>
                  <a:pt x="62508" y="44648"/>
                </a:lnTo>
                <a:lnTo>
                  <a:pt x="53579" y="62508"/>
                </a:lnTo>
                <a:lnTo>
                  <a:pt x="44649" y="80367"/>
                </a:lnTo>
                <a:lnTo>
                  <a:pt x="44649" y="89297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8" y="62508"/>
                </a:lnTo>
                <a:lnTo>
                  <a:pt x="98227" y="53578"/>
                </a:lnTo>
                <a:lnTo>
                  <a:pt x="107157" y="3571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62508"/>
                </a:lnTo>
                <a:lnTo>
                  <a:pt x="133946" y="71438"/>
                </a:lnTo>
                <a:lnTo>
                  <a:pt x="142875" y="71438"/>
                </a:lnTo>
                <a:lnTo>
                  <a:pt x="151805" y="71438"/>
                </a:lnTo>
                <a:lnTo>
                  <a:pt x="160735" y="62508"/>
                </a:lnTo>
                <a:lnTo>
                  <a:pt x="169665" y="44648"/>
                </a:lnTo>
                <a:lnTo>
                  <a:pt x="178594" y="26789"/>
                </a:lnTo>
                <a:lnTo>
                  <a:pt x="196454" y="17859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  <a:lnTo>
                  <a:pt x="223243" y="8930"/>
                </a:lnTo>
                <a:lnTo>
                  <a:pt x="214313" y="35719"/>
                </a:lnTo>
                <a:lnTo>
                  <a:pt x="214313" y="62508"/>
                </a:lnTo>
                <a:lnTo>
                  <a:pt x="214313" y="89297"/>
                </a:lnTo>
                <a:lnTo>
                  <a:pt x="205383" y="125016"/>
                </a:lnTo>
                <a:lnTo>
                  <a:pt x="196454" y="142875"/>
                </a:lnTo>
                <a:lnTo>
                  <a:pt x="187524" y="160734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0" name="Freeform 1210389"/>
          <p:cNvSpPr/>
          <p:nvPr/>
        </p:nvSpPr>
        <p:spPr bwMode="auto">
          <a:xfrm>
            <a:off x="4714875" y="5536406"/>
            <a:ext cx="2482454" cy="187524"/>
          </a:xfrm>
          <a:custGeom>
            <a:avLst/>
            <a:gdLst/>
            <a:ahLst/>
            <a:cxnLst/>
            <a:rect l="0" t="0" r="0" b="0"/>
            <a:pathLst>
              <a:path w="2482454" h="187524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107156"/>
                </a:lnTo>
                <a:lnTo>
                  <a:pt x="17859" y="107156"/>
                </a:lnTo>
                <a:lnTo>
                  <a:pt x="17859" y="11608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42874"/>
                </a:lnTo>
                <a:lnTo>
                  <a:pt x="35719" y="151804"/>
                </a:lnTo>
                <a:lnTo>
                  <a:pt x="35719" y="16073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78593"/>
                </a:lnTo>
                <a:lnTo>
                  <a:pt x="71438" y="187523"/>
                </a:lnTo>
                <a:lnTo>
                  <a:pt x="89297" y="187523"/>
                </a:lnTo>
                <a:lnTo>
                  <a:pt x="107156" y="187523"/>
                </a:lnTo>
                <a:lnTo>
                  <a:pt x="133945" y="178593"/>
                </a:lnTo>
                <a:lnTo>
                  <a:pt x="169664" y="169664"/>
                </a:lnTo>
                <a:lnTo>
                  <a:pt x="196453" y="160734"/>
                </a:lnTo>
                <a:lnTo>
                  <a:pt x="232172" y="160734"/>
                </a:lnTo>
                <a:lnTo>
                  <a:pt x="276820" y="151804"/>
                </a:lnTo>
                <a:lnTo>
                  <a:pt x="312539" y="151804"/>
                </a:lnTo>
                <a:lnTo>
                  <a:pt x="357188" y="142874"/>
                </a:lnTo>
                <a:lnTo>
                  <a:pt x="410766" y="142874"/>
                </a:lnTo>
                <a:lnTo>
                  <a:pt x="464344" y="142874"/>
                </a:lnTo>
                <a:lnTo>
                  <a:pt x="517922" y="142874"/>
                </a:lnTo>
                <a:lnTo>
                  <a:pt x="580430" y="133945"/>
                </a:lnTo>
                <a:lnTo>
                  <a:pt x="642938" y="133945"/>
                </a:lnTo>
                <a:lnTo>
                  <a:pt x="705445" y="125015"/>
                </a:lnTo>
                <a:lnTo>
                  <a:pt x="767953" y="125015"/>
                </a:lnTo>
                <a:lnTo>
                  <a:pt x="839391" y="125015"/>
                </a:lnTo>
                <a:lnTo>
                  <a:pt x="901898" y="125015"/>
                </a:lnTo>
                <a:lnTo>
                  <a:pt x="973336" y="125015"/>
                </a:lnTo>
                <a:lnTo>
                  <a:pt x="1044773" y="125015"/>
                </a:lnTo>
                <a:lnTo>
                  <a:pt x="1116211" y="125015"/>
                </a:lnTo>
                <a:lnTo>
                  <a:pt x="1187648" y="133945"/>
                </a:lnTo>
                <a:lnTo>
                  <a:pt x="1259086" y="133945"/>
                </a:lnTo>
                <a:lnTo>
                  <a:pt x="1330523" y="125015"/>
                </a:lnTo>
                <a:lnTo>
                  <a:pt x="1401961" y="125015"/>
                </a:lnTo>
                <a:lnTo>
                  <a:pt x="1482328" y="125015"/>
                </a:lnTo>
                <a:lnTo>
                  <a:pt x="1553766" y="125015"/>
                </a:lnTo>
                <a:lnTo>
                  <a:pt x="1625203" y="116085"/>
                </a:lnTo>
                <a:lnTo>
                  <a:pt x="1696641" y="107156"/>
                </a:lnTo>
                <a:lnTo>
                  <a:pt x="1768078" y="107156"/>
                </a:lnTo>
                <a:lnTo>
                  <a:pt x="1830586" y="107156"/>
                </a:lnTo>
                <a:lnTo>
                  <a:pt x="1902023" y="107156"/>
                </a:lnTo>
                <a:lnTo>
                  <a:pt x="1964531" y="98226"/>
                </a:lnTo>
                <a:lnTo>
                  <a:pt x="2027039" y="98226"/>
                </a:lnTo>
                <a:lnTo>
                  <a:pt x="2089547" y="98226"/>
                </a:lnTo>
                <a:lnTo>
                  <a:pt x="2160984" y="98226"/>
                </a:lnTo>
                <a:lnTo>
                  <a:pt x="2214563" y="98226"/>
                </a:lnTo>
                <a:lnTo>
                  <a:pt x="2277070" y="98226"/>
                </a:lnTo>
                <a:lnTo>
                  <a:pt x="2330648" y="89296"/>
                </a:lnTo>
                <a:lnTo>
                  <a:pt x="2375297" y="89296"/>
                </a:lnTo>
                <a:lnTo>
                  <a:pt x="2411016" y="89296"/>
                </a:lnTo>
                <a:lnTo>
                  <a:pt x="2437805" y="89296"/>
                </a:lnTo>
                <a:lnTo>
                  <a:pt x="2464594" y="89296"/>
                </a:lnTo>
                <a:lnTo>
                  <a:pt x="2473523" y="89296"/>
                </a:lnTo>
                <a:lnTo>
                  <a:pt x="2482453" y="89296"/>
                </a:lnTo>
                <a:lnTo>
                  <a:pt x="2482453" y="89296"/>
                </a:lnTo>
                <a:lnTo>
                  <a:pt x="2482453" y="98226"/>
                </a:lnTo>
                <a:lnTo>
                  <a:pt x="2482453" y="98226"/>
                </a:lnTo>
                <a:lnTo>
                  <a:pt x="2482453" y="98226"/>
                </a:lnTo>
                <a:lnTo>
                  <a:pt x="2473523" y="98226"/>
                </a:lnTo>
                <a:lnTo>
                  <a:pt x="2473523" y="98226"/>
                </a:lnTo>
                <a:lnTo>
                  <a:pt x="2464594" y="98226"/>
                </a:lnTo>
                <a:lnTo>
                  <a:pt x="2455664" y="98226"/>
                </a:lnTo>
                <a:lnTo>
                  <a:pt x="2455664" y="98226"/>
                </a:lnTo>
                <a:lnTo>
                  <a:pt x="2446734" y="98226"/>
                </a:lnTo>
                <a:lnTo>
                  <a:pt x="2446734" y="98226"/>
                </a:lnTo>
                <a:lnTo>
                  <a:pt x="2446734" y="98226"/>
                </a:lnTo>
                <a:lnTo>
                  <a:pt x="2437805" y="98226"/>
                </a:lnTo>
                <a:lnTo>
                  <a:pt x="2437805" y="98226"/>
                </a:lnTo>
                <a:lnTo>
                  <a:pt x="2437805" y="98226"/>
                </a:lnTo>
                <a:lnTo>
                  <a:pt x="2437805" y="98226"/>
                </a:lnTo>
                <a:lnTo>
                  <a:pt x="2437805" y="98226"/>
                </a:lnTo>
                <a:lnTo>
                  <a:pt x="2437805" y="98226"/>
                </a:lnTo>
                <a:lnTo>
                  <a:pt x="2437805" y="98226"/>
                </a:lnTo>
                <a:lnTo>
                  <a:pt x="2437805" y="98226"/>
                </a:lnTo>
                <a:lnTo>
                  <a:pt x="2437805" y="89296"/>
                </a:lnTo>
                <a:lnTo>
                  <a:pt x="2437805" y="80367"/>
                </a:lnTo>
                <a:lnTo>
                  <a:pt x="2446734" y="71437"/>
                </a:lnTo>
                <a:lnTo>
                  <a:pt x="2455664" y="53578"/>
                </a:lnTo>
                <a:lnTo>
                  <a:pt x="2455664" y="35719"/>
                </a:lnTo>
                <a:lnTo>
                  <a:pt x="2464594" y="17860"/>
                </a:lnTo>
                <a:lnTo>
                  <a:pt x="2464594" y="8930"/>
                </a:lnTo>
                <a:lnTo>
                  <a:pt x="2464594" y="0"/>
                </a:lnTo>
                <a:lnTo>
                  <a:pt x="2464594" y="0"/>
                </a:lnTo>
                <a:lnTo>
                  <a:pt x="2464594" y="0"/>
                </a:lnTo>
                <a:lnTo>
                  <a:pt x="2464594" y="8930"/>
                </a:lnTo>
                <a:lnTo>
                  <a:pt x="2455664" y="17860"/>
                </a:lnTo>
                <a:lnTo>
                  <a:pt x="2446734" y="26789"/>
                </a:lnTo>
                <a:lnTo>
                  <a:pt x="2446734" y="26789"/>
                </a:lnTo>
                <a:lnTo>
                  <a:pt x="2437805" y="35719"/>
                </a:lnTo>
                <a:lnTo>
                  <a:pt x="2437805" y="35719"/>
                </a:lnTo>
                <a:lnTo>
                  <a:pt x="2437805" y="35719"/>
                </a:lnTo>
                <a:lnTo>
                  <a:pt x="2437805" y="35719"/>
                </a:lnTo>
                <a:lnTo>
                  <a:pt x="2437805" y="35719"/>
                </a:lnTo>
                <a:lnTo>
                  <a:pt x="2446734" y="35719"/>
                </a:lnTo>
                <a:lnTo>
                  <a:pt x="2446734" y="35719"/>
                </a:lnTo>
                <a:lnTo>
                  <a:pt x="2446734" y="35719"/>
                </a:lnTo>
                <a:lnTo>
                  <a:pt x="2446734" y="35719"/>
                </a:lnTo>
                <a:lnTo>
                  <a:pt x="244673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1" name="Freeform 1210390"/>
          <p:cNvSpPr/>
          <p:nvPr/>
        </p:nvSpPr>
        <p:spPr bwMode="auto">
          <a:xfrm>
            <a:off x="7054453" y="5429250"/>
            <a:ext cx="196454" cy="125017"/>
          </a:xfrm>
          <a:custGeom>
            <a:avLst/>
            <a:gdLst/>
            <a:ahLst/>
            <a:cxnLst/>
            <a:rect l="0" t="0" r="0" b="0"/>
            <a:pathLst>
              <a:path w="196454" h="125017">
                <a:moveTo>
                  <a:pt x="53578" y="71438"/>
                </a:moveTo>
                <a:lnTo>
                  <a:pt x="44649" y="71438"/>
                </a:lnTo>
                <a:lnTo>
                  <a:pt x="44649" y="80367"/>
                </a:lnTo>
                <a:lnTo>
                  <a:pt x="35719" y="80367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60" y="11608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107156"/>
                </a:lnTo>
                <a:lnTo>
                  <a:pt x="17860" y="98227"/>
                </a:lnTo>
                <a:lnTo>
                  <a:pt x="26789" y="80367"/>
                </a:lnTo>
                <a:lnTo>
                  <a:pt x="44649" y="62508"/>
                </a:lnTo>
                <a:lnTo>
                  <a:pt x="53578" y="53578"/>
                </a:lnTo>
                <a:lnTo>
                  <a:pt x="71438" y="35719"/>
                </a:lnTo>
                <a:lnTo>
                  <a:pt x="80367" y="26789"/>
                </a:lnTo>
                <a:lnTo>
                  <a:pt x="98227" y="17859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60735" y="1785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69664" y="71438"/>
                </a:lnTo>
                <a:lnTo>
                  <a:pt x="178594" y="89297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2" name="Freeform 1210391"/>
          <p:cNvSpPr/>
          <p:nvPr/>
        </p:nvSpPr>
        <p:spPr bwMode="auto">
          <a:xfrm>
            <a:off x="6679406" y="5679280"/>
            <a:ext cx="330400" cy="401837"/>
          </a:xfrm>
          <a:custGeom>
            <a:avLst/>
            <a:gdLst/>
            <a:ahLst/>
            <a:cxnLst/>
            <a:rect l="0" t="0" r="0" b="0"/>
            <a:pathLst>
              <a:path w="330400" h="401837">
                <a:moveTo>
                  <a:pt x="17860" y="62508"/>
                </a:moveTo>
                <a:lnTo>
                  <a:pt x="17860" y="62508"/>
                </a:lnTo>
                <a:lnTo>
                  <a:pt x="1786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14313"/>
                </a:lnTo>
                <a:lnTo>
                  <a:pt x="8930" y="214313"/>
                </a:lnTo>
                <a:lnTo>
                  <a:pt x="17860" y="214313"/>
                </a:lnTo>
                <a:lnTo>
                  <a:pt x="35719" y="205383"/>
                </a:lnTo>
                <a:lnTo>
                  <a:pt x="44649" y="178594"/>
                </a:lnTo>
                <a:lnTo>
                  <a:pt x="44649" y="151805"/>
                </a:lnTo>
                <a:lnTo>
                  <a:pt x="53578" y="125016"/>
                </a:lnTo>
                <a:lnTo>
                  <a:pt x="53578" y="98227"/>
                </a:lnTo>
                <a:lnTo>
                  <a:pt x="53578" y="80368"/>
                </a:lnTo>
                <a:lnTo>
                  <a:pt x="53578" y="71438"/>
                </a:lnTo>
                <a:lnTo>
                  <a:pt x="44649" y="71438"/>
                </a:lnTo>
                <a:lnTo>
                  <a:pt x="44649" y="80368"/>
                </a:lnTo>
                <a:lnTo>
                  <a:pt x="44649" y="107157"/>
                </a:lnTo>
                <a:lnTo>
                  <a:pt x="44649" y="125016"/>
                </a:lnTo>
                <a:lnTo>
                  <a:pt x="53578" y="133946"/>
                </a:lnTo>
                <a:lnTo>
                  <a:pt x="71438" y="142875"/>
                </a:lnTo>
                <a:lnTo>
                  <a:pt x="89297" y="133946"/>
                </a:lnTo>
                <a:lnTo>
                  <a:pt x="107157" y="125016"/>
                </a:lnTo>
                <a:lnTo>
                  <a:pt x="125016" y="98227"/>
                </a:lnTo>
                <a:lnTo>
                  <a:pt x="142875" y="62508"/>
                </a:lnTo>
                <a:lnTo>
                  <a:pt x="151805" y="35719"/>
                </a:lnTo>
                <a:lnTo>
                  <a:pt x="160735" y="17860"/>
                </a:lnTo>
                <a:lnTo>
                  <a:pt x="160735" y="0"/>
                </a:lnTo>
                <a:lnTo>
                  <a:pt x="160735" y="8930"/>
                </a:lnTo>
                <a:lnTo>
                  <a:pt x="160735" y="26790"/>
                </a:lnTo>
                <a:lnTo>
                  <a:pt x="160735" y="53579"/>
                </a:lnTo>
                <a:lnTo>
                  <a:pt x="160735" y="98227"/>
                </a:lnTo>
                <a:lnTo>
                  <a:pt x="160735" y="142875"/>
                </a:lnTo>
                <a:lnTo>
                  <a:pt x="160735" y="196454"/>
                </a:lnTo>
                <a:lnTo>
                  <a:pt x="160735" y="241102"/>
                </a:lnTo>
                <a:lnTo>
                  <a:pt x="169664" y="276821"/>
                </a:lnTo>
                <a:lnTo>
                  <a:pt x="169664" y="312540"/>
                </a:lnTo>
                <a:lnTo>
                  <a:pt x="178594" y="348258"/>
                </a:lnTo>
                <a:lnTo>
                  <a:pt x="187524" y="366118"/>
                </a:lnTo>
                <a:lnTo>
                  <a:pt x="187524" y="383977"/>
                </a:lnTo>
                <a:lnTo>
                  <a:pt x="187524" y="392907"/>
                </a:lnTo>
                <a:lnTo>
                  <a:pt x="187524" y="401836"/>
                </a:lnTo>
                <a:lnTo>
                  <a:pt x="187524" y="392907"/>
                </a:lnTo>
                <a:lnTo>
                  <a:pt x="187524" y="383977"/>
                </a:lnTo>
                <a:lnTo>
                  <a:pt x="178594" y="366118"/>
                </a:lnTo>
                <a:lnTo>
                  <a:pt x="178594" y="330399"/>
                </a:lnTo>
                <a:lnTo>
                  <a:pt x="169664" y="294680"/>
                </a:lnTo>
                <a:lnTo>
                  <a:pt x="160735" y="258961"/>
                </a:lnTo>
                <a:lnTo>
                  <a:pt x="151805" y="223243"/>
                </a:lnTo>
                <a:lnTo>
                  <a:pt x="133946" y="196454"/>
                </a:lnTo>
                <a:lnTo>
                  <a:pt x="133946" y="178594"/>
                </a:lnTo>
                <a:lnTo>
                  <a:pt x="125016" y="160735"/>
                </a:lnTo>
                <a:lnTo>
                  <a:pt x="125016" y="160735"/>
                </a:lnTo>
                <a:lnTo>
                  <a:pt x="133946" y="160735"/>
                </a:lnTo>
                <a:lnTo>
                  <a:pt x="133946" y="160735"/>
                </a:lnTo>
                <a:lnTo>
                  <a:pt x="151805" y="178594"/>
                </a:lnTo>
                <a:lnTo>
                  <a:pt x="169664" y="187524"/>
                </a:lnTo>
                <a:lnTo>
                  <a:pt x="187524" y="187524"/>
                </a:lnTo>
                <a:lnTo>
                  <a:pt x="214313" y="187524"/>
                </a:lnTo>
                <a:lnTo>
                  <a:pt x="232172" y="169665"/>
                </a:lnTo>
                <a:lnTo>
                  <a:pt x="250032" y="151805"/>
                </a:lnTo>
                <a:lnTo>
                  <a:pt x="267891" y="125016"/>
                </a:lnTo>
                <a:lnTo>
                  <a:pt x="276821" y="98227"/>
                </a:lnTo>
                <a:lnTo>
                  <a:pt x="276821" y="71438"/>
                </a:lnTo>
                <a:lnTo>
                  <a:pt x="285750" y="44649"/>
                </a:lnTo>
                <a:lnTo>
                  <a:pt x="285750" y="26790"/>
                </a:lnTo>
                <a:lnTo>
                  <a:pt x="276821" y="26790"/>
                </a:lnTo>
                <a:lnTo>
                  <a:pt x="276821" y="35719"/>
                </a:lnTo>
                <a:lnTo>
                  <a:pt x="276821" y="71438"/>
                </a:lnTo>
                <a:lnTo>
                  <a:pt x="267891" y="107157"/>
                </a:lnTo>
                <a:lnTo>
                  <a:pt x="267891" y="160735"/>
                </a:lnTo>
                <a:lnTo>
                  <a:pt x="267891" y="223243"/>
                </a:lnTo>
                <a:lnTo>
                  <a:pt x="276821" y="276821"/>
                </a:lnTo>
                <a:lnTo>
                  <a:pt x="285750" y="321469"/>
                </a:lnTo>
                <a:lnTo>
                  <a:pt x="294680" y="366118"/>
                </a:lnTo>
                <a:lnTo>
                  <a:pt x="312539" y="383977"/>
                </a:lnTo>
                <a:lnTo>
                  <a:pt x="321469" y="401836"/>
                </a:lnTo>
                <a:lnTo>
                  <a:pt x="330399" y="392907"/>
                </a:lnTo>
                <a:lnTo>
                  <a:pt x="330399" y="375047"/>
                </a:lnTo>
                <a:lnTo>
                  <a:pt x="330399" y="348258"/>
                </a:lnTo>
                <a:lnTo>
                  <a:pt x="330399" y="312540"/>
                </a:lnTo>
                <a:lnTo>
                  <a:pt x="312539" y="267891"/>
                </a:lnTo>
                <a:lnTo>
                  <a:pt x="303610" y="223243"/>
                </a:lnTo>
                <a:lnTo>
                  <a:pt x="285750" y="187524"/>
                </a:lnTo>
                <a:lnTo>
                  <a:pt x="267891" y="169665"/>
                </a:lnTo>
                <a:lnTo>
                  <a:pt x="250032" y="160735"/>
                </a:lnTo>
                <a:lnTo>
                  <a:pt x="232172" y="160735"/>
                </a:lnTo>
                <a:lnTo>
                  <a:pt x="223242" y="169665"/>
                </a:lnTo>
                <a:lnTo>
                  <a:pt x="214313" y="178594"/>
                </a:lnTo>
                <a:lnTo>
                  <a:pt x="205383" y="187524"/>
                </a:lnTo>
                <a:lnTo>
                  <a:pt x="20538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3" name="Freeform 1210392"/>
          <p:cNvSpPr/>
          <p:nvPr/>
        </p:nvSpPr>
        <p:spPr bwMode="auto">
          <a:xfrm>
            <a:off x="6902648" y="5732859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232172" y="0"/>
                </a:moveTo>
                <a:lnTo>
                  <a:pt x="223243" y="0"/>
                </a:lnTo>
                <a:lnTo>
                  <a:pt x="205383" y="0"/>
                </a:lnTo>
                <a:lnTo>
                  <a:pt x="178594" y="0"/>
                </a:lnTo>
                <a:lnTo>
                  <a:pt x="160735" y="0"/>
                </a:lnTo>
                <a:lnTo>
                  <a:pt x="133946" y="8929"/>
                </a:lnTo>
                <a:lnTo>
                  <a:pt x="125016" y="26789"/>
                </a:lnTo>
                <a:lnTo>
                  <a:pt x="116086" y="44648"/>
                </a:lnTo>
                <a:lnTo>
                  <a:pt x="116086" y="53578"/>
                </a:lnTo>
                <a:lnTo>
                  <a:pt x="125016" y="71437"/>
                </a:lnTo>
                <a:lnTo>
                  <a:pt x="133946" y="80367"/>
                </a:lnTo>
                <a:lnTo>
                  <a:pt x="151805" y="98226"/>
                </a:lnTo>
                <a:lnTo>
                  <a:pt x="169665" y="98226"/>
                </a:lnTo>
                <a:lnTo>
                  <a:pt x="178594" y="98226"/>
                </a:lnTo>
                <a:lnTo>
                  <a:pt x="178594" y="98226"/>
                </a:lnTo>
                <a:lnTo>
                  <a:pt x="169665" y="98226"/>
                </a:lnTo>
                <a:lnTo>
                  <a:pt x="142875" y="98226"/>
                </a:lnTo>
                <a:lnTo>
                  <a:pt x="116086" y="107156"/>
                </a:lnTo>
                <a:lnTo>
                  <a:pt x="80368" y="116086"/>
                </a:lnTo>
                <a:lnTo>
                  <a:pt x="44649" y="125015"/>
                </a:lnTo>
                <a:lnTo>
                  <a:pt x="1786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4" name="Freeform 1210393"/>
          <p:cNvSpPr/>
          <p:nvPr/>
        </p:nvSpPr>
        <p:spPr bwMode="auto">
          <a:xfrm>
            <a:off x="7090172" y="5589984"/>
            <a:ext cx="223243" cy="321469"/>
          </a:xfrm>
          <a:custGeom>
            <a:avLst/>
            <a:gdLst/>
            <a:ahLst/>
            <a:cxnLst/>
            <a:rect l="0" t="0" r="0" b="0"/>
            <a:pathLst>
              <a:path w="223243" h="321469">
                <a:moveTo>
                  <a:pt x="0" y="250031"/>
                </a:move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0031"/>
                </a:lnTo>
                <a:lnTo>
                  <a:pt x="8930" y="241101"/>
                </a:lnTo>
                <a:lnTo>
                  <a:pt x="26789" y="241101"/>
                </a:lnTo>
                <a:lnTo>
                  <a:pt x="44648" y="241101"/>
                </a:lnTo>
                <a:lnTo>
                  <a:pt x="53578" y="223242"/>
                </a:lnTo>
                <a:lnTo>
                  <a:pt x="71437" y="214312"/>
                </a:lnTo>
                <a:lnTo>
                  <a:pt x="71437" y="196453"/>
                </a:lnTo>
                <a:lnTo>
                  <a:pt x="80367" y="187523"/>
                </a:lnTo>
                <a:lnTo>
                  <a:pt x="71437" y="169664"/>
                </a:lnTo>
                <a:lnTo>
                  <a:pt x="62508" y="169664"/>
                </a:lnTo>
                <a:lnTo>
                  <a:pt x="44648" y="169664"/>
                </a:lnTo>
                <a:lnTo>
                  <a:pt x="35719" y="178593"/>
                </a:lnTo>
                <a:lnTo>
                  <a:pt x="17859" y="196453"/>
                </a:lnTo>
                <a:lnTo>
                  <a:pt x="8930" y="223242"/>
                </a:lnTo>
                <a:lnTo>
                  <a:pt x="8930" y="258961"/>
                </a:lnTo>
                <a:lnTo>
                  <a:pt x="0" y="276820"/>
                </a:lnTo>
                <a:lnTo>
                  <a:pt x="8930" y="303609"/>
                </a:lnTo>
                <a:lnTo>
                  <a:pt x="26789" y="312539"/>
                </a:lnTo>
                <a:lnTo>
                  <a:pt x="44648" y="321468"/>
                </a:lnTo>
                <a:lnTo>
                  <a:pt x="62508" y="312539"/>
                </a:lnTo>
                <a:lnTo>
                  <a:pt x="89297" y="303609"/>
                </a:lnTo>
                <a:lnTo>
                  <a:pt x="116086" y="285750"/>
                </a:lnTo>
                <a:lnTo>
                  <a:pt x="142875" y="258961"/>
                </a:lnTo>
                <a:lnTo>
                  <a:pt x="160734" y="223242"/>
                </a:lnTo>
                <a:lnTo>
                  <a:pt x="178594" y="196453"/>
                </a:lnTo>
                <a:lnTo>
                  <a:pt x="196453" y="160734"/>
                </a:lnTo>
                <a:lnTo>
                  <a:pt x="205383" y="125015"/>
                </a:lnTo>
                <a:lnTo>
                  <a:pt x="214312" y="89296"/>
                </a:lnTo>
                <a:lnTo>
                  <a:pt x="214312" y="53578"/>
                </a:lnTo>
                <a:lnTo>
                  <a:pt x="214312" y="17859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8929"/>
                </a:lnTo>
                <a:lnTo>
                  <a:pt x="214312" y="35718"/>
                </a:lnTo>
                <a:lnTo>
                  <a:pt x="214312" y="71437"/>
                </a:lnTo>
                <a:lnTo>
                  <a:pt x="214312" y="125015"/>
                </a:lnTo>
                <a:lnTo>
                  <a:pt x="214312" y="178593"/>
                </a:lnTo>
                <a:lnTo>
                  <a:pt x="223242" y="223242"/>
                </a:lnTo>
                <a:lnTo>
                  <a:pt x="223242" y="267890"/>
                </a:lnTo>
                <a:lnTo>
                  <a:pt x="223242" y="303609"/>
                </a:lnTo>
                <a:lnTo>
                  <a:pt x="223242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5" name="Freeform 1210394"/>
          <p:cNvSpPr/>
          <p:nvPr/>
        </p:nvSpPr>
        <p:spPr bwMode="auto">
          <a:xfrm>
            <a:off x="7268766" y="5857874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35718" y="53578"/>
                </a:moveTo>
                <a:lnTo>
                  <a:pt x="26789" y="44649"/>
                </a:lnTo>
                <a:lnTo>
                  <a:pt x="1785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6" name="Freeform 1210395"/>
          <p:cNvSpPr/>
          <p:nvPr/>
        </p:nvSpPr>
        <p:spPr bwMode="auto">
          <a:xfrm>
            <a:off x="7224117" y="5688210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0" y="0"/>
                </a:moveTo>
                <a:lnTo>
                  <a:pt x="17860" y="8930"/>
                </a:lnTo>
                <a:lnTo>
                  <a:pt x="35719" y="17860"/>
                </a:lnTo>
                <a:lnTo>
                  <a:pt x="62508" y="26789"/>
                </a:lnTo>
                <a:lnTo>
                  <a:pt x="98227" y="26789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7" name="Freeform 1210396"/>
          <p:cNvSpPr/>
          <p:nvPr/>
        </p:nvSpPr>
        <p:spPr bwMode="auto">
          <a:xfrm>
            <a:off x="2491383" y="128587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8" name="Freeform 1210397"/>
          <p:cNvSpPr/>
          <p:nvPr/>
        </p:nvSpPr>
        <p:spPr bwMode="auto">
          <a:xfrm>
            <a:off x="3696891" y="2794992"/>
            <a:ext cx="2946798" cy="776884"/>
          </a:xfrm>
          <a:custGeom>
            <a:avLst/>
            <a:gdLst/>
            <a:ahLst/>
            <a:cxnLst/>
            <a:rect l="0" t="0" r="0" b="0"/>
            <a:pathLst>
              <a:path w="2946798" h="776884">
                <a:moveTo>
                  <a:pt x="8929" y="17859"/>
                </a:move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51804" y="8929"/>
                </a:lnTo>
                <a:lnTo>
                  <a:pt x="160734" y="8929"/>
                </a:lnTo>
                <a:lnTo>
                  <a:pt x="178593" y="8929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0"/>
                </a:lnTo>
                <a:lnTo>
                  <a:pt x="214312" y="0"/>
                </a:lnTo>
                <a:lnTo>
                  <a:pt x="223242" y="8929"/>
                </a:lnTo>
                <a:lnTo>
                  <a:pt x="232172" y="8929"/>
                </a:lnTo>
                <a:lnTo>
                  <a:pt x="241101" y="8929"/>
                </a:lnTo>
                <a:lnTo>
                  <a:pt x="241101" y="8929"/>
                </a:lnTo>
                <a:lnTo>
                  <a:pt x="250031" y="8929"/>
                </a:lnTo>
                <a:lnTo>
                  <a:pt x="250031" y="8929"/>
                </a:lnTo>
                <a:lnTo>
                  <a:pt x="258961" y="8929"/>
                </a:lnTo>
                <a:lnTo>
                  <a:pt x="267890" y="8929"/>
                </a:lnTo>
                <a:lnTo>
                  <a:pt x="267890" y="8929"/>
                </a:lnTo>
                <a:lnTo>
                  <a:pt x="267890" y="8929"/>
                </a:lnTo>
                <a:lnTo>
                  <a:pt x="267890" y="17859"/>
                </a:lnTo>
                <a:lnTo>
                  <a:pt x="267890" y="17859"/>
                </a:lnTo>
                <a:lnTo>
                  <a:pt x="276820" y="17859"/>
                </a:lnTo>
                <a:lnTo>
                  <a:pt x="276820" y="26789"/>
                </a:lnTo>
                <a:lnTo>
                  <a:pt x="276820" y="26789"/>
                </a:lnTo>
                <a:lnTo>
                  <a:pt x="276820" y="35719"/>
                </a:lnTo>
                <a:lnTo>
                  <a:pt x="276820" y="35719"/>
                </a:lnTo>
                <a:lnTo>
                  <a:pt x="276820" y="35719"/>
                </a:lnTo>
                <a:lnTo>
                  <a:pt x="276820" y="35719"/>
                </a:lnTo>
                <a:lnTo>
                  <a:pt x="276820" y="35719"/>
                </a:lnTo>
                <a:lnTo>
                  <a:pt x="276820" y="35719"/>
                </a:lnTo>
                <a:lnTo>
                  <a:pt x="276820" y="35719"/>
                </a:lnTo>
                <a:lnTo>
                  <a:pt x="276820" y="44648"/>
                </a:lnTo>
                <a:lnTo>
                  <a:pt x="276820" y="44648"/>
                </a:lnTo>
                <a:lnTo>
                  <a:pt x="276820" y="53578"/>
                </a:lnTo>
                <a:lnTo>
                  <a:pt x="276820" y="53578"/>
                </a:lnTo>
                <a:lnTo>
                  <a:pt x="285750" y="62508"/>
                </a:lnTo>
                <a:lnTo>
                  <a:pt x="285750" y="71437"/>
                </a:lnTo>
                <a:lnTo>
                  <a:pt x="285750" y="80367"/>
                </a:lnTo>
                <a:lnTo>
                  <a:pt x="285750" y="89297"/>
                </a:lnTo>
                <a:lnTo>
                  <a:pt x="285750" y="98226"/>
                </a:lnTo>
                <a:lnTo>
                  <a:pt x="285750" y="107156"/>
                </a:lnTo>
                <a:lnTo>
                  <a:pt x="276820" y="125015"/>
                </a:lnTo>
                <a:lnTo>
                  <a:pt x="276820" y="133945"/>
                </a:lnTo>
                <a:lnTo>
                  <a:pt x="267890" y="151804"/>
                </a:lnTo>
                <a:lnTo>
                  <a:pt x="267890" y="160734"/>
                </a:lnTo>
                <a:lnTo>
                  <a:pt x="267890" y="178594"/>
                </a:lnTo>
                <a:lnTo>
                  <a:pt x="267890" y="196453"/>
                </a:lnTo>
                <a:lnTo>
                  <a:pt x="267890" y="214312"/>
                </a:lnTo>
                <a:lnTo>
                  <a:pt x="267890" y="232172"/>
                </a:lnTo>
                <a:lnTo>
                  <a:pt x="267890" y="250031"/>
                </a:lnTo>
                <a:lnTo>
                  <a:pt x="267890" y="267890"/>
                </a:lnTo>
                <a:lnTo>
                  <a:pt x="276820" y="276820"/>
                </a:lnTo>
                <a:lnTo>
                  <a:pt x="267890" y="294679"/>
                </a:lnTo>
                <a:lnTo>
                  <a:pt x="267890" y="303609"/>
                </a:lnTo>
                <a:lnTo>
                  <a:pt x="267890" y="312539"/>
                </a:lnTo>
                <a:lnTo>
                  <a:pt x="258961" y="321469"/>
                </a:lnTo>
                <a:lnTo>
                  <a:pt x="258961" y="339328"/>
                </a:lnTo>
                <a:lnTo>
                  <a:pt x="250031" y="357187"/>
                </a:lnTo>
                <a:lnTo>
                  <a:pt x="250031" y="366117"/>
                </a:lnTo>
                <a:lnTo>
                  <a:pt x="250031" y="383976"/>
                </a:lnTo>
                <a:lnTo>
                  <a:pt x="250031" y="401836"/>
                </a:lnTo>
                <a:lnTo>
                  <a:pt x="258961" y="419695"/>
                </a:lnTo>
                <a:lnTo>
                  <a:pt x="258961" y="428625"/>
                </a:lnTo>
                <a:lnTo>
                  <a:pt x="258961" y="446484"/>
                </a:lnTo>
                <a:lnTo>
                  <a:pt x="267890" y="446484"/>
                </a:lnTo>
                <a:lnTo>
                  <a:pt x="267890" y="455414"/>
                </a:lnTo>
                <a:lnTo>
                  <a:pt x="258961" y="464344"/>
                </a:lnTo>
                <a:lnTo>
                  <a:pt x="258961" y="473273"/>
                </a:lnTo>
                <a:lnTo>
                  <a:pt x="258961" y="473273"/>
                </a:lnTo>
                <a:lnTo>
                  <a:pt x="258961" y="482203"/>
                </a:lnTo>
                <a:lnTo>
                  <a:pt x="258961" y="500062"/>
                </a:lnTo>
                <a:lnTo>
                  <a:pt x="258961" y="508992"/>
                </a:lnTo>
                <a:lnTo>
                  <a:pt x="258961" y="517922"/>
                </a:lnTo>
                <a:lnTo>
                  <a:pt x="267890" y="535781"/>
                </a:lnTo>
                <a:lnTo>
                  <a:pt x="267890" y="544711"/>
                </a:lnTo>
                <a:lnTo>
                  <a:pt x="267890" y="553640"/>
                </a:lnTo>
                <a:lnTo>
                  <a:pt x="276820" y="562570"/>
                </a:lnTo>
                <a:lnTo>
                  <a:pt x="276820" y="571500"/>
                </a:lnTo>
                <a:lnTo>
                  <a:pt x="276820" y="580429"/>
                </a:lnTo>
                <a:lnTo>
                  <a:pt x="276820" y="580429"/>
                </a:lnTo>
                <a:lnTo>
                  <a:pt x="267890" y="589359"/>
                </a:lnTo>
                <a:lnTo>
                  <a:pt x="267890" y="598289"/>
                </a:lnTo>
                <a:lnTo>
                  <a:pt x="267890" y="607219"/>
                </a:lnTo>
                <a:lnTo>
                  <a:pt x="267890" y="607219"/>
                </a:lnTo>
                <a:lnTo>
                  <a:pt x="267890" y="625078"/>
                </a:lnTo>
                <a:lnTo>
                  <a:pt x="267890" y="634008"/>
                </a:lnTo>
                <a:lnTo>
                  <a:pt x="267890" y="634008"/>
                </a:lnTo>
                <a:lnTo>
                  <a:pt x="267890" y="642937"/>
                </a:lnTo>
                <a:lnTo>
                  <a:pt x="267890" y="660797"/>
                </a:lnTo>
                <a:lnTo>
                  <a:pt x="267890" y="660797"/>
                </a:lnTo>
                <a:lnTo>
                  <a:pt x="267890" y="669726"/>
                </a:lnTo>
                <a:lnTo>
                  <a:pt x="267890" y="669726"/>
                </a:lnTo>
                <a:lnTo>
                  <a:pt x="267890" y="678656"/>
                </a:lnTo>
                <a:lnTo>
                  <a:pt x="267890" y="678656"/>
                </a:lnTo>
                <a:lnTo>
                  <a:pt x="276820" y="687586"/>
                </a:lnTo>
                <a:lnTo>
                  <a:pt x="276820" y="687586"/>
                </a:lnTo>
                <a:lnTo>
                  <a:pt x="276820" y="687586"/>
                </a:lnTo>
                <a:lnTo>
                  <a:pt x="285750" y="696515"/>
                </a:lnTo>
                <a:lnTo>
                  <a:pt x="285750" y="705445"/>
                </a:lnTo>
                <a:lnTo>
                  <a:pt x="285750" y="714375"/>
                </a:lnTo>
                <a:lnTo>
                  <a:pt x="285750" y="732234"/>
                </a:lnTo>
                <a:lnTo>
                  <a:pt x="285750" y="741164"/>
                </a:lnTo>
                <a:lnTo>
                  <a:pt x="285750" y="750094"/>
                </a:lnTo>
                <a:lnTo>
                  <a:pt x="285750" y="759023"/>
                </a:lnTo>
                <a:lnTo>
                  <a:pt x="285750" y="767953"/>
                </a:lnTo>
                <a:lnTo>
                  <a:pt x="294679" y="776883"/>
                </a:lnTo>
                <a:lnTo>
                  <a:pt x="294679" y="776883"/>
                </a:lnTo>
                <a:lnTo>
                  <a:pt x="294679" y="776883"/>
                </a:lnTo>
                <a:lnTo>
                  <a:pt x="303609" y="776883"/>
                </a:lnTo>
                <a:lnTo>
                  <a:pt x="303609" y="776883"/>
                </a:lnTo>
                <a:lnTo>
                  <a:pt x="312539" y="776883"/>
                </a:lnTo>
                <a:lnTo>
                  <a:pt x="312539" y="776883"/>
                </a:lnTo>
                <a:lnTo>
                  <a:pt x="321468" y="776883"/>
                </a:lnTo>
                <a:lnTo>
                  <a:pt x="330398" y="776883"/>
                </a:lnTo>
                <a:lnTo>
                  <a:pt x="339328" y="776883"/>
                </a:lnTo>
                <a:lnTo>
                  <a:pt x="357187" y="776883"/>
                </a:lnTo>
                <a:lnTo>
                  <a:pt x="366117" y="776883"/>
                </a:lnTo>
                <a:lnTo>
                  <a:pt x="375047" y="776883"/>
                </a:lnTo>
                <a:lnTo>
                  <a:pt x="383976" y="776883"/>
                </a:lnTo>
                <a:lnTo>
                  <a:pt x="401836" y="767953"/>
                </a:lnTo>
                <a:lnTo>
                  <a:pt x="410765" y="767953"/>
                </a:lnTo>
                <a:lnTo>
                  <a:pt x="428625" y="767953"/>
                </a:lnTo>
                <a:lnTo>
                  <a:pt x="446484" y="767953"/>
                </a:lnTo>
                <a:lnTo>
                  <a:pt x="473273" y="759023"/>
                </a:lnTo>
                <a:lnTo>
                  <a:pt x="491132" y="759023"/>
                </a:lnTo>
                <a:lnTo>
                  <a:pt x="508992" y="759023"/>
                </a:lnTo>
                <a:lnTo>
                  <a:pt x="526851" y="750094"/>
                </a:lnTo>
                <a:lnTo>
                  <a:pt x="553640" y="750094"/>
                </a:lnTo>
                <a:lnTo>
                  <a:pt x="580429" y="750094"/>
                </a:lnTo>
                <a:lnTo>
                  <a:pt x="607218" y="750094"/>
                </a:lnTo>
                <a:lnTo>
                  <a:pt x="634007" y="741164"/>
                </a:lnTo>
                <a:lnTo>
                  <a:pt x="660797" y="741164"/>
                </a:lnTo>
                <a:lnTo>
                  <a:pt x="687586" y="741164"/>
                </a:lnTo>
                <a:lnTo>
                  <a:pt x="714375" y="741164"/>
                </a:lnTo>
                <a:lnTo>
                  <a:pt x="741164" y="741164"/>
                </a:lnTo>
                <a:lnTo>
                  <a:pt x="767953" y="741164"/>
                </a:lnTo>
                <a:lnTo>
                  <a:pt x="794742" y="741164"/>
                </a:lnTo>
                <a:lnTo>
                  <a:pt x="812601" y="741164"/>
                </a:lnTo>
                <a:lnTo>
                  <a:pt x="839390" y="732234"/>
                </a:lnTo>
                <a:lnTo>
                  <a:pt x="866179" y="732234"/>
                </a:lnTo>
                <a:lnTo>
                  <a:pt x="892968" y="732234"/>
                </a:lnTo>
                <a:lnTo>
                  <a:pt x="919757" y="732234"/>
                </a:lnTo>
                <a:lnTo>
                  <a:pt x="946547" y="723304"/>
                </a:lnTo>
                <a:lnTo>
                  <a:pt x="973336" y="723304"/>
                </a:lnTo>
                <a:lnTo>
                  <a:pt x="1000125" y="714375"/>
                </a:lnTo>
                <a:lnTo>
                  <a:pt x="1026914" y="714375"/>
                </a:lnTo>
                <a:lnTo>
                  <a:pt x="1053703" y="714375"/>
                </a:lnTo>
                <a:lnTo>
                  <a:pt x="1080492" y="714375"/>
                </a:lnTo>
                <a:lnTo>
                  <a:pt x="1098351" y="714375"/>
                </a:lnTo>
                <a:lnTo>
                  <a:pt x="1134070" y="705445"/>
                </a:lnTo>
                <a:lnTo>
                  <a:pt x="1160859" y="705445"/>
                </a:lnTo>
                <a:lnTo>
                  <a:pt x="1187648" y="705445"/>
                </a:lnTo>
                <a:lnTo>
                  <a:pt x="1214437" y="705445"/>
                </a:lnTo>
                <a:lnTo>
                  <a:pt x="1241226" y="705445"/>
                </a:lnTo>
                <a:lnTo>
                  <a:pt x="1268015" y="696515"/>
                </a:lnTo>
                <a:lnTo>
                  <a:pt x="1294804" y="696515"/>
                </a:lnTo>
                <a:lnTo>
                  <a:pt x="1321593" y="696515"/>
                </a:lnTo>
                <a:lnTo>
                  <a:pt x="1357312" y="696515"/>
                </a:lnTo>
                <a:lnTo>
                  <a:pt x="1384101" y="696515"/>
                </a:lnTo>
                <a:lnTo>
                  <a:pt x="1419820" y="687586"/>
                </a:lnTo>
                <a:lnTo>
                  <a:pt x="1455539" y="687586"/>
                </a:lnTo>
                <a:lnTo>
                  <a:pt x="1482328" y="687586"/>
                </a:lnTo>
                <a:lnTo>
                  <a:pt x="1509117" y="687586"/>
                </a:lnTo>
                <a:lnTo>
                  <a:pt x="1535906" y="687586"/>
                </a:lnTo>
                <a:lnTo>
                  <a:pt x="1562695" y="687586"/>
                </a:lnTo>
                <a:lnTo>
                  <a:pt x="1598414" y="678656"/>
                </a:lnTo>
                <a:lnTo>
                  <a:pt x="1625203" y="678656"/>
                </a:lnTo>
                <a:lnTo>
                  <a:pt x="1651992" y="687586"/>
                </a:lnTo>
                <a:lnTo>
                  <a:pt x="1678781" y="687586"/>
                </a:lnTo>
                <a:lnTo>
                  <a:pt x="1705570" y="687586"/>
                </a:lnTo>
                <a:lnTo>
                  <a:pt x="1732359" y="687586"/>
                </a:lnTo>
                <a:lnTo>
                  <a:pt x="1768078" y="687586"/>
                </a:lnTo>
                <a:lnTo>
                  <a:pt x="1794867" y="687586"/>
                </a:lnTo>
                <a:lnTo>
                  <a:pt x="1821656" y="687586"/>
                </a:lnTo>
                <a:lnTo>
                  <a:pt x="1848445" y="687586"/>
                </a:lnTo>
                <a:lnTo>
                  <a:pt x="1875234" y="687586"/>
                </a:lnTo>
                <a:lnTo>
                  <a:pt x="1902023" y="687586"/>
                </a:lnTo>
                <a:lnTo>
                  <a:pt x="1928812" y="687586"/>
                </a:lnTo>
                <a:lnTo>
                  <a:pt x="1955601" y="687586"/>
                </a:lnTo>
                <a:lnTo>
                  <a:pt x="1982390" y="687586"/>
                </a:lnTo>
                <a:lnTo>
                  <a:pt x="2000250" y="678656"/>
                </a:lnTo>
                <a:lnTo>
                  <a:pt x="2027039" y="678656"/>
                </a:lnTo>
                <a:lnTo>
                  <a:pt x="2053828" y="687586"/>
                </a:lnTo>
                <a:lnTo>
                  <a:pt x="2071687" y="687586"/>
                </a:lnTo>
                <a:lnTo>
                  <a:pt x="2098476" y="687586"/>
                </a:lnTo>
                <a:lnTo>
                  <a:pt x="2116336" y="687586"/>
                </a:lnTo>
                <a:lnTo>
                  <a:pt x="2143125" y="696515"/>
                </a:lnTo>
                <a:lnTo>
                  <a:pt x="2169914" y="696515"/>
                </a:lnTo>
                <a:lnTo>
                  <a:pt x="2187773" y="696515"/>
                </a:lnTo>
                <a:lnTo>
                  <a:pt x="2214562" y="696515"/>
                </a:lnTo>
                <a:lnTo>
                  <a:pt x="2232422" y="696515"/>
                </a:lnTo>
                <a:lnTo>
                  <a:pt x="2259211" y="696515"/>
                </a:lnTo>
                <a:lnTo>
                  <a:pt x="2277070" y="696515"/>
                </a:lnTo>
                <a:lnTo>
                  <a:pt x="2303859" y="696515"/>
                </a:lnTo>
                <a:lnTo>
                  <a:pt x="2330648" y="696515"/>
                </a:lnTo>
                <a:lnTo>
                  <a:pt x="2348507" y="696515"/>
                </a:lnTo>
                <a:lnTo>
                  <a:pt x="2375297" y="696515"/>
                </a:lnTo>
                <a:lnTo>
                  <a:pt x="2402086" y="696515"/>
                </a:lnTo>
                <a:lnTo>
                  <a:pt x="2419945" y="696515"/>
                </a:lnTo>
                <a:lnTo>
                  <a:pt x="2446734" y="696515"/>
                </a:lnTo>
                <a:lnTo>
                  <a:pt x="2464593" y="696515"/>
                </a:lnTo>
                <a:lnTo>
                  <a:pt x="2491382" y="696515"/>
                </a:lnTo>
                <a:lnTo>
                  <a:pt x="2518172" y="696515"/>
                </a:lnTo>
                <a:lnTo>
                  <a:pt x="2536031" y="696515"/>
                </a:lnTo>
                <a:lnTo>
                  <a:pt x="2562820" y="696515"/>
                </a:lnTo>
                <a:lnTo>
                  <a:pt x="2580679" y="696515"/>
                </a:lnTo>
                <a:lnTo>
                  <a:pt x="2607468" y="705445"/>
                </a:lnTo>
                <a:lnTo>
                  <a:pt x="2625328" y="705445"/>
                </a:lnTo>
                <a:lnTo>
                  <a:pt x="2643187" y="705445"/>
                </a:lnTo>
                <a:lnTo>
                  <a:pt x="2669976" y="705445"/>
                </a:lnTo>
                <a:lnTo>
                  <a:pt x="2678906" y="705445"/>
                </a:lnTo>
                <a:lnTo>
                  <a:pt x="2696765" y="705445"/>
                </a:lnTo>
                <a:lnTo>
                  <a:pt x="2714625" y="705445"/>
                </a:lnTo>
                <a:lnTo>
                  <a:pt x="2732484" y="705445"/>
                </a:lnTo>
                <a:lnTo>
                  <a:pt x="2750343" y="714375"/>
                </a:lnTo>
                <a:lnTo>
                  <a:pt x="2768203" y="714375"/>
                </a:lnTo>
                <a:lnTo>
                  <a:pt x="2786062" y="714375"/>
                </a:lnTo>
                <a:lnTo>
                  <a:pt x="2803922" y="714375"/>
                </a:lnTo>
                <a:lnTo>
                  <a:pt x="2821781" y="714375"/>
                </a:lnTo>
                <a:lnTo>
                  <a:pt x="2830711" y="714375"/>
                </a:lnTo>
                <a:lnTo>
                  <a:pt x="2848570" y="714375"/>
                </a:lnTo>
                <a:lnTo>
                  <a:pt x="2857500" y="714375"/>
                </a:lnTo>
                <a:lnTo>
                  <a:pt x="2866429" y="714375"/>
                </a:lnTo>
                <a:lnTo>
                  <a:pt x="2884289" y="714375"/>
                </a:lnTo>
                <a:lnTo>
                  <a:pt x="2884289" y="714375"/>
                </a:lnTo>
                <a:lnTo>
                  <a:pt x="2893218" y="714375"/>
                </a:lnTo>
                <a:lnTo>
                  <a:pt x="2902148" y="714375"/>
                </a:lnTo>
                <a:lnTo>
                  <a:pt x="2911078" y="714375"/>
                </a:lnTo>
                <a:lnTo>
                  <a:pt x="2920007" y="714375"/>
                </a:lnTo>
                <a:lnTo>
                  <a:pt x="2928937" y="714375"/>
                </a:lnTo>
                <a:lnTo>
                  <a:pt x="2937867" y="714375"/>
                </a:lnTo>
                <a:lnTo>
                  <a:pt x="2937867" y="714375"/>
                </a:lnTo>
                <a:lnTo>
                  <a:pt x="2937867" y="714375"/>
                </a:lnTo>
                <a:lnTo>
                  <a:pt x="2937867" y="714375"/>
                </a:lnTo>
                <a:lnTo>
                  <a:pt x="2937867" y="714375"/>
                </a:lnTo>
                <a:lnTo>
                  <a:pt x="2946797" y="714375"/>
                </a:lnTo>
                <a:lnTo>
                  <a:pt x="2946797" y="714375"/>
                </a:lnTo>
                <a:lnTo>
                  <a:pt x="2946797" y="714375"/>
                </a:lnTo>
                <a:lnTo>
                  <a:pt x="2946797" y="714375"/>
                </a:lnTo>
                <a:lnTo>
                  <a:pt x="2937867" y="714375"/>
                </a:lnTo>
                <a:lnTo>
                  <a:pt x="2937867" y="714375"/>
                </a:lnTo>
                <a:lnTo>
                  <a:pt x="2937867" y="723304"/>
                </a:lnTo>
                <a:lnTo>
                  <a:pt x="2928937" y="723304"/>
                </a:lnTo>
                <a:lnTo>
                  <a:pt x="2911078" y="714375"/>
                </a:lnTo>
                <a:lnTo>
                  <a:pt x="2911078" y="7143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399" name="Freeform 1210398"/>
          <p:cNvSpPr/>
          <p:nvPr/>
        </p:nvSpPr>
        <p:spPr bwMode="auto">
          <a:xfrm>
            <a:off x="6679406" y="2214562"/>
            <a:ext cx="866181" cy="428627"/>
          </a:xfrm>
          <a:custGeom>
            <a:avLst/>
            <a:gdLst/>
            <a:ahLst/>
            <a:cxnLst/>
            <a:rect l="0" t="0" r="0" b="0"/>
            <a:pathLst>
              <a:path w="866181" h="428627">
                <a:moveTo>
                  <a:pt x="750094" y="133946"/>
                </a:moveTo>
                <a:lnTo>
                  <a:pt x="750094" y="125016"/>
                </a:lnTo>
                <a:lnTo>
                  <a:pt x="750094" y="125016"/>
                </a:lnTo>
                <a:lnTo>
                  <a:pt x="750094" y="116086"/>
                </a:lnTo>
                <a:lnTo>
                  <a:pt x="750094" y="116086"/>
                </a:lnTo>
                <a:lnTo>
                  <a:pt x="750094" y="116086"/>
                </a:lnTo>
                <a:lnTo>
                  <a:pt x="750094" y="107157"/>
                </a:lnTo>
                <a:lnTo>
                  <a:pt x="741164" y="107157"/>
                </a:lnTo>
                <a:lnTo>
                  <a:pt x="732235" y="98227"/>
                </a:lnTo>
                <a:lnTo>
                  <a:pt x="723305" y="98227"/>
                </a:lnTo>
                <a:lnTo>
                  <a:pt x="705446" y="89297"/>
                </a:lnTo>
                <a:lnTo>
                  <a:pt x="687586" y="80367"/>
                </a:lnTo>
                <a:lnTo>
                  <a:pt x="669727" y="71438"/>
                </a:lnTo>
                <a:lnTo>
                  <a:pt x="642938" y="71438"/>
                </a:lnTo>
                <a:lnTo>
                  <a:pt x="616149" y="62508"/>
                </a:lnTo>
                <a:lnTo>
                  <a:pt x="580430" y="53578"/>
                </a:lnTo>
                <a:lnTo>
                  <a:pt x="553641" y="44649"/>
                </a:lnTo>
                <a:lnTo>
                  <a:pt x="517922" y="35719"/>
                </a:lnTo>
                <a:lnTo>
                  <a:pt x="482203" y="35719"/>
                </a:lnTo>
                <a:lnTo>
                  <a:pt x="437555" y="26789"/>
                </a:lnTo>
                <a:lnTo>
                  <a:pt x="401836" y="17860"/>
                </a:lnTo>
                <a:lnTo>
                  <a:pt x="357188" y="8930"/>
                </a:lnTo>
                <a:lnTo>
                  <a:pt x="312539" y="8930"/>
                </a:lnTo>
                <a:lnTo>
                  <a:pt x="267891" y="0"/>
                </a:lnTo>
                <a:lnTo>
                  <a:pt x="232172" y="0"/>
                </a:lnTo>
                <a:lnTo>
                  <a:pt x="187524" y="0"/>
                </a:lnTo>
                <a:lnTo>
                  <a:pt x="151805" y="8930"/>
                </a:lnTo>
                <a:lnTo>
                  <a:pt x="116086" y="8930"/>
                </a:lnTo>
                <a:lnTo>
                  <a:pt x="80367" y="26789"/>
                </a:lnTo>
                <a:lnTo>
                  <a:pt x="62508" y="35719"/>
                </a:lnTo>
                <a:lnTo>
                  <a:pt x="35719" y="53578"/>
                </a:lnTo>
                <a:lnTo>
                  <a:pt x="26789" y="71438"/>
                </a:lnTo>
                <a:lnTo>
                  <a:pt x="17860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17860" y="232172"/>
                </a:lnTo>
                <a:lnTo>
                  <a:pt x="26789" y="258961"/>
                </a:lnTo>
                <a:lnTo>
                  <a:pt x="53578" y="285751"/>
                </a:lnTo>
                <a:lnTo>
                  <a:pt x="80367" y="321469"/>
                </a:lnTo>
                <a:lnTo>
                  <a:pt x="116086" y="348258"/>
                </a:lnTo>
                <a:lnTo>
                  <a:pt x="151805" y="375047"/>
                </a:lnTo>
                <a:lnTo>
                  <a:pt x="196453" y="392907"/>
                </a:lnTo>
                <a:lnTo>
                  <a:pt x="241102" y="410766"/>
                </a:lnTo>
                <a:lnTo>
                  <a:pt x="285750" y="419696"/>
                </a:lnTo>
                <a:lnTo>
                  <a:pt x="339328" y="428626"/>
                </a:lnTo>
                <a:lnTo>
                  <a:pt x="401836" y="428626"/>
                </a:lnTo>
                <a:lnTo>
                  <a:pt x="455414" y="428626"/>
                </a:lnTo>
                <a:lnTo>
                  <a:pt x="517922" y="428626"/>
                </a:lnTo>
                <a:lnTo>
                  <a:pt x="571500" y="428626"/>
                </a:lnTo>
                <a:lnTo>
                  <a:pt x="634008" y="419696"/>
                </a:lnTo>
                <a:lnTo>
                  <a:pt x="687586" y="401836"/>
                </a:lnTo>
                <a:lnTo>
                  <a:pt x="732235" y="392907"/>
                </a:lnTo>
                <a:lnTo>
                  <a:pt x="776883" y="375047"/>
                </a:lnTo>
                <a:lnTo>
                  <a:pt x="803672" y="348258"/>
                </a:lnTo>
                <a:lnTo>
                  <a:pt x="830461" y="330399"/>
                </a:lnTo>
                <a:lnTo>
                  <a:pt x="848321" y="312540"/>
                </a:lnTo>
                <a:lnTo>
                  <a:pt x="866180" y="285751"/>
                </a:lnTo>
                <a:lnTo>
                  <a:pt x="866180" y="267891"/>
                </a:lnTo>
                <a:lnTo>
                  <a:pt x="857250" y="241102"/>
                </a:lnTo>
                <a:lnTo>
                  <a:pt x="830461" y="223242"/>
                </a:lnTo>
                <a:lnTo>
                  <a:pt x="794742" y="196453"/>
                </a:lnTo>
                <a:lnTo>
                  <a:pt x="750094" y="169664"/>
                </a:lnTo>
                <a:lnTo>
                  <a:pt x="687586" y="142875"/>
                </a:lnTo>
                <a:lnTo>
                  <a:pt x="68758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0" name="Freeform 1210399"/>
          <p:cNvSpPr/>
          <p:nvPr/>
        </p:nvSpPr>
        <p:spPr bwMode="auto">
          <a:xfrm>
            <a:off x="2848570" y="1366242"/>
            <a:ext cx="1169790" cy="696517"/>
          </a:xfrm>
          <a:custGeom>
            <a:avLst/>
            <a:gdLst/>
            <a:ahLst/>
            <a:cxnLst/>
            <a:rect l="0" t="0" r="0" b="0"/>
            <a:pathLst>
              <a:path w="1169790" h="696517">
                <a:moveTo>
                  <a:pt x="937618" y="187523"/>
                </a:moveTo>
                <a:lnTo>
                  <a:pt x="937618" y="187523"/>
                </a:lnTo>
                <a:lnTo>
                  <a:pt x="928688" y="178594"/>
                </a:lnTo>
                <a:lnTo>
                  <a:pt x="928688" y="169664"/>
                </a:lnTo>
                <a:lnTo>
                  <a:pt x="919758" y="160734"/>
                </a:lnTo>
                <a:lnTo>
                  <a:pt x="910828" y="151805"/>
                </a:lnTo>
                <a:lnTo>
                  <a:pt x="901899" y="142875"/>
                </a:lnTo>
                <a:lnTo>
                  <a:pt x="892969" y="133945"/>
                </a:lnTo>
                <a:lnTo>
                  <a:pt x="875110" y="116086"/>
                </a:lnTo>
                <a:lnTo>
                  <a:pt x="866180" y="107156"/>
                </a:lnTo>
                <a:lnTo>
                  <a:pt x="848321" y="98227"/>
                </a:lnTo>
                <a:lnTo>
                  <a:pt x="830461" y="89297"/>
                </a:lnTo>
                <a:lnTo>
                  <a:pt x="812602" y="80367"/>
                </a:lnTo>
                <a:lnTo>
                  <a:pt x="785813" y="71437"/>
                </a:lnTo>
                <a:lnTo>
                  <a:pt x="759024" y="62508"/>
                </a:lnTo>
                <a:lnTo>
                  <a:pt x="732235" y="53578"/>
                </a:lnTo>
                <a:lnTo>
                  <a:pt x="705446" y="53578"/>
                </a:lnTo>
                <a:lnTo>
                  <a:pt x="660797" y="44648"/>
                </a:lnTo>
                <a:lnTo>
                  <a:pt x="625078" y="44648"/>
                </a:lnTo>
                <a:lnTo>
                  <a:pt x="580430" y="44648"/>
                </a:lnTo>
                <a:lnTo>
                  <a:pt x="535782" y="53578"/>
                </a:lnTo>
                <a:lnTo>
                  <a:pt x="491133" y="53578"/>
                </a:lnTo>
                <a:lnTo>
                  <a:pt x="446485" y="53578"/>
                </a:lnTo>
                <a:lnTo>
                  <a:pt x="401836" y="62508"/>
                </a:lnTo>
                <a:lnTo>
                  <a:pt x="366118" y="80367"/>
                </a:lnTo>
                <a:lnTo>
                  <a:pt x="321469" y="89297"/>
                </a:lnTo>
                <a:lnTo>
                  <a:pt x="285750" y="107156"/>
                </a:lnTo>
                <a:lnTo>
                  <a:pt x="241102" y="125016"/>
                </a:lnTo>
                <a:lnTo>
                  <a:pt x="196453" y="151805"/>
                </a:lnTo>
                <a:lnTo>
                  <a:pt x="160735" y="178594"/>
                </a:lnTo>
                <a:lnTo>
                  <a:pt x="116086" y="205383"/>
                </a:lnTo>
                <a:lnTo>
                  <a:pt x="89297" y="241102"/>
                </a:lnTo>
                <a:lnTo>
                  <a:pt x="53578" y="276820"/>
                </a:lnTo>
                <a:lnTo>
                  <a:pt x="26789" y="312539"/>
                </a:lnTo>
                <a:lnTo>
                  <a:pt x="8930" y="357187"/>
                </a:lnTo>
                <a:lnTo>
                  <a:pt x="0" y="392906"/>
                </a:lnTo>
                <a:lnTo>
                  <a:pt x="0" y="437555"/>
                </a:lnTo>
                <a:lnTo>
                  <a:pt x="8930" y="482203"/>
                </a:lnTo>
                <a:lnTo>
                  <a:pt x="26789" y="517922"/>
                </a:lnTo>
                <a:lnTo>
                  <a:pt x="53578" y="553641"/>
                </a:lnTo>
                <a:lnTo>
                  <a:pt x="89297" y="589359"/>
                </a:lnTo>
                <a:lnTo>
                  <a:pt x="133946" y="616148"/>
                </a:lnTo>
                <a:lnTo>
                  <a:pt x="178594" y="642937"/>
                </a:lnTo>
                <a:lnTo>
                  <a:pt x="241102" y="660797"/>
                </a:lnTo>
                <a:lnTo>
                  <a:pt x="303610" y="669727"/>
                </a:lnTo>
                <a:lnTo>
                  <a:pt x="366118" y="687586"/>
                </a:lnTo>
                <a:lnTo>
                  <a:pt x="437555" y="696516"/>
                </a:lnTo>
                <a:lnTo>
                  <a:pt x="508993" y="696516"/>
                </a:lnTo>
                <a:lnTo>
                  <a:pt x="589360" y="696516"/>
                </a:lnTo>
                <a:lnTo>
                  <a:pt x="669727" y="687586"/>
                </a:lnTo>
                <a:lnTo>
                  <a:pt x="741164" y="669727"/>
                </a:lnTo>
                <a:lnTo>
                  <a:pt x="821532" y="642937"/>
                </a:lnTo>
                <a:lnTo>
                  <a:pt x="892969" y="616148"/>
                </a:lnTo>
                <a:lnTo>
                  <a:pt x="964407" y="580430"/>
                </a:lnTo>
                <a:lnTo>
                  <a:pt x="1017985" y="535781"/>
                </a:lnTo>
                <a:lnTo>
                  <a:pt x="1071563" y="482203"/>
                </a:lnTo>
                <a:lnTo>
                  <a:pt x="1116211" y="428625"/>
                </a:lnTo>
                <a:lnTo>
                  <a:pt x="1143000" y="375047"/>
                </a:lnTo>
                <a:lnTo>
                  <a:pt x="1160860" y="321469"/>
                </a:lnTo>
                <a:lnTo>
                  <a:pt x="1169789" y="267891"/>
                </a:lnTo>
                <a:lnTo>
                  <a:pt x="1160860" y="214312"/>
                </a:lnTo>
                <a:lnTo>
                  <a:pt x="1143000" y="169664"/>
                </a:lnTo>
                <a:lnTo>
                  <a:pt x="1107282" y="125016"/>
                </a:lnTo>
                <a:lnTo>
                  <a:pt x="1053703" y="80367"/>
                </a:lnTo>
                <a:lnTo>
                  <a:pt x="982266" y="44648"/>
                </a:lnTo>
                <a:lnTo>
                  <a:pt x="901899" y="26789"/>
                </a:lnTo>
                <a:lnTo>
                  <a:pt x="803672" y="8930"/>
                </a:lnTo>
                <a:lnTo>
                  <a:pt x="705446" y="0"/>
                </a:lnTo>
                <a:lnTo>
                  <a:pt x="616149" y="0"/>
                </a:lnTo>
                <a:lnTo>
                  <a:pt x="535782" y="8930"/>
                </a:lnTo>
                <a:lnTo>
                  <a:pt x="53578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1" name="Freeform 1210400"/>
          <p:cNvSpPr/>
          <p:nvPr/>
        </p:nvSpPr>
        <p:spPr bwMode="auto">
          <a:xfrm>
            <a:off x="4152305" y="3420070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0" y="214312"/>
                </a:move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8929" y="214312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35718" y="214312"/>
                </a:lnTo>
                <a:lnTo>
                  <a:pt x="35718" y="205383"/>
                </a:lnTo>
                <a:lnTo>
                  <a:pt x="35718" y="20538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205383"/>
                </a:lnTo>
                <a:lnTo>
                  <a:pt x="53578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62508" y="196453"/>
                </a:lnTo>
                <a:lnTo>
                  <a:pt x="62508" y="196453"/>
                </a:lnTo>
                <a:lnTo>
                  <a:pt x="71437" y="196453"/>
                </a:lnTo>
                <a:lnTo>
                  <a:pt x="71437" y="196453"/>
                </a:lnTo>
                <a:lnTo>
                  <a:pt x="80367" y="196453"/>
                </a:lnTo>
                <a:lnTo>
                  <a:pt x="8036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98226" y="196453"/>
                </a:lnTo>
                <a:lnTo>
                  <a:pt x="98226" y="18752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25015" y="160734"/>
                </a:lnTo>
                <a:lnTo>
                  <a:pt x="125015" y="160734"/>
                </a:lnTo>
                <a:lnTo>
                  <a:pt x="133945" y="160734"/>
                </a:lnTo>
                <a:lnTo>
                  <a:pt x="133945" y="160734"/>
                </a:lnTo>
                <a:lnTo>
                  <a:pt x="133945" y="15180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33945"/>
                </a:lnTo>
                <a:lnTo>
                  <a:pt x="151804" y="133945"/>
                </a:lnTo>
                <a:lnTo>
                  <a:pt x="151804" y="125016"/>
                </a:lnTo>
                <a:lnTo>
                  <a:pt x="151804" y="125016"/>
                </a:lnTo>
                <a:lnTo>
                  <a:pt x="151804" y="116086"/>
                </a:lnTo>
                <a:lnTo>
                  <a:pt x="160734" y="116086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98226"/>
                </a:lnTo>
                <a:lnTo>
                  <a:pt x="160734" y="98226"/>
                </a:lnTo>
                <a:lnTo>
                  <a:pt x="160734" y="98226"/>
                </a:lnTo>
                <a:lnTo>
                  <a:pt x="160734" y="89297"/>
                </a:lnTo>
                <a:lnTo>
                  <a:pt x="160734" y="89297"/>
                </a:lnTo>
                <a:lnTo>
                  <a:pt x="160734" y="80367"/>
                </a:lnTo>
                <a:lnTo>
                  <a:pt x="169664" y="80367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0734" y="71437"/>
                </a:lnTo>
                <a:lnTo>
                  <a:pt x="160734" y="71437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0734" y="53578"/>
                </a:lnTo>
                <a:lnTo>
                  <a:pt x="151804" y="53578"/>
                </a:lnTo>
                <a:lnTo>
                  <a:pt x="151804" y="53578"/>
                </a:lnTo>
                <a:lnTo>
                  <a:pt x="151804" y="53578"/>
                </a:lnTo>
                <a:lnTo>
                  <a:pt x="151804" y="44648"/>
                </a:lnTo>
                <a:lnTo>
                  <a:pt x="151804" y="44648"/>
                </a:lnTo>
                <a:lnTo>
                  <a:pt x="151804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2" name="Freeform 1210401"/>
          <p:cNvSpPr/>
          <p:nvPr/>
        </p:nvSpPr>
        <p:spPr bwMode="auto">
          <a:xfrm>
            <a:off x="1268016" y="1205508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17859" y="44648"/>
                </a:moveTo>
                <a:lnTo>
                  <a:pt x="17859" y="44648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8" y="160734"/>
                </a:lnTo>
                <a:lnTo>
                  <a:pt x="35718" y="169664"/>
                </a:lnTo>
                <a:lnTo>
                  <a:pt x="44648" y="178594"/>
                </a:lnTo>
                <a:lnTo>
                  <a:pt x="53578" y="169664"/>
                </a:lnTo>
                <a:lnTo>
                  <a:pt x="62507" y="160734"/>
                </a:lnTo>
                <a:lnTo>
                  <a:pt x="62507" y="133945"/>
                </a:lnTo>
                <a:lnTo>
                  <a:pt x="71437" y="98226"/>
                </a:lnTo>
                <a:lnTo>
                  <a:pt x="80367" y="71437"/>
                </a:lnTo>
                <a:lnTo>
                  <a:pt x="80367" y="44648"/>
                </a:lnTo>
                <a:lnTo>
                  <a:pt x="89297" y="17859"/>
                </a:lnTo>
                <a:lnTo>
                  <a:pt x="98226" y="8929"/>
                </a:lnTo>
                <a:lnTo>
                  <a:pt x="107156" y="0"/>
                </a:lnTo>
                <a:lnTo>
                  <a:pt x="116086" y="8929"/>
                </a:lnTo>
                <a:lnTo>
                  <a:pt x="125015" y="892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3" name="Freeform 1210402"/>
          <p:cNvSpPr/>
          <p:nvPr/>
        </p:nvSpPr>
        <p:spPr bwMode="auto">
          <a:xfrm>
            <a:off x="1393031" y="1285875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44649" y="35719"/>
                </a:moveTo>
                <a:lnTo>
                  <a:pt x="44649" y="26789"/>
                </a:lnTo>
                <a:lnTo>
                  <a:pt x="44649" y="26789"/>
                </a:lnTo>
                <a:lnTo>
                  <a:pt x="44649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8" y="80367"/>
                </a:lnTo>
                <a:lnTo>
                  <a:pt x="53578" y="80367"/>
                </a:lnTo>
                <a:lnTo>
                  <a:pt x="44649" y="89297"/>
                </a:lnTo>
                <a:lnTo>
                  <a:pt x="35719" y="89297"/>
                </a:lnTo>
                <a:lnTo>
                  <a:pt x="17860" y="9822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4" name="Freeform 1210403"/>
          <p:cNvSpPr/>
          <p:nvPr/>
        </p:nvSpPr>
        <p:spPr bwMode="auto">
          <a:xfrm>
            <a:off x="4045148" y="1437679"/>
            <a:ext cx="160736" cy="223244"/>
          </a:xfrm>
          <a:custGeom>
            <a:avLst/>
            <a:gdLst/>
            <a:ahLst/>
            <a:cxnLst/>
            <a:rect l="0" t="0" r="0" b="0"/>
            <a:pathLst>
              <a:path w="160736" h="223244">
                <a:moveTo>
                  <a:pt x="17860" y="62508"/>
                </a:moveTo>
                <a:lnTo>
                  <a:pt x="17860" y="62508"/>
                </a:lnTo>
                <a:lnTo>
                  <a:pt x="26790" y="62508"/>
                </a:lnTo>
                <a:lnTo>
                  <a:pt x="26790" y="71438"/>
                </a:lnTo>
                <a:lnTo>
                  <a:pt x="26790" y="71438"/>
                </a:lnTo>
                <a:lnTo>
                  <a:pt x="26790" y="89297"/>
                </a:lnTo>
                <a:lnTo>
                  <a:pt x="35719" y="98227"/>
                </a:lnTo>
                <a:lnTo>
                  <a:pt x="35719" y="116086"/>
                </a:lnTo>
                <a:lnTo>
                  <a:pt x="26790" y="133946"/>
                </a:lnTo>
                <a:lnTo>
                  <a:pt x="26790" y="151805"/>
                </a:lnTo>
                <a:lnTo>
                  <a:pt x="26790" y="160735"/>
                </a:lnTo>
                <a:lnTo>
                  <a:pt x="26790" y="169665"/>
                </a:lnTo>
                <a:lnTo>
                  <a:pt x="17860" y="178594"/>
                </a:lnTo>
                <a:lnTo>
                  <a:pt x="17860" y="178594"/>
                </a:lnTo>
                <a:lnTo>
                  <a:pt x="8930" y="178594"/>
                </a:lnTo>
                <a:lnTo>
                  <a:pt x="8930" y="169665"/>
                </a:lnTo>
                <a:lnTo>
                  <a:pt x="0" y="151805"/>
                </a:lnTo>
                <a:lnTo>
                  <a:pt x="0" y="133946"/>
                </a:lnTo>
                <a:lnTo>
                  <a:pt x="0" y="107157"/>
                </a:lnTo>
                <a:lnTo>
                  <a:pt x="0" y="89297"/>
                </a:lnTo>
                <a:lnTo>
                  <a:pt x="8930" y="62508"/>
                </a:lnTo>
                <a:lnTo>
                  <a:pt x="17860" y="35719"/>
                </a:lnTo>
                <a:lnTo>
                  <a:pt x="35719" y="26790"/>
                </a:lnTo>
                <a:lnTo>
                  <a:pt x="53579" y="8930"/>
                </a:lnTo>
                <a:lnTo>
                  <a:pt x="7143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8930"/>
                </a:lnTo>
                <a:lnTo>
                  <a:pt x="107157" y="17860"/>
                </a:lnTo>
                <a:lnTo>
                  <a:pt x="98227" y="35719"/>
                </a:lnTo>
                <a:lnTo>
                  <a:pt x="89297" y="53579"/>
                </a:lnTo>
                <a:lnTo>
                  <a:pt x="80368" y="80368"/>
                </a:lnTo>
                <a:lnTo>
                  <a:pt x="71438" y="107157"/>
                </a:lnTo>
                <a:lnTo>
                  <a:pt x="62508" y="125016"/>
                </a:lnTo>
                <a:lnTo>
                  <a:pt x="53579" y="142875"/>
                </a:lnTo>
                <a:lnTo>
                  <a:pt x="53579" y="151805"/>
                </a:lnTo>
                <a:lnTo>
                  <a:pt x="53579" y="160735"/>
                </a:lnTo>
                <a:lnTo>
                  <a:pt x="71438" y="169665"/>
                </a:lnTo>
                <a:lnTo>
                  <a:pt x="89297" y="178594"/>
                </a:lnTo>
                <a:lnTo>
                  <a:pt x="107157" y="196454"/>
                </a:lnTo>
                <a:lnTo>
                  <a:pt x="125016" y="205383"/>
                </a:lnTo>
                <a:lnTo>
                  <a:pt x="142875" y="214313"/>
                </a:lnTo>
                <a:lnTo>
                  <a:pt x="151805" y="223243"/>
                </a:lnTo>
                <a:lnTo>
                  <a:pt x="160735" y="223243"/>
                </a:lnTo>
                <a:lnTo>
                  <a:pt x="160735" y="223243"/>
                </a:lnTo>
                <a:lnTo>
                  <a:pt x="160735" y="214313"/>
                </a:lnTo>
                <a:lnTo>
                  <a:pt x="160735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5" name="Freeform 1210404"/>
          <p:cNvSpPr/>
          <p:nvPr/>
        </p:nvSpPr>
        <p:spPr bwMode="auto">
          <a:xfrm>
            <a:off x="4161234" y="1544836"/>
            <a:ext cx="71439" cy="125016"/>
          </a:xfrm>
          <a:custGeom>
            <a:avLst/>
            <a:gdLst/>
            <a:ahLst/>
            <a:cxnLst/>
            <a:rect l="0" t="0" r="0" b="0"/>
            <a:pathLst>
              <a:path w="71439" h="125016">
                <a:moveTo>
                  <a:pt x="8930" y="44648"/>
                </a:move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44649" y="80367"/>
                </a:lnTo>
                <a:lnTo>
                  <a:pt x="53579" y="71437"/>
                </a:lnTo>
                <a:lnTo>
                  <a:pt x="53579" y="62508"/>
                </a:lnTo>
                <a:lnTo>
                  <a:pt x="62508" y="44648"/>
                </a:lnTo>
                <a:lnTo>
                  <a:pt x="62508" y="26789"/>
                </a:lnTo>
                <a:lnTo>
                  <a:pt x="53579" y="8929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53579" y="125015"/>
                </a:lnTo>
                <a:lnTo>
                  <a:pt x="71438" y="116086"/>
                </a:lnTo>
                <a:lnTo>
                  <a:pt x="7143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6" name="Freeform 1210405"/>
          <p:cNvSpPr/>
          <p:nvPr/>
        </p:nvSpPr>
        <p:spPr bwMode="auto">
          <a:xfrm>
            <a:off x="4241602" y="1562695"/>
            <a:ext cx="62508" cy="258962"/>
          </a:xfrm>
          <a:custGeom>
            <a:avLst/>
            <a:gdLst/>
            <a:ahLst/>
            <a:cxnLst/>
            <a:rect l="0" t="0" r="0" b="0"/>
            <a:pathLst>
              <a:path w="62508" h="258962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8" y="4464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44649"/>
                </a:lnTo>
                <a:lnTo>
                  <a:pt x="53578" y="53578"/>
                </a:lnTo>
                <a:lnTo>
                  <a:pt x="53578" y="80367"/>
                </a:lnTo>
                <a:lnTo>
                  <a:pt x="62507" y="107156"/>
                </a:lnTo>
                <a:lnTo>
                  <a:pt x="62507" y="133945"/>
                </a:lnTo>
                <a:lnTo>
                  <a:pt x="62507" y="169664"/>
                </a:lnTo>
                <a:lnTo>
                  <a:pt x="53578" y="205383"/>
                </a:lnTo>
                <a:lnTo>
                  <a:pt x="53578" y="232172"/>
                </a:lnTo>
                <a:lnTo>
                  <a:pt x="35718" y="250031"/>
                </a:lnTo>
                <a:lnTo>
                  <a:pt x="26789" y="258961"/>
                </a:lnTo>
                <a:lnTo>
                  <a:pt x="17859" y="258961"/>
                </a:lnTo>
                <a:lnTo>
                  <a:pt x="8929" y="258961"/>
                </a:lnTo>
                <a:lnTo>
                  <a:pt x="8929" y="232172"/>
                </a:lnTo>
                <a:lnTo>
                  <a:pt x="892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7" name="Freeform 1210406"/>
          <p:cNvSpPr/>
          <p:nvPr/>
        </p:nvSpPr>
        <p:spPr bwMode="auto">
          <a:xfrm>
            <a:off x="4321969" y="1410890"/>
            <a:ext cx="71438" cy="285751"/>
          </a:xfrm>
          <a:custGeom>
            <a:avLst/>
            <a:gdLst/>
            <a:ahLst/>
            <a:cxnLst/>
            <a:rect l="0" t="0" r="0" b="0"/>
            <a:pathLst>
              <a:path w="71438" h="285751">
                <a:moveTo>
                  <a:pt x="62508" y="35719"/>
                </a:moveTo>
                <a:lnTo>
                  <a:pt x="62508" y="3571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96454"/>
                </a:lnTo>
                <a:lnTo>
                  <a:pt x="8929" y="223243"/>
                </a:lnTo>
                <a:lnTo>
                  <a:pt x="17859" y="241102"/>
                </a:lnTo>
                <a:lnTo>
                  <a:pt x="17859" y="258961"/>
                </a:lnTo>
                <a:lnTo>
                  <a:pt x="26789" y="267891"/>
                </a:lnTo>
                <a:lnTo>
                  <a:pt x="35719" y="276821"/>
                </a:lnTo>
                <a:lnTo>
                  <a:pt x="44648" y="285750"/>
                </a:lnTo>
                <a:lnTo>
                  <a:pt x="53578" y="276821"/>
                </a:lnTo>
                <a:lnTo>
                  <a:pt x="62508" y="267891"/>
                </a:lnTo>
                <a:lnTo>
                  <a:pt x="71437" y="258961"/>
                </a:lnTo>
                <a:lnTo>
                  <a:pt x="71437" y="241102"/>
                </a:lnTo>
                <a:lnTo>
                  <a:pt x="71437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8" name="Freeform 1210407"/>
          <p:cNvSpPr/>
          <p:nvPr/>
        </p:nvSpPr>
        <p:spPr bwMode="auto">
          <a:xfrm>
            <a:off x="4366617" y="1518047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35718"/>
                </a:lnTo>
                <a:lnTo>
                  <a:pt x="35719" y="53578"/>
                </a:lnTo>
                <a:lnTo>
                  <a:pt x="35719" y="71437"/>
                </a:lnTo>
                <a:lnTo>
                  <a:pt x="35719" y="89297"/>
                </a:lnTo>
                <a:lnTo>
                  <a:pt x="4464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98226"/>
                </a:lnTo>
                <a:lnTo>
                  <a:pt x="35719" y="89297"/>
                </a:lnTo>
                <a:lnTo>
                  <a:pt x="35719" y="71437"/>
                </a:lnTo>
                <a:lnTo>
                  <a:pt x="44649" y="44648"/>
                </a:lnTo>
                <a:lnTo>
                  <a:pt x="44649" y="2678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892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09" name="Freeform 1210408"/>
          <p:cNvSpPr/>
          <p:nvPr/>
        </p:nvSpPr>
        <p:spPr bwMode="auto">
          <a:xfrm>
            <a:off x="4438055" y="1526976"/>
            <a:ext cx="35719" cy="125017"/>
          </a:xfrm>
          <a:custGeom>
            <a:avLst/>
            <a:gdLst/>
            <a:ahLst/>
            <a:cxnLst/>
            <a:rect l="0" t="0" r="0" b="0"/>
            <a:pathLst>
              <a:path w="35719" h="12501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80368"/>
                </a:lnTo>
                <a:lnTo>
                  <a:pt x="35718" y="89297"/>
                </a:lnTo>
                <a:lnTo>
                  <a:pt x="35718" y="98227"/>
                </a:lnTo>
                <a:lnTo>
                  <a:pt x="35718" y="107157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0" name="Freeform 1210409"/>
          <p:cNvSpPr/>
          <p:nvPr/>
        </p:nvSpPr>
        <p:spPr bwMode="auto">
          <a:xfrm>
            <a:off x="4446984" y="1357313"/>
            <a:ext cx="98228" cy="348258"/>
          </a:xfrm>
          <a:custGeom>
            <a:avLst/>
            <a:gdLst/>
            <a:ahLst/>
            <a:cxnLst/>
            <a:rect l="0" t="0" r="0" b="0"/>
            <a:pathLst>
              <a:path w="98228" h="34825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53579" y="35718"/>
                </a:lnTo>
                <a:lnTo>
                  <a:pt x="53579" y="44648"/>
                </a:lnTo>
                <a:lnTo>
                  <a:pt x="53579" y="62507"/>
                </a:lnTo>
                <a:lnTo>
                  <a:pt x="53579" y="71437"/>
                </a:lnTo>
                <a:lnTo>
                  <a:pt x="53579" y="89296"/>
                </a:lnTo>
                <a:lnTo>
                  <a:pt x="53579" y="116085"/>
                </a:lnTo>
                <a:lnTo>
                  <a:pt x="62508" y="133945"/>
                </a:lnTo>
                <a:lnTo>
                  <a:pt x="71438" y="160734"/>
                </a:lnTo>
                <a:lnTo>
                  <a:pt x="80368" y="187523"/>
                </a:lnTo>
                <a:lnTo>
                  <a:pt x="80368" y="214312"/>
                </a:lnTo>
                <a:lnTo>
                  <a:pt x="89297" y="232171"/>
                </a:lnTo>
                <a:lnTo>
                  <a:pt x="89297" y="258960"/>
                </a:lnTo>
                <a:lnTo>
                  <a:pt x="89297" y="276820"/>
                </a:lnTo>
                <a:lnTo>
                  <a:pt x="98227" y="294679"/>
                </a:lnTo>
                <a:lnTo>
                  <a:pt x="98227" y="303609"/>
                </a:lnTo>
                <a:lnTo>
                  <a:pt x="98227" y="321468"/>
                </a:lnTo>
                <a:lnTo>
                  <a:pt x="98227" y="330398"/>
                </a:lnTo>
                <a:lnTo>
                  <a:pt x="89297" y="330398"/>
                </a:lnTo>
                <a:lnTo>
                  <a:pt x="89297" y="339327"/>
                </a:lnTo>
                <a:lnTo>
                  <a:pt x="80368" y="339327"/>
                </a:lnTo>
                <a:lnTo>
                  <a:pt x="71438" y="348257"/>
                </a:lnTo>
                <a:lnTo>
                  <a:pt x="71438" y="348257"/>
                </a:lnTo>
                <a:lnTo>
                  <a:pt x="62508" y="348257"/>
                </a:lnTo>
                <a:lnTo>
                  <a:pt x="62508" y="348257"/>
                </a:lnTo>
                <a:lnTo>
                  <a:pt x="62508" y="339327"/>
                </a:lnTo>
                <a:lnTo>
                  <a:pt x="62508" y="3393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1" name="Freeform 1210410"/>
          <p:cNvSpPr/>
          <p:nvPr/>
        </p:nvSpPr>
        <p:spPr bwMode="auto">
          <a:xfrm>
            <a:off x="2696766" y="4054078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2" name="Freeform 1210411"/>
          <p:cNvSpPr/>
          <p:nvPr/>
        </p:nvSpPr>
        <p:spPr bwMode="auto">
          <a:xfrm>
            <a:off x="1794867" y="3866554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62508"/>
                </a:lnTo>
                <a:lnTo>
                  <a:pt x="17860" y="89297"/>
                </a:lnTo>
                <a:lnTo>
                  <a:pt x="26789" y="116086"/>
                </a:lnTo>
                <a:lnTo>
                  <a:pt x="35719" y="133946"/>
                </a:lnTo>
                <a:lnTo>
                  <a:pt x="35719" y="151805"/>
                </a:lnTo>
                <a:lnTo>
                  <a:pt x="44649" y="160735"/>
                </a:lnTo>
                <a:lnTo>
                  <a:pt x="44649" y="169664"/>
                </a:lnTo>
                <a:lnTo>
                  <a:pt x="44649" y="169664"/>
                </a:lnTo>
                <a:lnTo>
                  <a:pt x="35719" y="160735"/>
                </a:lnTo>
                <a:lnTo>
                  <a:pt x="35719" y="160735"/>
                </a:lnTo>
                <a:lnTo>
                  <a:pt x="17860" y="15180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3" name="Freeform 1210412"/>
          <p:cNvSpPr/>
          <p:nvPr/>
        </p:nvSpPr>
        <p:spPr bwMode="auto">
          <a:xfrm>
            <a:off x="1687711" y="3991570"/>
            <a:ext cx="241103" cy="53579"/>
          </a:xfrm>
          <a:custGeom>
            <a:avLst/>
            <a:gdLst/>
            <a:ahLst/>
            <a:cxnLst/>
            <a:rect l="0" t="0" r="0" b="0"/>
            <a:pathLst>
              <a:path w="241103" h="53579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17859" y="44648"/>
                </a:lnTo>
                <a:lnTo>
                  <a:pt x="35719" y="53578"/>
                </a:lnTo>
                <a:lnTo>
                  <a:pt x="62508" y="53578"/>
                </a:lnTo>
                <a:lnTo>
                  <a:pt x="98227" y="53578"/>
                </a:lnTo>
                <a:lnTo>
                  <a:pt x="125016" y="53578"/>
                </a:lnTo>
                <a:lnTo>
                  <a:pt x="160734" y="44648"/>
                </a:lnTo>
                <a:lnTo>
                  <a:pt x="187523" y="35719"/>
                </a:lnTo>
                <a:lnTo>
                  <a:pt x="214312" y="26789"/>
                </a:lnTo>
                <a:lnTo>
                  <a:pt x="232172" y="17859"/>
                </a:lnTo>
                <a:lnTo>
                  <a:pt x="241102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4" name="Freeform 1210413"/>
          <p:cNvSpPr/>
          <p:nvPr/>
        </p:nvSpPr>
        <p:spPr bwMode="auto">
          <a:xfrm>
            <a:off x="1651992" y="3830836"/>
            <a:ext cx="232173" cy="53579"/>
          </a:xfrm>
          <a:custGeom>
            <a:avLst/>
            <a:gdLst/>
            <a:ahLst/>
            <a:cxnLst/>
            <a:rect l="0" t="0" r="0" b="0"/>
            <a:pathLst>
              <a:path w="232173" h="53579">
                <a:moveTo>
                  <a:pt x="893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44648"/>
                </a:lnTo>
                <a:lnTo>
                  <a:pt x="53578" y="35718"/>
                </a:lnTo>
                <a:lnTo>
                  <a:pt x="89297" y="26789"/>
                </a:lnTo>
                <a:lnTo>
                  <a:pt x="133946" y="17859"/>
                </a:lnTo>
                <a:lnTo>
                  <a:pt x="160735" y="8929"/>
                </a:lnTo>
                <a:lnTo>
                  <a:pt x="196453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5" name="Freeform 1210414"/>
          <p:cNvSpPr/>
          <p:nvPr/>
        </p:nvSpPr>
        <p:spPr bwMode="auto">
          <a:xfrm>
            <a:off x="1955602" y="3875484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8929" y="178594"/>
                </a:lnTo>
                <a:lnTo>
                  <a:pt x="8929" y="160734"/>
                </a:lnTo>
                <a:lnTo>
                  <a:pt x="17859" y="125016"/>
                </a:lnTo>
                <a:lnTo>
                  <a:pt x="17859" y="89297"/>
                </a:lnTo>
                <a:lnTo>
                  <a:pt x="26789" y="53578"/>
                </a:lnTo>
                <a:lnTo>
                  <a:pt x="35718" y="26789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62507" y="44648"/>
                </a:lnTo>
                <a:lnTo>
                  <a:pt x="71437" y="80367"/>
                </a:lnTo>
                <a:lnTo>
                  <a:pt x="71437" y="107156"/>
                </a:lnTo>
                <a:lnTo>
                  <a:pt x="80367" y="142875"/>
                </a:lnTo>
                <a:lnTo>
                  <a:pt x="80367" y="169664"/>
                </a:lnTo>
                <a:lnTo>
                  <a:pt x="80367" y="178594"/>
                </a:lnTo>
                <a:lnTo>
                  <a:pt x="80367" y="187523"/>
                </a:lnTo>
                <a:lnTo>
                  <a:pt x="89296" y="178594"/>
                </a:lnTo>
                <a:lnTo>
                  <a:pt x="98226" y="151805"/>
                </a:lnTo>
                <a:lnTo>
                  <a:pt x="98226" y="125016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6" name="Freeform 1210415"/>
          <p:cNvSpPr/>
          <p:nvPr/>
        </p:nvSpPr>
        <p:spPr bwMode="auto">
          <a:xfrm>
            <a:off x="2098477" y="3884414"/>
            <a:ext cx="89297" cy="151805"/>
          </a:xfrm>
          <a:custGeom>
            <a:avLst/>
            <a:gdLst/>
            <a:ahLst/>
            <a:cxnLst/>
            <a:rect l="0" t="0" r="0" b="0"/>
            <a:pathLst>
              <a:path w="89297" h="151805">
                <a:moveTo>
                  <a:pt x="8929" y="26789"/>
                </a:moveTo>
                <a:lnTo>
                  <a:pt x="892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89297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35718"/>
                </a:lnTo>
                <a:lnTo>
                  <a:pt x="26789" y="1785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17859"/>
                </a:lnTo>
                <a:lnTo>
                  <a:pt x="44648" y="26789"/>
                </a:lnTo>
                <a:lnTo>
                  <a:pt x="53578" y="53578"/>
                </a:lnTo>
                <a:lnTo>
                  <a:pt x="62507" y="80367"/>
                </a:lnTo>
                <a:lnTo>
                  <a:pt x="62507" y="107156"/>
                </a:lnTo>
                <a:lnTo>
                  <a:pt x="62507" y="125015"/>
                </a:lnTo>
                <a:lnTo>
                  <a:pt x="71437" y="142875"/>
                </a:lnTo>
                <a:lnTo>
                  <a:pt x="71437" y="151804"/>
                </a:lnTo>
                <a:lnTo>
                  <a:pt x="71437" y="151804"/>
                </a:lnTo>
                <a:lnTo>
                  <a:pt x="80367" y="151804"/>
                </a:lnTo>
                <a:lnTo>
                  <a:pt x="80367" y="133945"/>
                </a:lnTo>
                <a:lnTo>
                  <a:pt x="80367" y="107156"/>
                </a:lnTo>
                <a:lnTo>
                  <a:pt x="89296" y="80367"/>
                </a:lnTo>
                <a:lnTo>
                  <a:pt x="8929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7" name="Freeform 1210416"/>
          <p:cNvSpPr/>
          <p:nvPr/>
        </p:nvSpPr>
        <p:spPr bwMode="auto">
          <a:xfrm>
            <a:off x="2205633" y="3857625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4"/>
                </a:lnTo>
                <a:lnTo>
                  <a:pt x="8930" y="133945"/>
                </a:lnTo>
                <a:lnTo>
                  <a:pt x="17859" y="107156"/>
                </a:lnTo>
                <a:lnTo>
                  <a:pt x="17859" y="80367"/>
                </a:lnTo>
                <a:lnTo>
                  <a:pt x="26789" y="53578"/>
                </a:lnTo>
                <a:lnTo>
                  <a:pt x="26789" y="35718"/>
                </a:lnTo>
                <a:lnTo>
                  <a:pt x="35719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53578" y="53578"/>
                </a:lnTo>
                <a:lnTo>
                  <a:pt x="53578" y="80367"/>
                </a:lnTo>
                <a:lnTo>
                  <a:pt x="62508" y="116086"/>
                </a:lnTo>
                <a:lnTo>
                  <a:pt x="71437" y="142875"/>
                </a:lnTo>
                <a:lnTo>
                  <a:pt x="71437" y="169664"/>
                </a:lnTo>
                <a:lnTo>
                  <a:pt x="80367" y="187523"/>
                </a:lnTo>
                <a:lnTo>
                  <a:pt x="80367" y="196453"/>
                </a:lnTo>
                <a:lnTo>
                  <a:pt x="80367" y="196453"/>
                </a:lnTo>
                <a:lnTo>
                  <a:pt x="80367" y="187523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8" name="Freeform 1210417"/>
          <p:cNvSpPr/>
          <p:nvPr/>
        </p:nvSpPr>
        <p:spPr bwMode="auto">
          <a:xfrm>
            <a:off x="2241352" y="3812976"/>
            <a:ext cx="178594" cy="205384"/>
          </a:xfrm>
          <a:custGeom>
            <a:avLst/>
            <a:gdLst/>
            <a:ahLst/>
            <a:cxnLst/>
            <a:rect l="0" t="0" r="0" b="0"/>
            <a:pathLst>
              <a:path w="178594" h="205384">
                <a:moveTo>
                  <a:pt x="8929" y="160735"/>
                </a:moveTo>
                <a:lnTo>
                  <a:pt x="8929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8929" y="107156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8" y="35719"/>
                </a:lnTo>
                <a:lnTo>
                  <a:pt x="53578" y="17860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8930"/>
                </a:lnTo>
                <a:lnTo>
                  <a:pt x="89296" y="17860"/>
                </a:lnTo>
                <a:lnTo>
                  <a:pt x="98226" y="35719"/>
                </a:lnTo>
                <a:lnTo>
                  <a:pt x="116086" y="62508"/>
                </a:lnTo>
                <a:lnTo>
                  <a:pt x="125015" y="89297"/>
                </a:lnTo>
                <a:lnTo>
                  <a:pt x="142875" y="125016"/>
                </a:lnTo>
                <a:lnTo>
                  <a:pt x="151804" y="151805"/>
                </a:lnTo>
                <a:lnTo>
                  <a:pt x="169664" y="178594"/>
                </a:lnTo>
                <a:lnTo>
                  <a:pt x="169664" y="196453"/>
                </a:lnTo>
                <a:lnTo>
                  <a:pt x="178593" y="205383"/>
                </a:lnTo>
                <a:lnTo>
                  <a:pt x="178593" y="205383"/>
                </a:lnTo>
                <a:lnTo>
                  <a:pt x="169664" y="196453"/>
                </a:lnTo>
                <a:lnTo>
                  <a:pt x="169664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19" name="Freeform 1210418"/>
          <p:cNvSpPr/>
          <p:nvPr/>
        </p:nvSpPr>
        <p:spPr bwMode="auto">
          <a:xfrm>
            <a:off x="241102" y="1339453"/>
            <a:ext cx="71438" cy="2518173"/>
          </a:xfrm>
          <a:custGeom>
            <a:avLst/>
            <a:gdLst/>
            <a:ahLst/>
            <a:cxnLst/>
            <a:rect l="0" t="0" r="0" b="0"/>
            <a:pathLst>
              <a:path w="71438" h="2518173">
                <a:moveTo>
                  <a:pt x="53578" y="0"/>
                </a:moveTo>
                <a:lnTo>
                  <a:pt x="53578" y="17860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7" y="44649"/>
                </a:lnTo>
                <a:lnTo>
                  <a:pt x="62507" y="62508"/>
                </a:lnTo>
                <a:lnTo>
                  <a:pt x="62507" y="80367"/>
                </a:lnTo>
                <a:lnTo>
                  <a:pt x="62507" y="98226"/>
                </a:lnTo>
                <a:lnTo>
                  <a:pt x="62507" y="125016"/>
                </a:lnTo>
                <a:lnTo>
                  <a:pt x="62507" y="160734"/>
                </a:lnTo>
                <a:lnTo>
                  <a:pt x="62507" y="196453"/>
                </a:lnTo>
                <a:lnTo>
                  <a:pt x="71437" y="241101"/>
                </a:lnTo>
                <a:lnTo>
                  <a:pt x="71437" y="294680"/>
                </a:lnTo>
                <a:lnTo>
                  <a:pt x="71437" y="348258"/>
                </a:lnTo>
                <a:lnTo>
                  <a:pt x="71437" y="410766"/>
                </a:lnTo>
                <a:lnTo>
                  <a:pt x="71437" y="473273"/>
                </a:lnTo>
                <a:lnTo>
                  <a:pt x="71437" y="535781"/>
                </a:lnTo>
                <a:lnTo>
                  <a:pt x="71437" y="607219"/>
                </a:lnTo>
                <a:lnTo>
                  <a:pt x="71437" y="678656"/>
                </a:lnTo>
                <a:lnTo>
                  <a:pt x="71437" y="750094"/>
                </a:lnTo>
                <a:lnTo>
                  <a:pt x="71437" y="830461"/>
                </a:lnTo>
                <a:lnTo>
                  <a:pt x="71437" y="910828"/>
                </a:lnTo>
                <a:lnTo>
                  <a:pt x="71437" y="991195"/>
                </a:lnTo>
                <a:lnTo>
                  <a:pt x="62507" y="1080492"/>
                </a:lnTo>
                <a:lnTo>
                  <a:pt x="62507" y="1169789"/>
                </a:lnTo>
                <a:lnTo>
                  <a:pt x="62507" y="1259086"/>
                </a:lnTo>
                <a:lnTo>
                  <a:pt x="53578" y="1357313"/>
                </a:lnTo>
                <a:lnTo>
                  <a:pt x="44648" y="1446610"/>
                </a:lnTo>
                <a:lnTo>
                  <a:pt x="35718" y="1544836"/>
                </a:lnTo>
                <a:lnTo>
                  <a:pt x="35718" y="1643062"/>
                </a:lnTo>
                <a:lnTo>
                  <a:pt x="26789" y="1732359"/>
                </a:lnTo>
                <a:lnTo>
                  <a:pt x="26789" y="1821656"/>
                </a:lnTo>
                <a:lnTo>
                  <a:pt x="17859" y="1910953"/>
                </a:lnTo>
                <a:lnTo>
                  <a:pt x="8929" y="2000250"/>
                </a:lnTo>
                <a:lnTo>
                  <a:pt x="8929" y="2080617"/>
                </a:lnTo>
                <a:lnTo>
                  <a:pt x="0" y="2160984"/>
                </a:lnTo>
                <a:lnTo>
                  <a:pt x="0" y="2232422"/>
                </a:lnTo>
                <a:lnTo>
                  <a:pt x="0" y="2303859"/>
                </a:lnTo>
                <a:lnTo>
                  <a:pt x="0" y="2366367"/>
                </a:lnTo>
                <a:lnTo>
                  <a:pt x="8929" y="2428875"/>
                </a:lnTo>
                <a:lnTo>
                  <a:pt x="8929" y="2473523"/>
                </a:lnTo>
                <a:lnTo>
                  <a:pt x="17859" y="2518172"/>
                </a:lnTo>
                <a:lnTo>
                  <a:pt x="17859" y="2518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0" name="Freeform 1210419"/>
          <p:cNvSpPr/>
          <p:nvPr/>
        </p:nvSpPr>
        <p:spPr bwMode="auto">
          <a:xfrm>
            <a:off x="258961" y="1223367"/>
            <a:ext cx="473274" cy="2652118"/>
          </a:xfrm>
          <a:custGeom>
            <a:avLst/>
            <a:gdLst/>
            <a:ahLst/>
            <a:cxnLst/>
            <a:rect l="0" t="0" r="0" b="0"/>
            <a:pathLst>
              <a:path w="473274" h="2652118">
                <a:moveTo>
                  <a:pt x="17859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17859" y="26789"/>
                </a:lnTo>
                <a:lnTo>
                  <a:pt x="44648" y="35719"/>
                </a:lnTo>
                <a:lnTo>
                  <a:pt x="71438" y="44649"/>
                </a:lnTo>
                <a:lnTo>
                  <a:pt x="98227" y="53578"/>
                </a:lnTo>
                <a:lnTo>
                  <a:pt x="133945" y="53578"/>
                </a:lnTo>
                <a:lnTo>
                  <a:pt x="169664" y="53578"/>
                </a:lnTo>
                <a:lnTo>
                  <a:pt x="205383" y="44649"/>
                </a:lnTo>
                <a:lnTo>
                  <a:pt x="241102" y="44649"/>
                </a:lnTo>
                <a:lnTo>
                  <a:pt x="267891" y="35719"/>
                </a:lnTo>
                <a:lnTo>
                  <a:pt x="303609" y="35719"/>
                </a:lnTo>
                <a:lnTo>
                  <a:pt x="330398" y="35719"/>
                </a:lnTo>
                <a:lnTo>
                  <a:pt x="357188" y="35719"/>
                </a:lnTo>
                <a:lnTo>
                  <a:pt x="383977" y="35719"/>
                </a:lnTo>
                <a:lnTo>
                  <a:pt x="410766" y="44649"/>
                </a:lnTo>
                <a:lnTo>
                  <a:pt x="428625" y="44649"/>
                </a:lnTo>
                <a:lnTo>
                  <a:pt x="446484" y="62508"/>
                </a:lnTo>
                <a:lnTo>
                  <a:pt x="455414" y="71438"/>
                </a:lnTo>
                <a:lnTo>
                  <a:pt x="464344" y="89297"/>
                </a:lnTo>
                <a:lnTo>
                  <a:pt x="464344" y="107156"/>
                </a:lnTo>
                <a:lnTo>
                  <a:pt x="464344" y="133946"/>
                </a:lnTo>
                <a:lnTo>
                  <a:pt x="473273" y="160735"/>
                </a:lnTo>
                <a:lnTo>
                  <a:pt x="473273" y="196453"/>
                </a:lnTo>
                <a:lnTo>
                  <a:pt x="473273" y="241102"/>
                </a:lnTo>
                <a:lnTo>
                  <a:pt x="464344" y="294680"/>
                </a:lnTo>
                <a:lnTo>
                  <a:pt x="464344" y="357187"/>
                </a:lnTo>
                <a:lnTo>
                  <a:pt x="455414" y="428625"/>
                </a:lnTo>
                <a:lnTo>
                  <a:pt x="455414" y="508992"/>
                </a:lnTo>
                <a:lnTo>
                  <a:pt x="446484" y="589359"/>
                </a:lnTo>
                <a:lnTo>
                  <a:pt x="446484" y="660797"/>
                </a:lnTo>
                <a:lnTo>
                  <a:pt x="437555" y="732234"/>
                </a:lnTo>
                <a:lnTo>
                  <a:pt x="437555" y="803672"/>
                </a:lnTo>
                <a:lnTo>
                  <a:pt x="428625" y="875109"/>
                </a:lnTo>
                <a:lnTo>
                  <a:pt x="428625" y="937617"/>
                </a:lnTo>
                <a:lnTo>
                  <a:pt x="428625" y="1009055"/>
                </a:lnTo>
                <a:lnTo>
                  <a:pt x="428625" y="1080492"/>
                </a:lnTo>
                <a:lnTo>
                  <a:pt x="428625" y="1151930"/>
                </a:lnTo>
                <a:lnTo>
                  <a:pt x="428625" y="1232297"/>
                </a:lnTo>
                <a:lnTo>
                  <a:pt x="419695" y="1321594"/>
                </a:lnTo>
                <a:lnTo>
                  <a:pt x="419695" y="1401961"/>
                </a:lnTo>
                <a:lnTo>
                  <a:pt x="419695" y="1491258"/>
                </a:lnTo>
                <a:lnTo>
                  <a:pt x="419695" y="1571625"/>
                </a:lnTo>
                <a:lnTo>
                  <a:pt x="410766" y="1651992"/>
                </a:lnTo>
                <a:lnTo>
                  <a:pt x="410766" y="1723429"/>
                </a:lnTo>
                <a:lnTo>
                  <a:pt x="401836" y="1794867"/>
                </a:lnTo>
                <a:lnTo>
                  <a:pt x="392906" y="1857375"/>
                </a:lnTo>
                <a:lnTo>
                  <a:pt x="392906" y="1919883"/>
                </a:lnTo>
                <a:lnTo>
                  <a:pt x="383977" y="1973461"/>
                </a:lnTo>
                <a:lnTo>
                  <a:pt x="383977" y="2027039"/>
                </a:lnTo>
                <a:lnTo>
                  <a:pt x="383977" y="2080617"/>
                </a:lnTo>
                <a:lnTo>
                  <a:pt x="383977" y="2134195"/>
                </a:lnTo>
                <a:lnTo>
                  <a:pt x="383977" y="2178844"/>
                </a:lnTo>
                <a:lnTo>
                  <a:pt x="375047" y="2232422"/>
                </a:lnTo>
                <a:lnTo>
                  <a:pt x="375047" y="2286000"/>
                </a:lnTo>
                <a:lnTo>
                  <a:pt x="375047" y="2330648"/>
                </a:lnTo>
                <a:lnTo>
                  <a:pt x="366117" y="2366367"/>
                </a:lnTo>
                <a:lnTo>
                  <a:pt x="366117" y="2411015"/>
                </a:lnTo>
                <a:lnTo>
                  <a:pt x="357188" y="2437804"/>
                </a:lnTo>
                <a:lnTo>
                  <a:pt x="357188" y="2464594"/>
                </a:lnTo>
                <a:lnTo>
                  <a:pt x="348258" y="2482453"/>
                </a:lnTo>
                <a:lnTo>
                  <a:pt x="348258" y="2500312"/>
                </a:lnTo>
                <a:lnTo>
                  <a:pt x="348258" y="2509242"/>
                </a:lnTo>
                <a:lnTo>
                  <a:pt x="348258" y="2527101"/>
                </a:lnTo>
                <a:lnTo>
                  <a:pt x="348258" y="2544961"/>
                </a:lnTo>
                <a:lnTo>
                  <a:pt x="348258" y="2553890"/>
                </a:lnTo>
                <a:lnTo>
                  <a:pt x="348258" y="2580679"/>
                </a:lnTo>
                <a:lnTo>
                  <a:pt x="348258" y="2598539"/>
                </a:lnTo>
                <a:lnTo>
                  <a:pt x="348258" y="2607469"/>
                </a:lnTo>
                <a:lnTo>
                  <a:pt x="348258" y="2625328"/>
                </a:lnTo>
                <a:lnTo>
                  <a:pt x="348258" y="2634258"/>
                </a:lnTo>
                <a:lnTo>
                  <a:pt x="348258" y="2643187"/>
                </a:lnTo>
                <a:lnTo>
                  <a:pt x="348258" y="2643187"/>
                </a:lnTo>
                <a:lnTo>
                  <a:pt x="348258" y="2643187"/>
                </a:lnTo>
                <a:lnTo>
                  <a:pt x="339328" y="2652117"/>
                </a:lnTo>
                <a:lnTo>
                  <a:pt x="339328" y="2652117"/>
                </a:lnTo>
                <a:lnTo>
                  <a:pt x="339328" y="2652117"/>
                </a:lnTo>
                <a:lnTo>
                  <a:pt x="339328" y="2652117"/>
                </a:lnTo>
                <a:lnTo>
                  <a:pt x="339328" y="2652117"/>
                </a:lnTo>
                <a:lnTo>
                  <a:pt x="339328" y="2652117"/>
                </a:lnTo>
                <a:lnTo>
                  <a:pt x="339328" y="2652117"/>
                </a:lnTo>
                <a:lnTo>
                  <a:pt x="330398" y="2652117"/>
                </a:lnTo>
                <a:lnTo>
                  <a:pt x="330398" y="2652117"/>
                </a:lnTo>
                <a:lnTo>
                  <a:pt x="330398" y="2652117"/>
                </a:lnTo>
                <a:lnTo>
                  <a:pt x="330398" y="2643187"/>
                </a:lnTo>
                <a:lnTo>
                  <a:pt x="321469" y="2634258"/>
                </a:lnTo>
                <a:lnTo>
                  <a:pt x="312539" y="2625328"/>
                </a:lnTo>
                <a:lnTo>
                  <a:pt x="303609" y="2616398"/>
                </a:lnTo>
                <a:lnTo>
                  <a:pt x="285750" y="2607469"/>
                </a:lnTo>
                <a:lnTo>
                  <a:pt x="258961" y="2607469"/>
                </a:lnTo>
                <a:lnTo>
                  <a:pt x="232172" y="2607469"/>
                </a:lnTo>
                <a:lnTo>
                  <a:pt x="196453" y="2607469"/>
                </a:lnTo>
                <a:lnTo>
                  <a:pt x="160734" y="2616398"/>
                </a:lnTo>
                <a:lnTo>
                  <a:pt x="133945" y="2625328"/>
                </a:lnTo>
                <a:lnTo>
                  <a:pt x="107156" y="2634258"/>
                </a:lnTo>
                <a:lnTo>
                  <a:pt x="71438" y="2634258"/>
                </a:lnTo>
                <a:lnTo>
                  <a:pt x="35719" y="2643187"/>
                </a:lnTo>
                <a:lnTo>
                  <a:pt x="0" y="2643187"/>
                </a:lnTo>
                <a:lnTo>
                  <a:pt x="0" y="2643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1" name="Freeform 1210420"/>
          <p:cNvSpPr/>
          <p:nvPr/>
        </p:nvSpPr>
        <p:spPr bwMode="auto">
          <a:xfrm>
            <a:off x="232172" y="3107531"/>
            <a:ext cx="250032" cy="8931"/>
          </a:xfrm>
          <a:custGeom>
            <a:avLst/>
            <a:gdLst/>
            <a:ahLst/>
            <a:cxnLst/>
            <a:rect l="0" t="0" r="0" b="0"/>
            <a:pathLst>
              <a:path w="250032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62508" y="8930"/>
                </a:lnTo>
                <a:lnTo>
                  <a:pt x="107156" y="0"/>
                </a:lnTo>
                <a:lnTo>
                  <a:pt x="169664" y="0"/>
                </a:lnTo>
                <a:lnTo>
                  <a:pt x="214312" y="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2" name="Freeform 1210421"/>
          <p:cNvSpPr/>
          <p:nvPr/>
        </p:nvSpPr>
        <p:spPr bwMode="auto">
          <a:xfrm>
            <a:off x="267891" y="3437929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8929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26789" y="107157"/>
                </a:lnTo>
                <a:lnTo>
                  <a:pt x="44648" y="125016"/>
                </a:lnTo>
                <a:lnTo>
                  <a:pt x="71437" y="116086"/>
                </a:lnTo>
                <a:lnTo>
                  <a:pt x="89297" y="89297"/>
                </a:lnTo>
                <a:lnTo>
                  <a:pt x="98226" y="62508"/>
                </a:lnTo>
                <a:lnTo>
                  <a:pt x="98226" y="3571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3" name="Freeform 1210422"/>
          <p:cNvSpPr/>
          <p:nvPr/>
        </p:nvSpPr>
        <p:spPr bwMode="auto">
          <a:xfrm>
            <a:off x="383977" y="3339703"/>
            <a:ext cx="107157" cy="339329"/>
          </a:xfrm>
          <a:custGeom>
            <a:avLst/>
            <a:gdLst/>
            <a:ahLst/>
            <a:cxnLst/>
            <a:rect l="0" t="0" r="0" b="0"/>
            <a:pathLst>
              <a:path w="107157" h="339329">
                <a:moveTo>
                  <a:pt x="17859" y="98226"/>
                </a:moveTo>
                <a:lnTo>
                  <a:pt x="8929" y="9822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51804"/>
                </a:lnTo>
                <a:lnTo>
                  <a:pt x="17859" y="187523"/>
                </a:lnTo>
                <a:lnTo>
                  <a:pt x="35718" y="223242"/>
                </a:lnTo>
                <a:lnTo>
                  <a:pt x="44648" y="258961"/>
                </a:lnTo>
                <a:lnTo>
                  <a:pt x="53578" y="285750"/>
                </a:lnTo>
                <a:lnTo>
                  <a:pt x="62507" y="312539"/>
                </a:lnTo>
                <a:lnTo>
                  <a:pt x="62507" y="330398"/>
                </a:lnTo>
                <a:lnTo>
                  <a:pt x="62507" y="339328"/>
                </a:lnTo>
                <a:lnTo>
                  <a:pt x="62507" y="330398"/>
                </a:lnTo>
                <a:lnTo>
                  <a:pt x="53578" y="312539"/>
                </a:lnTo>
                <a:lnTo>
                  <a:pt x="35718" y="285750"/>
                </a:lnTo>
                <a:lnTo>
                  <a:pt x="26789" y="241101"/>
                </a:lnTo>
                <a:lnTo>
                  <a:pt x="8929" y="187523"/>
                </a:lnTo>
                <a:lnTo>
                  <a:pt x="0" y="133945"/>
                </a:lnTo>
                <a:lnTo>
                  <a:pt x="0" y="89297"/>
                </a:lnTo>
                <a:lnTo>
                  <a:pt x="8929" y="44648"/>
                </a:lnTo>
                <a:lnTo>
                  <a:pt x="17859" y="17859"/>
                </a:lnTo>
                <a:lnTo>
                  <a:pt x="44648" y="0"/>
                </a:lnTo>
                <a:lnTo>
                  <a:pt x="62507" y="0"/>
                </a:lnTo>
                <a:lnTo>
                  <a:pt x="80367" y="8929"/>
                </a:lnTo>
                <a:lnTo>
                  <a:pt x="98226" y="26789"/>
                </a:lnTo>
                <a:lnTo>
                  <a:pt x="107156" y="53578"/>
                </a:lnTo>
                <a:lnTo>
                  <a:pt x="98226" y="89297"/>
                </a:lnTo>
                <a:lnTo>
                  <a:pt x="80367" y="133945"/>
                </a:lnTo>
                <a:lnTo>
                  <a:pt x="53578" y="160734"/>
                </a:lnTo>
                <a:lnTo>
                  <a:pt x="26789" y="178593"/>
                </a:lnTo>
                <a:lnTo>
                  <a:pt x="8929" y="17859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4" name="Freeform 1210423"/>
          <p:cNvSpPr/>
          <p:nvPr/>
        </p:nvSpPr>
        <p:spPr bwMode="auto">
          <a:xfrm>
            <a:off x="571500" y="3384351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5" name="Freeform 1210424"/>
          <p:cNvSpPr/>
          <p:nvPr/>
        </p:nvSpPr>
        <p:spPr bwMode="auto">
          <a:xfrm>
            <a:off x="544711" y="3437929"/>
            <a:ext cx="133946" cy="53579"/>
          </a:xfrm>
          <a:custGeom>
            <a:avLst/>
            <a:gdLst/>
            <a:ahLst/>
            <a:cxnLst/>
            <a:rect l="0" t="0" r="0" b="0"/>
            <a:pathLst>
              <a:path w="133946" h="53579">
                <a:moveTo>
                  <a:pt x="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26789" y="44649"/>
                </a:lnTo>
                <a:lnTo>
                  <a:pt x="44648" y="35719"/>
                </a:lnTo>
                <a:lnTo>
                  <a:pt x="62508" y="26789"/>
                </a:lnTo>
                <a:lnTo>
                  <a:pt x="80367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17860"/>
                </a:lnTo>
                <a:lnTo>
                  <a:pt x="13394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6" name="Freeform 1210425"/>
          <p:cNvSpPr/>
          <p:nvPr/>
        </p:nvSpPr>
        <p:spPr bwMode="auto">
          <a:xfrm>
            <a:off x="580430" y="3536156"/>
            <a:ext cx="116087" cy="53579"/>
          </a:xfrm>
          <a:custGeom>
            <a:avLst/>
            <a:gdLst/>
            <a:ahLst/>
            <a:cxnLst/>
            <a:rect l="0" t="0" r="0" b="0"/>
            <a:pathLst>
              <a:path w="116087" h="53579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44648"/>
                </a:lnTo>
                <a:lnTo>
                  <a:pt x="62508" y="26789"/>
                </a:lnTo>
                <a:lnTo>
                  <a:pt x="80367" y="17859"/>
                </a:lnTo>
                <a:lnTo>
                  <a:pt x="98226" y="1785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7" name="Freeform 1210426"/>
          <p:cNvSpPr/>
          <p:nvPr/>
        </p:nvSpPr>
        <p:spPr bwMode="auto">
          <a:xfrm>
            <a:off x="741164" y="3339703"/>
            <a:ext cx="98228" cy="241102"/>
          </a:xfrm>
          <a:custGeom>
            <a:avLst/>
            <a:gdLst/>
            <a:ahLst/>
            <a:cxnLst/>
            <a:rect l="0" t="0" r="0" b="0"/>
            <a:pathLst>
              <a:path w="98228" h="241102">
                <a:moveTo>
                  <a:pt x="89297" y="26789"/>
                </a:moveTo>
                <a:lnTo>
                  <a:pt x="89297" y="2678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8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89297"/>
                </a:lnTo>
                <a:lnTo>
                  <a:pt x="62508" y="107156"/>
                </a:lnTo>
                <a:lnTo>
                  <a:pt x="71438" y="116086"/>
                </a:lnTo>
                <a:lnTo>
                  <a:pt x="89297" y="125015"/>
                </a:lnTo>
                <a:lnTo>
                  <a:pt x="98227" y="142875"/>
                </a:lnTo>
                <a:lnTo>
                  <a:pt x="98227" y="151804"/>
                </a:lnTo>
                <a:lnTo>
                  <a:pt x="89297" y="169664"/>
                </a:lnTo>
                <a:lnTo>
                  <a:pt x="80367" y="196453"/>
                </a:lnTo>
                <a:lnTo>
                  <a:pt x="62508" y="214312"/>
                </a:lnTo>
                <a:lnTo>
                  <a:pt x="35719" y="232172"/>
                </a:lnTo>
                <a:lnTo>
                  <a:pt x="17860" y="241101"/>
                </a:lnTo>
                <a:lnTo>
                  <a:pt x="8930" y="232172"/>
                </a:lnTo>
                <a:lnTo>
                  <a:pt x="0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8" name="Freeform 1210427"/>
          <p:cNvSpPr/>
          <p:nvPr/>
        </p:nvSpPr>
        <p:spPr bwMode="auto">
          <a:xfrm>
            <a:off x="892969" y="3330773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05383"/>
                </a:lnTo>
                <a:lnTo>
                  <a:pt x="8930" y="196453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29" name="Freeform 1210428"/>
          <p:cNvSpPr/>
          <p:nvPr/>
        </p:nvSpPr>
        <p:spPr bwMode="auto">
          <a:xfrm>
            <a:off x="812602" y="3330773"/>
            <a:ext cx="151805" cy="62509"/>
          </a:xfrm>
          <a:custGeom>
            <a:avLst/>
            <a:gdLst/>
            <a:ahLst/>
            <a:cxnLst/>
            <a:rect l="0" t="0" r="0" b="0"/>
            <a:pathLst>
              <a:path w="151805" h="62509">
                <a:moveTo>
                  <a:pt x="17859" y="35719"/>
                </a:moveTo>
                <a:lnTo>
                  <a:pt x="892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53578"/>
                </a:lnTo>
                <a:lnTo>
                  <a:pt x="35718" y="44648"/>
                </a:lnTo>
                <a:lnTo>
                  <a:pt x="53578" y="26789"/>
                </a:lnTo>
                <a:lnTo>
                  <a:pt x="80367" y="17859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17859"/>
                </a:lnTo>
                <a:lnTo>
                  <a:pt x="15180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0" name="Freeform 1210429"/>
          <p:cNvSpPr/>
          <p:nvPr/>
        </p:nvSpPr>
        <p:spPr bwMode="auto">
          <a:xfrm>
            <a:off x="955477" y="3357562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17859" y="0"/>
                </a:moveTo>
                <a:lnTo>
                  <a:pt x="17859" y="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44648" y="89297"/>
                </a:lnTo>
                <a:lnTo>
                  <a:pt x="44648" y="71438"/>
                </a:lnTo>
                <a:lnTo>
                  <a:pt x="44648" y="53578"/>
                </a:lnTo>
                <a:lnTo>
                  <a:pt x="44648" y="35719"/>
                </a:lnTo>
                <a:lnTo>
                  <a:pt x="44648" y="17859"/>
                </a:lnTo>
                <a:lnTo>
                  <a:pt x="35718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1" name="Freeform 1210430"/>
          <p:cNvSpPr/>
          <p:nvPr/>
        </p:nvSpPr>
        <p:spPr bwMode="auto">
          <a:xfrm>
            <a:off x="1044774" y="3312914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17859" y="17859"/>
                </a:moveTo>
                <a:lnTo>
                  <a:pt x="17859" y="17859"/>
                </a:lnTo>
                <a:lnTo>
                  <a:pt x="1785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8929" y="116086"/>
                </a:lnTo>
                <a:lnTo>
                  <a:pt x="17859" y="89297"/>
                </a:lnTo>
                <a:lnTo>
                  <a:pt x="17859" y="62507"/>
                </a:lnTo>
                <a:lnTo>
                  <a:pt x="26789" y="35718"/>
                </a:lnTo>
                <a:lnTo>
                  <a:pt x="44648" y="17859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2" name="Freeform 1210431"/>
          <p:cNvSpPr/>
          <p:nvPr/>
        </p:nvSpPr>
        <p:spPr bwMode="auto">
          <a:xfrm>
            <a:off x="1107281" y="3303984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893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26789" y="98227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3" name="Freeform 1210432"/>
          <p:cNvSpPr/>
          <p:nvPr/>
        </p:nvSpPr>
        <p:spPr bwMode="auto">
          <a:xfrm>
            <a:off x="294680" y="2678906"/>
            <a:ext cx="357188" cy="17861"/>
          </a:xfrm>
          <a:custGeom>
            <a:avLst/>
            <a:gdLst/>
            <a:ahLst/>
            <a:cxnLst/>
            <a:rect l="0" t="0" r="0" b="0"/>
            <a:pathLst>
              <a:path w="357188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80367" y="8930"/>
                </a:lnTo>
                <a:lnTo>
                  <a:pt x="116086" y="8930"/>
                </a:lnTo>
                <a:lnTo>
                  <a:pt x="151804" y="8930"/>
                </a:lnTo>
                <a:lnTo>
                  <a:pt x="196453" y="17860"/>
                </a:lnTo>
                <a:lnTo>
                  <a:pt x="232172" y="17860"/>
                </a:lnTo>
                <a:lnTo>
                  <a:pt x="267890" y="17860"/>
                </a:lnTo>
                <a:lnTo>
                  <a:pt x="294679" y="17860"/>
                </a:lnTo>
                <a:lnTo>
                  <a:pt x="321469" y="17860"/>
                </a:lnTo>
                <a:lnTo>
                  <a:pt x="339328" y="17860"/>
                </a:lnTo>
                <a:lnTo>
                  <a:pt x="357187" y="8930"/>
                </a:lnTo>
                <a:lnTo>
                  <a:pt x="35718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4" name="Freeform 1210433"/>
          <p:cNvSpPr/>
          <p:nvPr/>
        </p:nvSpPr>
        <p:spPr bwMode="auto">
          <a:xfrm>
            <a:off x="339328" y="2794992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0" y="1785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60" y="160734"/>
                </a:lnTo>
                <a:lnTo>
                  <a:pt x="17860" y="142875"/>
                </a:lnTo>
                <a:lnTo>
                  <a:pt x="17860" y="125015"/>
                </a:lnTo>
                <a:lnTo>
                  <a:pt x="26789" y="98226"/>
                </a:lnTo>
                <a:lnTo>
                  <a:pt x="26789" y="62508"/>
                </a:lnTo>
                <a:lnTo>
                  <a:pt x="35719" y="44648"/>
                </a:lnTo>
                <a:lnTo>
                  <a:pt x="35719" y="17859"/>
                </a:lnTo>
                <a:lnTo>
                  <a:pt x="44649" y="8929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5" name="Freeform 1210434"/>
          <p:cNvSpPr/>
          <p:nvPr/>
        </p:nvSpPr>
        <p:spPr bwMode="auto">
          <a:xfrm>
            <a:off x="419695" y="2866429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6250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9" y="17860"/>
                </a:lnTo>
                <a:lnTo>
                  <a:pt x="53579" y="893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6" name="Freeform 1210435"/>
          <p:cNvSpPr/>
          <p:nvPr/>
        </p:nvSpPr>
        <p:spPr bwMode="auto">
          <a:xfrm>
            <a:off x="446484" y="2830711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7" name="Freeform 1210436"/>
          <p:cNvSpPr/>
          <p:nvPr/>
        </p:nvSpPr>
        <p:spPr bwMode="auto">
          <a:xfrm>
            <a:off x="410766" y="2830711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35718" y="8929"/>
                </a:moveTo>
                <a:lnTo>
                  <a:pt x="35718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17859" y="44648"/>
                </a:lnTo>
                <a:lnTo>
                  <a:pt x="8929" y="62507"/>
                </a:lnTo>
                <a:lnTo>
                  <a:pt x="8929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98226"/>
                </a:lnTo>
                <a:lnTo>
                  <a:pt x="26789" y="89296"/>
                </a:lnTo>
                <a:lnTo>
                  <a:pt x="44648" y="80367"/>
                </a:lnTo>
                <a:lnTo>
                  <a:pt x="71437" y="71437"/>
                </a:lnTo>
                <a:lnTo>
                  <a:pt x="80367" y="71437"/>
                </a:lnTo>
                <a:lnTo>
                  <a:pt x="98226" y="7143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16085"/>
                </a:lnTo>
                <a:lnTo>
                  <a:pt x="107156" y="133945"/>
                </a:lnTo>
                <a:lnTo>
                  <a:pt x="89297" y="151804"/>
                </a:lnTo>
                <a:lnTo>
                  <a:pt x="62508" y="160734"/>
                </a:lnTo>
                <a:lnTo>
                  <a:pt x="44648" y="169664"/>
                </a:lnTo>
                <a:lnTo>
                  <a:pt x="26789" y="178593"/>
                </a:lnTo>
                <a:lnTo>
                  <a:pt x="8929" y="169664"/>
                </a:lnTo>
                <a:lnTo>
                  <a:pt x="892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8" name="Freeform 1210437"/>
          <p:cNvSpPr/>
          <p:nvPr/>
        </p:nvSpPr>
        <p:spPr bwMode="auto">
          <a:xfrm>
            <a:off x="419695" y="2955726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39" name="Freeform 1210438"/>
          <p:cNvSpPr/>
          <p:nvPr/>
        </p:nvSpPr>
        <p:spPr bwMode="auto">
          <a:xfrm>
            <a:off x="419695" y="1616273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17860" y="71438"/>
                </a:lnTo>
                <a:lnTo>
                  <a:pt x="26789" y="98227"/>
                </a:lnTo>
                <a:lnTo>
                  <a:pt x="26789" y="125016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78594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0" name="Freeform 1210439"/>
          <p:cNvSpPr/>
          <p:nvPr/>
        </p:nvSpPr>
        <p:spPr bwMode="auto">
          <a:xfrm>
            <a:off x="348258" y="1732359"/>
            <a:ext cx="178595" cy="98228"/>
          </a:xfrm>
          <a:custGeom>
            <a:avLst/>
            <a:gdLst/>
            <a:ahLst/>
            <a:cxnLst/>
            <a:rect l="0" t="0" r="0" b="0"/>
            <a:pathLst>
              <a:path w="178595" h="98228">
                <a:moveTo>
                  <a:pt x="0" y="89297"/>
                </a:moveTo>
                <a:lnTo>
                  <a:pt x="0" y="98227"/>
                </a:lnTo>
                <a:lnTo>
                  <a:pt x="8930" y="98227"/>
                </a:lnTo>
                <a:lnTo>
                  <a:pt x="26789" y="98227"/>
                </a:lnTo>
                <a:lnTo>
                  <a:pt x="53578" y="89297"/>
                </a:lnTo>
                <a:lnTo>
                  <a:pt x="80367" y="80367"/>
                </a:lnTo>
                <a:lnTo>
                  <a:pt x="116086" y="62508"/>
                </a:lnTo>
                <a:lnTo>
                  <a:pt x="133945" y="53578"/>
                </a:lnTo>
                <a:lnTo>
                  <a:pt x="151805" y="44649"/>
                </a:lnTo>
                <a:lnTo>
                  <a:pt x="169664" y="26789"/>
                </a:lnTo>
                <a:lnTo>
                  <a:pt x="178594" y="1786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1" name="Freeform 1210440"/>
          <p:cNvSpPr/>
          <p:nvPr/>
        </p:nvSpPr>
        <p:spPr bwMode="auto">
          <a:xfrm>
            <a:off x="312539" y="1526976"/>
            <a:ext cx="205384" cy="80369"/>
          </a:xfrm>
          <a:custGeom>
            <a:avLst/>
            <a:gdLst/>
            <a:ahLst/>
            <a:cxnLst/>
            <a:rect l="0" t="0" r="0" b="0"/>
            <a:pathLst>
              <a:path w="205384" h="80369">
                <a:moveTo>
                  <a:pt x="0" y="80368"/>
                </a:moveTo>
                <a:lnTo>
                  <a:pt x="0" y="71438"/>
                </a:lnTo>
                <a:lnTo>
                  <a:pt x="17860" y="62508"/>
                </a:lnTo>
                <a:lnTo>
                  <a:pt x="44649" y="53578"/>
                </a:lnTo>
                <a:lnTo>
                  <a:pt x="80367" y="35719"/>
                </a:lnTo>
                <a:lnTo>
                  <a:pt x="116086" y="26789"/>
                </a:lnTo>
                <a:lnTo>
                  <a:pt x="142875" y="17860"/>
                </a:lnTo>
                <a:lnTo>
                  <a:pt x="169664" y="8930"/>
                </a:lnTo>
                <a:lnTo>
                  <a:pt x="18752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2" name="Freeform 1210441"/>
          <p:cNvSpPr/>
          <p:nvPr/>
        </p:nvSpPr>
        <p:spPr bwMode="auto">
          <a:xfrm>
            <a:off x="491133" y="1580554"/>
            <a:ext cx="160735" cy="169666"/>
          </a:xfrm>
          <a:custGeom>
            <a:avLst/>
            <a:gdLst/>
            <a:ahLst/>
            <a:cxnLst/>
            <a:rect l="0" t="0" r="0" b="0"/>
            <a:pathLst>
              <a:path w="160735" h="169666">
                <a:moveTo>
                  <a:pt x="8930" y="71438"/>
                </a:move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0" y="160735"/>
                </a:lnTo>
                <a:lnTo>
                  <a:pt x="0" y="169665"/>
                </a:lnTo>
                <a:lnTo>
                  <a:pt x="0" y="169665"/>
                </a:lnTo>
                <a:lnTo>
                  <a:pt x="8930" y="169665"/>
                </a:lnTo>
                <a:lnTo>
                  <a:pt x="8930" y="169665"/>
                </a:lnTo>
                <a:lnTo>
                  <a:pt x="17859" y="160735"/>
                </a:lnTo>
                <a:lnTo>
                  <a:pt x="17859" y="142875"/>
                </a:lnTo>
                <a:lnTo>
                  <a:pt x="26789" y="125016"/>
                </a:lnTo>
                <a:lnTo>
                  <a:pt x="26789" y="107157"/>
                </a:lnTo>
                <a:lnTo>
                  <a:pt x="35719" y="89297"/>
                </a:lnTo>
                <a:lnTo>
                  <a:pt x="35719" y="71438"/>
                </a:lnTo>
                <a:lnTo>
                  <a:pt x="44648" y="53579"/>
                </a:lnTo>
                <a:lnTo>
                  <a:pt x="44648" y="44649"/>
                </a:lnTo>
                <a:lnTo>
                  <a:pt x="44648" y="44649"/>
                </a:lnTo>
                <a:lnTo>
                  <a:pt x="44648" y="53579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107157"/>
                </a:lnTo>
                <a:lnTo>
                  <a:pt x="53578" y="125016"/>
                </a:lnTo>
                <a:lnTo>
                  <a:pt x="53578" y="142875"/>
                </a:lnTo>
                <a:lnTo>
                  <a:pt x="53578" y="151805"/>
                </a:lnTo>
                <a:lnTo>
                  <a:pt x="53578" y="151805"/>
                </a:lnTo>
                <a:lnTo>
                  <a:pt x="62508" y="142875"/>
                </a:lnTo>
                <a:lnTo>
                  <a:pt x="62508" y="133946"/>
                </a:lnTo>
                <a:lnTo>
                  <a:pt x="62508" y="116086"/>
                </a:lnTo>
                <a:lnTo>
                  <a:pt x="71437" y="98227"/>
                </a:lnTo>
                <a:lnTo>
                  <a:pt x="71437" y="71438"/>
                </a:lnTo>
                <a:lnTo>
                  <a:pt x="80367" y="53579"/>
                </a:lnTo>
                <a:lnTo>
                  <a:pt x="89297" y="35719"/>
                </a:lnTo>
                <a:lnTo>
                  <a:pt x="89297" y="26790"/>
                </a:lnTo>
                <a:lnTo>
                  <a:pt x="98226" y="17860"/>
                </a:lnTo>
                <a:lnTo>
                  <a:pt x="98226" y="26790"/>
                </a:lnTo>
                <a:lnTo>
                  <a:pt x="98226" y="35719"/>
                </a:lnTo>
                <a:lnTo>
                  <a:pt x="98226" y="62508"/>
                </a:lnTo>
                <a:lnTo>
                  <a:pt x="98226" y="80368"/>
                </a:lnTo>
                <a:lnTo>
                  <a:pt x="89297" y="107157"/>
                </a:lnTo>
                <a:lnTo>
                  <a:pt x="89297" y="12501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9297" y="133946"/>
                </a:lnTo>
                <a:lnTo>
                  <a:pt x="89297" y="125016"/>
                </a:lnTo>
                <a:lnTo>
                  <a:pt x="98226" y="107157"/>
                </a:lnTo>
                <a:lnTo>
                  <a:pt x="107156" y="80368"/>
                </a:lnTo>
                <a:lnTo>
                  <a:pt x="107156" y="53579"/>
                </a:lnTo>
                <a:lnTo>
                  <a:pt x="116086" y="35719"/>
                </a:lnTo>
                <a:lnTo>
                  <a:pt x="125016" y="1786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17860"/>
                </a:lnTo>
                <a:lnTo>
                  <a:pt x="133945" y="35719"/>
                </a:lnTo>
                <a:lnTo>
                  <a:pt x="133945" y="53579"/>
                </a:lnTo>
                <a:lnTo>
                  <a:pt x="133945" y="80368"/>
                </a:lnTo>
                <a:lnTo>
                  <a:pt x="133945" y="89297"/>
                </a:lnTo>
                <a:lnTo>
                  <a:pt x="133945" y="98227"/>
                </a:lnTo>
                <a:lnTo>
                  <a:pt x="142875" y="98227"/>
                </a:lnTo>
                <a:lnTo>
                  <a:pt x="142875" y="89297"/>
                </a:lnTo>
                <a:lnTo>
                  <a:pt x="151805" y="71438"/>
                </a:lnTo>
                <a:lnTo>
                  <a:pt x="160734" y="44649"/>
                </a:lnTo>
                <a:lnTo>
                  <a:pt x="16073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3" name="Freeform 1210442"/>
          <p:cNvSpPr/>
          <p:nvPr/>
        </p:nvSpPr>
        <p:spPr bwMode="auto">
          <a:xfrm>
            <a:off x="294680" y="2375297"/>
            <a:ext cx="455415" cy="35719"/>
          </a:xfrm>
          <a:custGeom>
            <a:avLst/>
            <a:gdLst/>
            <a:ahLst/>
            <a:cxnLst/>
            <a:rect l="0" t="0" r="0" b="0"/>
            <a:pathLst>
              <a:path w="455415" h="35719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8929"/>
                </a:lnTo>
                <a:lnTo>
                  <a:pt x="125015" y="17859"/>
                </a:lnTo>
                <a:lnTo>
                  <a:pt x="160734" y="26789"/>
                </a:lnTo>
                <a:lnTo>
                  <a:pt x="196453" y="35718"/>
                </a:lnTo>
                <a:lnTo>
                  <a:pt x="241101" y="35718"/>
                </a:lnTo>
                <a:lnTo>
                  <a:pt x="285750" y="35718"/>
                </a:lnTo>
                <a:lnTo>
                  <a:pt x="330398" y="35718"/>
                </a:lnTo>
                <a:lnTo>
                  <a:pt x="375047" y="26789"/>
                </a:lnTo>
                <a:lnTo>
                  <a:pt x="410765" y="26789"/>
                </a:lnTo>
                <a:lnTo>
                  <a:pt x="437554" y="26789"/>
                </a:lnTo>
                <a:lnTo>
                  <a:pt x="455414" y="26789"/>
                </a:lnTo>
                <a:lnTo>
                  <a:pt x="455414" y="26789"/>
                </a:lnTo>
                <a:lnTo>
                  <a:pt x="45541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4" name="Freeform 1210443"/>
          <p:cNvSpPr/>
          <p:nvPr/>
        </p:nvSpPr>
        <p:spPr bwMode="auto">
          <a:xfrm>
            <a:off x="571500" y="1035844"/>
            <a:ext cx="276821" cy="446485"/>
          </a:xfrm>
          <a:custGeom>
            <a:avLst/>
            <a:gdLst/>
            <a:ahLst/>
            <a:cxnLst/>
            <a:rect l="0" t="0" r="0" b="0"/>
            <a:pathLst>
              <a:path w="276821" h="446485">
                <a:moveTo>
                  <a:pt x="8930" y="446484"/>
                </a:moveTo>
                <a:lnTo>
                  <a:pt x="8930" y="446484"/>
                </a:lnTo>
                <a:lnTo>
                  <a:pt x="8930" y="446484"/>
                </a:lnTo>
                <a:lnTo>
                  <a:pt x="0" y="446484"/>
                </a:lnTo>
                <a:lnTo>
                  <a:pt x="0" y="446484"/>
                </a:lnTo>
                <a:lnTo>
                  <a:pt x="0" y="437554"/>
                </a:lnTo>
                <a:lnTo>
                  <a:pt x="8930" y="428625"/>
                </a:lnTo>
                <a:lnTo>
                  <a:pt x="17859" y="410765"/>
                </a:lnTo>
                <a:lnTo>
                  <a:pt x="35719" y="383976"/>
                </a:lnTo>
                <a:lnTo>
                  <a:pt x="62508" y="348258"/>
                </a:lnTo>
                <a:lnTo>
                  <a:pt x="98227" y="303609"/>
                </a:lnTo>
                <a:lnTo>
                  <a:pt x="133945" y="250031"/>
                </a:lnTo>
                <a:lnTo>
                  <a:pt x="169664" y="205383"/>
                </a:lnTo>
                <a:lnTo>
                  <a:pt x="205383" y="160734"/>
                </a:lnTo>
                <a:lnTo>
                  <a:pt x="232172" y="116086"/>
                </a:lnTo>
                <a:lnTo>
                  <a:pt x="258961" y="80367"/>
                </a:lnTo>
                <a:lnTo>
                  <a:pt x="267891" y="44648"/>
                </a:lnTo>
                <a:lnTo>
                  <a:pt x="276820" y="26789"/>
                </a:lnTo>
                <a:lnTo>
                  <a:pt x="276820" y="17859"/>
                </a:lnTo>
                <a:lnTo>
                  <a:pt x="276820" y="8929"/>
                </a:lnTo>
                <a:lnTo>
                  <a:pt x="276820" y="8929"/>
                </a:lnTo>
                <a:lnTo>
                  <a:pt x="276820" y="0"/>
                </a:lnTo>
                <a:lnTo>
                  <a:pt x="276820" y="8929"/>
                </a:lnTo>
                <a:lnTo>
                  <a:pt x="276820" y="8929"/>
                </a:lnTo>
                <a:lnTo>
                  <a:pt x="27682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5" name="Freeform 1210444"/>
          <p:cNvSpPr/>
          <p:nvPr/>
        </p:nvSpPr>
        <p:spPr bwMode="auto">
          <a:xfrm>
            <a:off x="892969" y="741164"/>
            <a:ext cx="80368" cy="232173"/>
          </a:xfrm>
          <a:custGeom>
            <a:avLst/>
            <a:gdLst/>
            <a:ahLst/>
            <a:cxnLst/>
            <a:rect l="0" t="0" r="0" b="0"/>
            <a:pathLst>
              <a:path w="80368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80367"/>
                </a:lnTo>
                <a:lnTo>
                  <a:pt x="26789" y="116086"/>
                </a:lnTo>
                <a:lnTo>
                  <a:pt x="35719" y="151805"/>
                </a:lnTo>
                <a:lnTo>
                  <a:pt x="44648" y="178594"/>
                </a:lnTo>
                <a:lnTo>
                  <a:pt x="44648" y="196453"/>
                </a:lnTo>
                <a:lnTo>
                  <a:pt x="53578" y="214312"/>
                </a:lnTo>
                <a:lnTo>
                  <a:pt x="62508" y="223242"/>
                </a:lnTo>
                <a:lnTo>
                  <a:pt x="71437" y="232172"/>
                </a:lnTo>
                <a:lnTo>
                  <a:pt x="71437" y="223242"/>
                </a:lnTo>
                <a:lnTo>
                  <a:pt x="71437" y="214312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6" name="Freeform 1210445"/>
          <p:cNvSpPr/>
          <p:nvPr/>
        </p:nvSpPr>
        <p:spPr bwMode="auto">
          <a:xfrm>
            <a:off x="973336" y="678656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35719" y="0"/>
                </a:moveTo>
                <a:lnTo>
                  <a:pt x="26789" y="8930"/>
                </a:lnTo>
                <a:lnTo>
                  <a:pt x="26789" y="26789"/>
                </a:lnTo>
                <a:lnTo>
                  <a:pt x="8930" y="62508"/>
                </a:lnTo>
                <a:lnTo>
                  <a:pt x="8930" y="98227"/>
                </a:lnTo>
                <a:lnTo>
                  <a:pt x="0" y="133945"/>
                </a:lnTo>
                <a:lnTo>
                  <a:pt x="0" y="178594"/>
                </a:lnTo>
                <a:lnTo>
                  <a:pt x="8930" y="205383"/>
                </a:lnTo>
                <a:lnTo>
                  <a:pt x="26789" y="232172"/>
                </a:lnTo>
                <a:lnTo>
                  <a:pt x="44648" y="250031"/>
                </a:lnTo>
                <a:lnTo>
                  <a:pt x="62508" y="258961"/>
                </a:lnTo>
                <a:lnTo>
                  <a:pt x="80367" y="258961"/>
                </a:lnTo>
                <a:lnTo>
                  <a:pt x="98227" y="250031"/>
                </a:lnTo>
                <a:lnTo>
                  <a:pt x="116086" y="241102"/>
                </a:lnTo>
                <a:lnTo>
                  <a:pt x="133945" y="223242"/>
                </a:lnTo>
                <a:lnTo>
                  <a:pt x="151805" y="196453"/>
                </a:lnTo>
                <a:lnTo>
                  <a:pt x="160734" y="169664"/>
                </a:lnTo>
                <a:lnTo>
                  <a:pt x="151805" y="151805"/>
                </a:lnTo>
                <a:lnTo>
                  <a:pt x="142875" y="133945"/>
                </a:lnTo>
                <a:lnTo>
                  <a:pt x="125016" y="142875"/>
                </a:lnTo>
                <a:lnTo>
                  <a:pt x="107156" y="160735"/>
                </a:lnTo>
                <a:lnTo>
                  <a:pt x="80367" y="178594"/>
                </a:lnTo>
                <a:lnTo>
                  <a:pt x="71438" y="205383"/>
                </a:lnTo>
                <a:lnTo>
                  <a:pt x="62508" y="232172"/>
                </a:lnTo>
                <a:lnTo>
                  <a:pt x="71438" y="250031"/>
                </a:lnTo>
                <a:lnTo>
                  <a:pt x="71438" y="250031"/>
                </a:lnTo>
                <a:lnTo>
                  <a:pt x="7143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7" name="Freeform 1210446"/>
          <p:cNvSpPr/>
          <p:nvPr/>
        </p:nvSpPr>
        <p:spPr bwMode="auto">
          <a:xfrm>
            <a:off x="1178719" y="660797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0" y="893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17859" y="196453"/>
                </a:lnTo>
                <a:lnTo>
                  <a:pt x="26789" y="178594"/>
                </a:lnTo>
                <a:lnTo>
                  <a:pt x="44648" y="160734"/>
                </a:lnTo>
                <a:lnTo>
                  <a:pt x="62508" y="133945"/>
                </a:lnTo>
                <a:lnTo>
                  <a:pt x="71437" y="107156"/>
                </a:lnTo>
                <a:lnTo>
                  <a:pt x="89297" y="89297"/>
                </a:lnTo>
                <a:lnTo>
                  <a:pt x="98226" y="80367"/>
                </a:lnTo>
                <a:lnTo>
                  <a:pt x="107156" y="80367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07156" y="133945"/>
                </a:lnTo>
                <a:lnTo>
                  <a:pt x="89297" y="151804"/>
                </a:lnTo>
                <a:lnTo>
                  <a:pt x="80367" y="169664"/>
                </a:lnTo>
                <a:lnTo>
                  <a:pt x="62508" y="187523"/>
                </a:lnTo>
                <a:lnTo>
                  <a:pt x="53578" y="196453"/>
                </a:lnTo>
                <a:lnTo>
                  <a:pt x="53578" y="187523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8" name="Freeform 1210447"/>
          <p:cNvSpPr/>
          <p:nvPr/>
        </p:nvSpPr>
        <p:spPr bwMode="auto">
          <a:xfrm>
            <a:off x="1348383" y="723305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26789" y="0"/>
                </a:moveTo>
                <a:lnTo>
                  <a:pt x="17859" y="0"/>
                </a:lnTo>
                <a:lnTo>
                  <a:pt x="17859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89296"/>
                </a:lnTo>
                <a:lnTo>
                  <a:pt x="44648" y="71437"/>
                </a:lnTo>
                <a:lnTo>
                  <a:pt x="4464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49" name="Freeform 1210448"/>
          <p:cNvSpPr/>
          <p:nvPr/>
        </p:nvSpPr>
        <p:spPr bwMode="auto">
          <a:xfrm>
            <a:off x="1312664" y="517922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8930" y="17859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0" name="Freeform 1210449"/>
          <p:cNvSpPr/>
          <p:nvPr/>
        </p:nvSpPr>
        <p:spPr bwMode="auto">
          <a:xfrm>
            <a:off x="1428750" y="517922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17859" y="107156"/>
                </a:lnTo>
                <a:lnTo>
                  <a:pt x="17859" y="142875"/>
                </a:lnTo>
                <a:lnTo>
                  <a:pt x="26789" y="178594"/>
                </a:lnTo>
                <a:lnTo>
                  <a:pt x="35719" y="205383"/>
                </a:lnTo>
                <a:lnTo>
                  <a:pt x="44648" y="232172"/>
                </a:lnTo>
                <a:lnTo>
                  <a:pt x="44648" y="250031"/>
                </a:lnTo>
                <a:lnTo>
                  <a:pt x="53578" y="250031"/>
                </a:lnTo>
                <a:lnTo>
                  <a:pt x="62508" y="250031"/>
                </a:lnTo>
                <a:lnTo>
                  <a:pt x="62508" y="241101"/>
                </a:lnTo>
                <a:lnTo>
                  <a:pt x="62508" y="223242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1" name="Freeform 1210450"/>
          <p:cNvSpPr/>
          <p:nvPr/>
        </p:nvSpPr>
        <p:spPr bwMode="auto">
          <a:xfrm>
            <a:off x="1348383" y="625078"/>
            <a:ext cx="187524" cy="62509"/>
          </a:xfrm>
          <a:custGeom>
            <a:avLst/>
            <a:gdLst/>
            <a:ahLst/>
            <a:cxnLst/>
            <a:rect l="0" t="0" r="0" b="0"/>
            <a:pathLst>
              <a:path w="187524" h="62509">
                <a:moveTo>
                  <a:pt x="0" y="62508"/>
                </a:moveTo>
                <a:lnTo>
                  <a:pt x="8930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62508" y="53578"/>
                </a:lnTo>
                <a:lnTo>
                  <a:pt x="89297" y="44649"/>
                </a:lnTo>
                <a:lnTo>
                  <a:pt x="125015" y="35719"/>
                </a:lnTo>
                <a:lnTo>
                  <a:pt x="151805" y="17860"/>
                </a:lnTo>
                <a:lnTo>
                  <a:pt x="16966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2" name="Freeform 1210451"/>
          <p:cNvSpPr/>
          <p:nvPr/>
        </p:nvSpPr>
        <p:spPr bwMode="auto">
          <a:xfrm>
            <a:off x="1571625" y="580430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9297"/>
                </a:lnTo>
                <a:lnTo>
                  <a:pt x="62508" y="98226"/>
                </a:lnTo>
                <a:lnTo>
                  <a:pt x="71438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71438" y="125015"/>
                </a:lnTo>
                <a:lnTo>
                  <a:pt x="53578" y="142875"/>
                </a:lnTo>
                <a:lnTo>
                  <a:pt x="35719" y="151804"/>
                </a:lnTo>
                <a:lnTo>
                  <a:pt x="17859" y="16073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3" name="Freeform 1210452"/>
          <p:cNvSpPr/>
          <p:nvPr/>
        </p:nvSpPr>
        <p:spPr bwMode="auto">
          <a:xfrm>
            <a:off x="1134070" y="955476"/>
            <a:ext cx="71439" cy="107158"/>
          </a:xfrm>
          <a:custGeom>
            <a:avLst/>
            <a:gdLst/>
            <a:ahLst/>
            <a:cxnLst/>
            <a:rect l="0" t="0" r="0" b="0"/>
            <a:pathLst>
              <a:path w="71439" h="10715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107157"/>
                </a:lnTo>
                <a:lnTo>
                  <a:pt x="62508" y="107157"/>
                </a:lnTo>
                <a:lnTo>
                  <a:pt x="62508" y="107157"/>
                </a:lnTo>
                <a:lnTo>
                  <a:pt x="71438" y="107157"/>
                </a:lnTo>
                <a:lnTo>
                  <a:pt x="7143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4" name="Freeform 1210453"/>
          <p:cNvSpPr/>
          <p:nvPr/>
        </p:nvSpPr>
        <p:spPr bwMode="auto">
          <a:xfrm>
            <a:off x="1080492" y="1000125"/>
            <a:ext cx="178595" cy="89298"/>
          </a:xfrm>
          <a:custGeom>
            <a:avLst/>
            <a:gdLst/>
            <a:ahLst/>
            <a:cxnLst/>
            <a:rect l="0" t="0" r="0" b="0"/>
            <a:pathLst>
              <a:path w="178595" h="89298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44649" y="89297"/>
                </a:lnTo>
                <a:lnTo>
                  <a:pt x="71438" y="80367"/>
                </a:lnTo>
                <a:lnTo>
                  <a:pt x="98227" y="71437"/>
                </a:lnTo>
                <a:lnTo>
                  <a:pt x="125016" y="53578"/>
                </a:lnTo>
                <a:lnTo>
                  <a:pt x="151805" y="44648"/>
                </a:lnTo>
                <a:lnTo>
                  <a:pt x="169664" y="26789"/>
                </a:lnTo>
                <a:lnTo>
                  <a:pt x="178594" y="17859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5" name="Freeform 1210454"/>
          <p:cNvSpPr/>
          <p:nvPr/>
        </p:nvSpPr>
        <p:spPr bwMode="auto">
          <a:xfrm>
            <a:off x="1000125" y="910828"/>
            <a:ext cx="223243" cy="62509"/>
          </a:xfrm>
          <a:custGeom>
            <a:avLst/>
            <a:gdLst/>
            <a:ahLst/>
            <a:cxnLst/>
            <a:rect l="0" t="0" r="0" b="0"/>
            <a:pathLst>
              <a:path w="223243" h="6250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62508"/>
                </a:lnTo>
                <a:lnTo>
                  <a:pt x="44649" y="53578"/>
                </a:lnTo>
                <a:lnTo>
                  <a:pt x="71438" y="53578"/>
                </a:lnTo>
                <a:lnTo>
                  <a:pt x="107156" y="44648"/>
                </a:lnTo>
                <a:lnTo>
                  <a:pt x="142875" y="35719"/>
                </a:lnTo>
                <a:lnTo>
                  <a:pt x="178594" y="26789"/>
                </a:lnTo>
                <a:lnTo>
                  <a:pt x="20538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6" name="Freeform 1210455"/>
          <p:cNvSpPr/>
          <p:nvPr/>
        </p:nvSpPr>
        <p:spPr bwMode="auto">
          <a:xfrm>
            <a:off x="1276945" y="901898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62508"/>
                </a:lnTo>
                <a:lnTo>
                  <a:pt x="17860" y="8036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25016"/>
                </a:lnTo>
                <a:lnTo>
                  <a:pt x="44649" y="133946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33946"/>
                </a:lnTo>
                <a:lnTo>
                  <a:pt x="53578" y="125016"/>
                </a:lnTo>
                <a:lnTo>
                  <a:pt x="53578" y="116086"/>
                </a:lnTo>
                <a:lnTo>
                  <a:pt x="53578" y="98227"/>
                </a:lnTo>
                <a:lnTo>
                  <a:pt x="53578" y="80368"/>
                </a:lnTo>
                <a:lnTo>
                  <a:pt x="62508" y="53578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8" y="1786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7" y="44649"/>
                </a:lnTo>
                <a:lnTo>
                  <a:pt x="107157" y="62508"/>
                </a:lnTo>
                <a:lnTo>
                  <a:pt x="107157" y="80368"/>
                </a:lnTo>
                <a:lnTo>
                  <a:pt x="107157" y="98227"/>
                </a:lnTo>
                <a:lnTo>
                  <a:pt x="116086" y="107157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07157"/>
                </a:lnTo>
                <a:lnTo>
                  <a:pt x="125016" y="89297"/>
                </a:lnTo>
                <a:lnTo>
                  <a:pt x="125016" y="80368"/>
                </a:lnTo>
                <a:lnTo>
                  <a:pt x="133946" y="53578"/>
                </a:lnTo>
                <a:lnTo>
                  <a:pt x="133946" y="35719"/>
                </a:lnTo>
                <a:lnTo>
                  <a:pt x="142875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8930"/>
                </a:lnTo>
                <a:lnTo>
                  <a:pt x="178594" y="17860"/>
                </a:lnTo>
                <a:lnTo>
                  <a:pt x="187524" y="35719"/>
                </a:lnTo>
                <a:lnTo>
                  <a:pt x="196453" y="53578"/>
                </a:lnTo>
                <a:lnTo>
                  <a:pt x="214313" y="71438"/>
                </a:lnTo>
                <a:lnTo>
                  <a:pt x="223243" y="80368"/>
                </a:lnTo>
                <a:lnTo>
                  <a:pt x="232172" y="89297"/>
                </a:lnTo>
                <a:lnTo>
                  <a:pt x="250032" y="89297"/>
                </a:lnTo>
                <a:lnTo>
                  <a:pt x="250032" y="80368"/>
                </a:lnTo>
                <a:lnTo>
                  <a:pt x="258961" y="62508"/>
                </a:lnTo>
                <a:lnTo>
                  <a:pt x="258961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7" name="Freeform 1210456"/>
          <p:cNvSpPr/>
          <p:nvPr/>
        </p:nvSpPr>
        <p:spPr bwMode="auto">
          <a:xfrm>
            <a:off x="1526977" y="830461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25015"/>
                </a:lnTo>
                <a:lnTo>
                  <a:pt x="26789" y="107156"/>
                </a:lnTo>
                <a:lnTo>
                  <a:pt x="35718" y="89297"/>
                </a:lnTo>
                <a:lnTo>
                  <a:pt x="35718" y="71437"/>
                </a:lnTo>
                <a:lnTo>
                  <a:pt x="44648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6" y="98226"/>
                </a:lnTo>
                <a:lnTo>
                  <a:pt x="89296" y="107156"/>
                </a:lnTo>
                <a:lnTo>
                  <a:pt x="89296" y="125015"/>
                </a:lnTo>
                <a:lnTo>
                  <a:pt x="89296" y="125015"/>
                </a:lnTo>
                <a:lnTo>
                  <a:pt x="89296" y="125015"/>
                </a:lnTo>
                <a:lnTo>
                  <a:pt x="89296" y="125015"/>
                </a:lnTo>
                <a:lnTo>
                  <a:pt x="89296" y="107156"/>
                </a:lnTo>
                <a:lnTo>
                  <a:pt x="98226" y="89297"/>
                </a:lnTo>
                <a:lnTo>
                  <a:pt x="98226" y="71437"/>
                </a:lnTo>
                <a:lnTo>
                  <a:pt x="107156" y="44648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51804" y="4464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9664" y="89297"/>
                </a:lnTo>
                <a:lnTo>
                  <a:pt x="169664" y="98226"/>
                </a:lnTo>
                <a:lnTo>
                  <a:pt x="169664" y="107156"/>
                </a:lnTo>
                <a:lnTo>
                  <a:pt x="169664" y="98226"/>
                </a:lnTo>
                <a:lnTo>
                  <a:pt x="169664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8" name="Freeform 1210457"/>
          <p:cNvSpPr/>
          <p:nvPr/>
        </p:nvSpPr>
        <p:spPr bwMode="auto">
          <a:xfrm>
            <a:off x="1750219" y="803672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9297" y="98226"/>
                </a:lnTo>
                <a:lnTo>
                  <a:pt x="116086" y="89297"/>
                </a:lnTo>
                <a:lnTo>
                  <a:pt x="133945" y="71437"/>
                </a:lnTo>
                <a:lnTo>
                  <a:pt x="13394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59" name="Freeform 1210458"/>
          <p:cNvSpPr/>
          <p:nvPr/>
        </p:nvSpPr>
        <p:spPr bwMode="auto">
          <a:xfrm>
            <a:off x="1875234" y="669727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44649" y="133945"/>
                </a:moveTo>
                <a:lnTo>
                  <a:pt x="35719" y="133945"/>
                </a:lnTo>
                <a:lnTo>
                  <a:pt x="26789" y="142874"/>
                </a:lnTo>
                <a:lnTo>
                  <a:pt x="1786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14312"/>
                </a:lnTo>
                <a:lnTo>
                  <a:pt x="8930" y="223242"/>
                </a:lnTo>
                <a:lnTo>
                  <a:pt x="26789" y="223242"/>
                </a:lnTo>
                <a:lnTo>
                  <a:pt x="44649" y="223242"/>
                </a:lnTo>
                <a:lnTo>
                  <a:pt x="53579" y="214312"/>
                </a:lnTo>
                <a:lnTo>
                  <a:pt x="71438" y="205382"/>
                </a:lnTo>
                <a:lnTo>
                  <a:pt x="80368" y="196453"/>
                </a:lnTo>
                <a:lnTo>
                  <a:pt x="89297" y="178593"/>
                </a:lnTo>
                <a:lnTo>
                  <a:pt x="89297" y="151804"/>
                </a:lnTo>
                <a:lnTo>
                  <a:pt x="89297" y="125015"/>
                </a:lnTo>
                <a:lnTo>
                  <a:pt x="80368" y="98226"/>
                </a:lnTo>
                <a:lnTo>
                  <a:pt x="71438" y="71437"/>
                </a:lnTo>
                <a:lnTo>
                  <a:pt x="53579" y="44648"/>
                </a:lnTo>
                <a:lnTo>
                  <a:pt x="44649" y="17859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26789"/>
                </a:lnTo>
                <a:lnTo>
                  <a:pt x="26789" y="53578"/>
                </a:lnTo>
                <a:lnTo>
                  <a:pt x="35719" y="80367"/>
                </a:lnTo>
                <a:lnTo>
                  <a:pt x="53579" y="107156"/>
                </a:lnTo>
                <a:lnTo>
                  <a:pt x="62508" y="133945"/>
                </a:lnTo>
                <a:lnTo>
                  <a:pt x="80368" y="151804"/>
                </a:lnTo>
                <a:lnTo>
                  <a:pt x="98227" y="169664"/>
                </a:lnTo>
                <a:lnTo>
                  <a:pt x="116086" y="187523"/>
                </a:lnTo>
                <a:lnTo>
                  <a:pt x="125016" y="187523"/>
                </a:lnTo>
                <a:lnTo>
                  <a:pt x="133946" y="187523"/>
                </a:lnTo>
                <a:lnTo>
                  <a:pt x="142875" y="187523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0" name="Freeform 1210459"/>
          <p:cNvSpPr/>
          <p:nvPr/>
        </p:nvSpPr>
        <p:spPr bwMode="auto">
          <a:xfrm>
            <a:off x="2062758" y="803672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893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1" name="Freeform 1210460"/>
          <p:cNvSpPr/>
          <p:nvPr/>
        </p:nvSpPr>
        <p:spPr bwMode="auto">
          <a:xfrm>
            <a:off x="2009180" y="669727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26789" y="17859"/>
                </a:lnTo>
                <a:lnTo>
                  <a:pt x="35718" y="1785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2" name="Freeform 1210461"/>
          <p:cNvSpPr/>
          <p:nvPr/>
        </p:nvSpPr>
        <p:spPr bwMode="auto">
          <a:xfrm>
            <a:off x="2125266" y="580430"/>
            <a:ext cx="241102" cy="250032"/>
          </a:xfrm>
          <a:custGeom>
            <a:avLst/>
            <a:gdLst/>
            <a:ahLst/>
            <a:cxnLst/>
            <a:rect l="0" t="0" r="0" b="0"/>
            <a:pathLst>
              <a:path w="241102" h="250032">
                <a:moveTo>
                  <a:pt x="0" y="142875"/>
                </a:moveTo>
                <a:lnTo>
                  <a:pt x="0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51804"/>
                </a:lnTo>
                <a:lnTo>
                  <a:pt x="17859" y="160734"/>
                </a:lnTo>
                <a:lnTo>
                  <a:pt x="17859" y="178593"/>
                </a:lnTo>
                <a:lnTo>
                  <a:pt x="26789" y="196453"/>
                </a:lnTo>
                <a:lnTo>
                  <a:pt x="35718" y="214312"/>
                </a:lnTo>
                <a:lnTo>
                  <a:pt x="35718" y="232171"/>
                </a:lnTo>
                <a:lnTo>
                  <a:pt x="44648" y="250031"/>
                </a:lnTo>
                <a:lnTo>
                  <a:pt x="44648" y="250031"/>
                </a:lnTo>
                <a:lnTo>
                  <a:pt x="53578" y="250031"/>
                </a:lnTo>
                <a:lnTo>
                  <a:pt x="62507" y="250031"/>
                </a:lnTo>
                <a:lnTo>
                  <a:pt x="62507" y="241101"/>
                </a:lnTo>
                <a:lnTo>
                  <a:pt x="71437" y="223242"/>
                </a:lnTo>
                <a:lnTo>
                  <a:pt x="71437" y="205382"/>
                </a:lnTo>
                <a:lnTo>
                  <a:pt x="80367" y="187523"/>
                </a:lnTo>
                <a:lnTo>
                  <a:pt x="80367" y="178593"/>
                </a:lnTo>
                <a:lnTo>
                  <a:pt x="89297" y="169664"/>
                </a:lnTo>
                <a:lnTo>
                  <a:pt x="89297" y="178593"/>
                </a:lnTo>
                <a:lnTo>
                  <a:pt x="89297" y="187523"/>
                </a:lnTo>
                <a:lnTo>
                  <a:pt x="98226" y="196453"/>
                </a:lnTo>
                <a:lnTo>
                  <a:pt x="98226" y="205382"/>
                </a:lnTo>
                <a:lnTo>
                  <a:pt x="98226" y="214312"/>
                </a:lnTo>
                <a:lnTo>
                  <a:pt x="107156" y="214312"/>
                </a:lnTo>
                <a:lnTo>
                  <a:pt x="116086" y="214312"/>
                </a:lnTo>
                <a:lnTo>
                  <a:pt x="125015" y="205382"/>
                </a:lnTo>
                <a:lnTo>
                  <a:pt x="125015" y="196453"/>
                </a:lnTo>
                <a:lnTo>
                  <a:pt x="133945" y="169664"/>
                </a:lnTo>
                <a:lnTo>
                  <a:pt x="142875" y="151804"/>
                </a:lnTo>
                <a:lnTo>
                  <a:pt x="151804" y="125015"/>
                </a:lnTo>
                <a:lnTo>
                  <a:pt x="151804" y="89297"/>
                </a:lnTo>
                <a:lnTo>
                  <a:pt x="160734" y="62508"/>
                </a:lnTo>
                <a:lnTo>
                  <a:pt x="160734" y="35718"/>
                </a:lnTo>
                <a:lnTo>
                  <a:pt x="160734" y="8929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8929"/>
                </a:lnTo>
                <a:lnTo>
                  <a:pt x="151804" y="35718"/>
                </a:lnTo>
                <a:lnTo>
                  <a:pt x="151804" y="62508"/>
                </a:lnTo>
                <a:lnTo>
                  <a:pt x="151804" y="89297"/>
                </a:lnTo>
                <a:lnTo>
                  <a:pt x="151804" y="125015"/>
                </a:lnTo>
                <a:lnTo>
                  <a:pt x="151804" y="151804"/>
                </a:lnTo>
                <a:lnTo>
                  <a:pt x="160734" y="169664"/>
                </a:lnTo>
                <a:lnTo>
                  <a:pt x="169664" y="187523"/>
                </a:lnTo>
                <a:lnTo>
                  <a:pt x="178593" y="196453"/>
                </a:lnTo>
                <a:lnTo>
                  <a:pt x="187523" y="196453"/>
                </a:lnTo>
                <a:lnTo>
                  <a:pt x="196453" y="187523"/>
                </a:lnTo>
                <a:lnTo>
                  <a:pt x="214312" y="169664"/>
                </a:lnTo>
                <a:lnTo>
                  <a:pt x="223242" y="151804"/>
                </a:lnTo>
                <a:lnTo>
                  <a:pt x="232172" y="133945"/>
                </a:lnTo>
                <a:lnTo>
                  <a:pt x="241101" y="125015"/>
                </a:lnTo>
                <a:lnTo>
                  <a:pt x="241101" y="116086"/>
                </a:lnTo>
                <a:lnTo>
                  <a:pt x="241101" y="125015"/>
                </a:lnTo>
                <a:lnTo>
                  <a:pt x="241101" y="133945"/>
                </a:lnTo>
                <a:lnTo>
                  <a:pt x="232172" y="151804"/>
                </a:lnTo>
                <a:lnTo>
                  <a:pt x="232172" y="169664"/>
                </a:lnTo>
                <a:lnTo>
                  <a:pt x="232172" y="187523"/>
                </a:lnTo>
                <a:lnTo>
                  <a:pt x="232172" y="196453"/>
                </a:lnTo>
                <a:lnTo>
                  <a:pt x="232172" y="196453"/>
                </a:lnTo>
                <a:lnTo>
                  <a:pt x="232172" y="196453"/>
                </a:lnTo>
                <a:lnTo>
                  <a:pt x="223242" y="196453"/>
                </a:lnTo>
                <a:lnTo>
                  <a:pt x="214312" y="187523"/>
                </a:lnTo>
                <a:lnTo>
                  <a:pt x="214312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3" name="Freeform 1210462"/>
          <p:cNvSpPr/>
          <p:nvPr/>
        </p:nvSpPr>
        <p:spPr bwMode="auto">
          <a:xfrm>
            <a:off x="2169914" y="598289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35719" y="44649"/>
                </a:lnTo>
                <a:lnTo>
                  <a:pt x="62508" y="44649"/>
                </a:lnTo>
                <a:lnTo>
                  <a:pt x="89297" y="35719"/>
                </a:lnTo>
                <a:lnTo>
                  <a:pt x="125016" y="26789"/>
                </a:lnTo>
                <a:lnTo>
                  <a:pt x="151805" y="1785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4" name="Freeform 1210463"/>
          <p:cNvSpPr/>
          <p:nvPr/>
        </p:nvSpPr>
        <p:spPr bwMode="auto">
          <a:xfrm>
            <a:off x="2464594" y="437555"/>
            <a:ext cx="160735" cy="321469"/>
          </a:xfrm>
          <a:custGeom>
            <a:avLst/>
            <a:gdLst/>
            <a:ahLst/>
            <a:cxnLst/>
            <a:rect l="0" t="0" r="0" b="0"/>
            <a:pathLst>
              <a:path w="160735" h="321469">
                <a:moveTo>
                  <a:pt x="160734" y="44648"/>
                </a:moveTo>
                <a:lnTo>
                  <a:pt x="151804" y="35718"/>
                </a:lnTo>
                <a:lnTo>
                  <a:pt x="133945" y="26789"/>
                </a:lnTo>
                <a:lnTo>
                  <a:pt x="116086" y="17859"/>
                </a:lnTo>
                <a:lnTo>
                  <a:pt x="89297" y="8929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35719" y="62507"/>
                </a:lnTo>
                <a:lnTo>
                  <a:pt x="44648" y="98226"/>
                </a:lnTo>
                <a:lnTo>
                  <a:pt x="53578" y="142875"/>
                </a:lnTo>
                <a:lnTo>
                  <a:pt x="62508" y="187523"/>
                </a:lnTo>
                <a:lnTo>
                  <a:pt x="80367" y="223242"/>
                </a:lnTo>
                <a:lnTo>
                  <a:pt x="80367" y="250031"/>
                </a:lnTo>
                <a:lnTo>
                  <a:pt x="89297" y="285750"/>
                </a:lnTo>
                <a:lnTo>
                  <a:pt x="80367" y="303609"/>
                </a:lnTo>
                <a:lnTo>
                  <a:pt x="71437" y="312539"/>
                </a:lnTo>
                <a:lnTo>
                  <a:pt x="53578" y="321468"/>
                </a:lnTo>
                <a:lnTo>
                  <a:pt x="35719" y="321468"/>
                </a:lnTo>
                <a:lnTo>
                  <a:pt x="17859" y="31253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5" name="Freeform 1210464"/>
          <p:cNvSpPr/>
          <p:nvPr/>
        </p:nvSpPr>
        <p:spPr bwMode="auto">
          <a:xfrm>
            <a:off x="2437805" y="607219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0" y="17859"/>
                </a:moveTo>
                <a:lnTo>
                  <a:pt x="17859" y="17859"/>
                </a:lnTo>
                <a:lnTo>
                  <a:pt x="35718" y="17859"/>
                </a:lnTo>
                <a:lnTo>
                  <a:pt x="71437" y="8929"/>
                </a:lnTo>
                <a:lnTo>
                  <a:pt x="107156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196453" y="892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6" name="Freeform 1210465"/>
          <p:cNvSpPr/>
          <p:nvPr/>
        </p:nvSpPr>
        <p:spPr bwMode="auto">
          <a:xfrm>
            <a:off x="2616398" y="616148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0" y="26790"/>
                </a:moveTo>
                <a:lnTo>
                  <a:pt x="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17860" y="62508"/>
                </a:lnTo>
                <a:lnTo>
                  <a:pt x="17860" y="71438"/>
                </a:lnTo>
                <a:lnTo>
                  <a:pt x="26790" y="80368"/>
                </a:lnTo>
                <a:lnTo>
                  <a:pt x="26790" y="89297"/>
                </a:lnTo>
                <a:lnTo>
                  <a:pt x="26790" y="89297"/>
                </a:lnTo>
                <a:lnTo>
                  <a:pt x="35719" y="89297"/>
                </a:lnTo>
                <a:lnTo>
                  <a:pt x="35719" y="80368"/>
                </a:lnTo>
                <a:lnTo>
                  <a:pt x="35719" y="53579"/>
                </a:lnTo>
                <a:lnTo>
                  <a:pt x="35719" y="26790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7" name="Freeform 1210466"/>
          <p:cNvSpPr/>
          <p:nvPr/>
        </p:nvSpPr>
        <p:spPr bwMode="auto">
          <a:xfrm>
            <a:off x="2598539" y="464344"/>
            <a:ext cx="44650" cy="8930"/>
          </a:xfrm>
          <a:custGeom>
            <a:avLst/>
            <a:gdLst/>
            <a:ahLst/>
            <a:cxnLst/>
            <a:rect l="0" t="0" r="0" b="0"/>
            <a:pathLst>
              <a:path w="44650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8" name="Freeform 1210467"/>
          <p:cNvSpPr/>
          <p:nvPr/>
        </p:nvSpPr>
        <p:spPr bwMode="auto">
          <a:xfrm>
            <a:off x="2661047" y="383977"/>
            <a:ext cx="241102" cy="294680"/>
          </a:xfrm>
          <a:custGeom>
            <a:avLst/>
            <a:gdLst/>
            <a:ahLst/>
            <a:cxnLst/>
            <a:rect l="0" t="0" r="0" b="0"/>
            <a:pathLst>
              <a:path w="241102" h="294680">
                <a:moveTo>
                  <a:pt x="8930" y="250031"/>
                </a:moveTo>
                <a:lnTo>
                  <a:pt x="893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17859" y="241101"/>
                </a:lnTo>
                <a:lnTo>
                  <a:pt x="35719" y="241101"/>
                </a:lnTo>
                <a:lnTo>
                  <a:pt x="44648" y="241101"/>
                </a:lnTo>
                <a:lnTo>
                  <a:pt x="62508" y="232171"/>
                </a:lnTo>
                <a:lnTo>
                  <a:pt x="71437" y="232171"/>
                </a:lnTo>
                <a:lnTo>
                  <a:pt x="80367" y="223242"/>
                </a:lnTo>
                <a:lnTo>
                  <a:pt x="89297" y="214312"/>
                </a:lnTo>
                <a:lnTo>
                  <a:pt x="89297" y="205382"/>
                </a:lnTo>
                <a:lnTo>
                  <a:pt x="89297" y="205382"/>
                </a:lnTo>
                <a:lnTo>
                  <a:pt x="89297" y="205382"/>
                </a:lnTo>
                <a:lnTo>
                  <a:pt x="80367" y="205382"/>
                </a:lnTo>
                <a:lnTo>
                  <a:pt x="80367" y="214312"/>
                </a:lnTo>
                <a:lnTo>
                  <a:pt x="80367" y="232171"/>
                </a:lnTo>
                <a:lnTo>
                  <a:pt x="71437" y="241101"/>
                </a:lnTo>
                <a:lnTo>
                  <a:pt x="80367" y="250031"/>
                </a:lnTo>
                <a:lnTo>
                  <a:pt x="80367" y="258961"/>
                </a:lnTo>
                <a:lnTo>
                  <a:pt x="89297" y="267890"/>
                </a:lnTo>
                <a:lnTo>
                  <a:pt x="98226" y="267890"/>
                </a:lnTo>
                <a:lnTo>
                  <a:pt x="116086" y="267890"/>
                </a:lnTo>
                <a:lnTo>
                  <a:pt x="133945" y="258961"/>
                </a:lnTo>
                <a:lnTo>
                  <a:pt x="151805" y="250031"/>
                </a:lnTo>
                <a:lnTo>
                  <a:pt x="160734" y="232171"/>
                </a:lnTo>
                <a:lnTo>
                  <a:pt x="169664" y="214312"/>
                </a:lnTo>
                <a:lnTo>
                  <a:pt x="178594" y="187523"/>
                </a:lnTo>
                <a:lnTo>
                  <a:pt x="187523" y="160734"/>
                </a:lnTo>
                <a:lnTo>
                  <a:pt x="187523" y="125015"/>
                </a:lnTo>
                <a:lnTo>
                  <a:pt x="187523" y="98226"/>
                </a:lnTo>
                <a:lnTo>
                  <a:pt x="178594" y="62507"/>
                </a:lnTo>
                <a:lnTo>
                  <a:pt x="178594" y="26789"/>
                </a:lnTo>
                <a:lnTo>
                  <a:pt x="178594" y="8929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8929"/>
                </a:lnTo>
                <a:lnTo>
                  <a:pt x="160734" y="35718"/>
                </a:lnTo>
                <a:lnTo>
                  <a:pt x="160734" y="71437"/>
                </a:lnTo>
                <a:lnTo>
                  <a:pt x="160734" y="116085"/>
                </a:lnTo>
                <a:lnTo>
                  <a:pt x="160734" y="160734"/>
                </a:lnTo>
                <a:lnTo>
                  <a:pt x="169664" y="205382"/>
                </a:lnTo>
                <a:lnTo>
                  <a:pt x="178594" y="241101"/>
                </a:lnTo>
                <a:lnTo>
                  <a:pt x="187523" y="267890"/>
                </a:lnTo>
                <a:lnTo>
                  <a:pt x="205383" y="285750"/>
                </a:lnTo>
                <a:lnTo>
                  <a:pt x="214312" y="294679"/>
                </a:lnTo>
                <a:lnTo>
                  <a:pt x="232172" y="294679"/>
                </a:lnTo>
                <a:lnTo>
                  <a:pt x="241101" y="294679"/>
                </a:lnTo>
                <a:lnTo>
                  <a:pt x="241101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69" name="Freeform 1210468"/>
          <p:cNvSpPr/>
          <p:nvPr/>
        </p:nvSpPr>
        <p:spPr bwMode="auto">
          <a:xfrm>
            <a:off x="2911078" y="339328"/>
            <a:ext cx="178595" cy="383978"/>
          </a:xfrm>
          <a:custGeom>
            <a:avLst/>
            <a:gdLst/>
            <a:ahLst/>
            <a:cxnLst/>
            <a:rect l="0" t="0" r="0" b="0"/>
            <a:pathLst>
              <a:path w="178595" h="383978">
                <a:moveTo>
                  <a:pt x="26789" y="258961"/>
                </a:move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0031"/>
                </a:lnTo>
                <a:lnTo>
                  <a:pt x="35719" y="250031"/>
                </a:lnTo>
                <a:lnTo>
                  <a:pt x="44649" y="232172"/>
                </a:lnTo>
                <a:lnTo>
                  <a:pt x="44649" y="223242"/>
                </a:lnTo>
                <a:lnTo>
                  <a:pt x="53578" y="196453"/>
                </a:lnTo>
                <a:lnTo>
                  <a:pt x="53578" y="187524"/>
                </a:lnTo>
                <a:lnTo>
                  <a:pt x="53578" y="169664"/>
                </a:lnTo>
                <a:lnTo>
                  <a:pt x="44649" y="169664"/>
                </a:lnTo>
                <a:lnTo>
                  <a:pt x="35719" y="169664"/>
                </a:lnTo>
                <a:lnTo>
                  <a:pt x="26789" y="187524"/>
                </a:lnTo>
                <a:lnTo>
                  <a:pt x="17860" y="205383"/>
                </a:lnTo>
                <a:lnTo>
                  <a:pt x="8930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8930" y="330399"/>
                </a:lnTo>
                <a:lnTo>
                  <a:pt x="17860" y="321469"/>
                </a:lnTo>
                <a:lnTo>
                  <a:pt x="35719" y="312539"/>
                </a:lnTo>
                <a:lnTo>
                  <a:pt x="53578" y="294680"/>
                </a:lnTo>
                <a:lnTo>
                  <a:pt x="62508" y="267891"/>
                </a:lnTo>
                <a:lnTo>
                  <a:pt x="80367" y="241102"/>
                </a:lnTo>
                <a:lnTo>
                  <a:pt x="89297" y="196453"/>
                </a:lnTo>
                <a:lnTo>
                  <a:pt x="98227" y="160734"/>
                </a:lnTo>
                <a:lnTo>
                  <a:pt x="107156" y="116086"/>
                </a:lnTo>
                <a:lnTo>
                  <a:pt x="107156" y="80367"/>
                </a:lnTo>
                <a:lnTo>
                  <a:pt x="107156" y="44649"/>
                </a:lnTo>
                <a:lnTo>
                  <a:pt x="107156" y="17859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26789"/>
                </a:lnTo>
                <a:lnTo>
                  <a:pt x="80367" y="62508"/>
                </a:lnTo>
                <a:lnTo>
                  <a:pt x="71438" y="116086"/>
                </a:lnTo>
                <a:lnTo>
                  <a:pt x="71438" y="178594"/>
                </a:lnTo>
                <a:lnTo>
                  <a:pt x="89297" y="241102"/>
                </a:lnTo>
                <a:lnTo>
                  <a:pt x="107156" y="294680"/>
                </a:lnTo>
                <a:lnTo>
                  <a:pt x="142875" y="339328"/>
                </a:lnTo>
                <a:lnTo>
                  <a:pt x="178594" y="383977"/>
                </a:lnTo>
                <a:lnTo>
                  <a:pt x="178594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0" name="Freeform 1210469"/>
          <p:cNvSpPr/>
          <p:nvPr/>
        </p:nvSpPr>
        <p:spPr bwMode="auto">
          <a:xfrm>
            <a:off x="5848945" y="4304109"/>
            <a:ext cx="26790" cy="375048"/>
          </a:xfrm>
          <a:custGeom>
            <a:avLst/>
            <a:gdLst/>
            <a:ahLst/>
            <a:cxnLst/>
            <a:rect l="0" t="0" r="0" b="0"/>
            <a:pathLst>
              <a:path w="26790" h="375048">
                <a:moveTo>
                  <a:pt x="1786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17860" y="71437"/>
                </a:lnTo>
                <a:lnTo>
                  <a:pt x="17860" y="125016"/>
                </a:lnTo>
                <a:lnTo>
                  <a:pt x="8930" y="187523"/>
                </a:lnTo>
                <a:lnTo>
                  <a:pt x="8930" y="250031"/>
                </a:lnTo>
                <a:lnTo>
                  <a:pt x="0" y="312539"/>
                </a:lnTo>
                <a:lnTo>
                  <a:pt x="0" y="357187"/>
                </a:lnTo>
                <a:lnTo>
                  <a:pt x="0" y="375047"/>
                </a:lnTo>
                <a:lnTo>
                  <a:pt x="8930" y="375047"/>
                </a:lnTo>
                <a:lnTo>
                  <a:pt x="8930" y="357187"/>
                </a:lnTo>
                <a:lnTo>
                  <a:pt x="17860" y="321469"/>
                </a:lnTo>
                <a:lnTo>
                  <a:pt x="26789" y="267891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1" name="Freeform 1210470"/>
          <p:cNvSpPr/>
          <p:nvPr/>
        </p:nvSpPr>
        <p:spPr bwMode="auto">
          <a:xfrm>
            <a:off x="5840016" y="4250531"/>
            <a:ext cx="2089548" cy="598290"/>
          </a:xfrm>
          <a:custGeom>
            <a:avLst/>
            <a:gdLst/>
            <a:ahLst/>
            <a:cxnLst/>
            <a:rect l="0" t="0" r="0" b="0"/>
            <a:pathLst>
              <a:path w="2089548" h="598290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26789"/>
                </a:lnTo>
                <a:lnTo>
                  <a:pt x="62507" y="26789"/>
                </a:lnTo>
                <a:lnTo>
                  <a:pt x="98226" y="26789"/>
                </a:lnTo>
                <a:lnTo>
                  <a:pt x="142875" y="26789"/>
                </a:lnTo>
                <a:lnTo>
                  <a:pt x="196453" y="26789"/>
                </a:lnTo>
                <a:lnTo>
                  <a:pt x="258961" y="35719"/>
                </a:lnTo>
                <a:lnTo>
                  <a:pt x="330398" y="35719"/>
                </a:lnTo>
                <a:lnTo>
                  <a:pt x="401836" y="44648"/>
                </a:lnTo>
                <a:lnTo>
                  <a:pt x="491132" y="44648"/>
                </a:lnTo>
                <a:lnTo>
                  <a:pt x="580429" y="35719"/>
                </a:lnTo>
                <a:lnTo>
                  <a:pt x="669726" y="26789"/>
                </a:lnTo>
                <a:lnTo>
                  <a:pt x="767953" y="17859"/>
                </a:lnTo>
                <a:lnTo>
                  <a:pt x="866179" y="8930"/>
                </a:lnTo>
                <a:lnTo>
                  <a:pt x="964406" y="8930"/>
                </a:lnTo>
                <a:lnTo>
                  <a:pt x="1062632" y="0"/>
                </a:lnTo>
                <a:lnTo>
                  <a:pt x="1160859" y="0"/>
                </a:lnTo>
                <a:lnTo>
                  <a:pt x="1259086" y="8930"/>
                </a:lnTo>
                <a:lnTo>
                  <a:pt x="1357312" y="8930"/>
                </a:lnTo>
                <a:lnTo>
                  <a:pt x="1446609" y="17859"/>
                </a:lnTo>
                <a:lnTo>
                  <a:pt x="1535906" y="35719"/>
                </a:lnTo>
                <a:lnTo>
                  <a:pt x="1616273" y="44648"/>
                </a:lnTo>
                <a:lnTo>
                  <a:pt x="1687711" y="53578"/>
                </a:lnTo>
                <a:lnTo>
                  <a:pt x="1759148" y="62508"/>
                </a:lnTo>
                <a:lnTo>
                  <a:pt x="1812726" y="62508"/>
                </a:lnTo>
                <a:lnTo>
                  <a:pt x="1866304" y="62508"/>
                </a:lnTo>
                <a:lnTo>
                  <a:pt x="1910953" y="53578"/>
                </a:lnTo>
                <a:lnTo>
                  <a:pt x="1946672" y="53578"/>
                </a:lnTo>
                <a:lnTo>
                  <a:pt x="1973461" y="53578"/>
                </a:lnTo>
                <a:lnTo>
                  <a:pt x="1991320" y="53578"/>
                </a:lnTo>
                <a:lnTo>
                  <a:pt x="2009179" y="62508"/>
                </a:lnTo>
                <a:lnTo>
                  <a:pt x="2018109" y="71437"/>
                </a:lnTo>
                <a:lnTo>
                  <a:pt x="2027039" y="89297"/>
                </a:lnTo>
                <a:lnTo>
                  <a:pt x="2027039" y="116086"/>
                </a:lnTo>
                <a:lnTo>
                  <a:pt x="2035968" y="142875"/>
                </a:lnTo>
                <a:lnTo>
                  <a:pt x="2035968" y="169664"/>
                </a:lnTo>
                <a:lnTo>
                  <a:pt x="2044898" y="205383"/>
                </a:lnTo>
                <a:lnTo>
                  <a:pt x="2044898" y="232172"/>
                </a:lnTo>
                <a:lnTo>
                  <a:pt x="2053828" y="258961"/>
                </a:lnTo>
                <a:lnTo>
                  <a:pt x="2062757" y="285750"/>
                </a:lnTo>
                <a:lnTo>
                  <a:pt x="2062757" y="312539"/>
                </a:lnTo>
                <a:lnTo>
                  <a:pt x="2071687" y="339328"/>
                </a:lnTo>
                <a:lnTo>
                  <a:pt x="2089547" y="366117"/>
                </a:lnTo>
                <a:lnTo>
                  <a:pt x="2089547" y="401836"/>
                </a:lnTo>
                <a:lnTo>
                  <a:pt x="2089547" y="446484"/>
                </a:lnTo>
                <a:lnTo>
                  <a:pt x="2089547" y="482203"/>
                </a:lnTo>
                <a:lnTo>
                  <a:pt x="2080617" y="517922"/>
                </a:lnTo>
                <a:lnTo>
                  <a:pt x="2062757" y="553640"/>
                </a:lnTo>
                <a:lnTo>
                  <a:pt x="2044898" y="571500"/>
                </a:lnTo>
                <a:lnTo>
                  <a:pt x="2018109" y="580430"/>
                </a:lnTo>
                <a:lnTo>
                  <a:pt x="1991320" y="580430"/>
                </a:lnTo>
                <a:lnTo>
                  <a:pt x="1946672" y="580430"/>
                </a:lnTo>
                <a:lnTo>
                  <a:pt x="1893093" y="562570"/>
                </a:lnTo>
                <a:lnTo>
                  <a:pt x="1812726" y="535781"/>
                </a:lnTo>
                <a:lnTo>
                  <a:pt x="1732359" y="517922"/>
                </a:lnTo>
                <a:lnTo>
                  <a:pt x="1616273" y="500062"/>
                </a:lnTo>
                <a:lnTo>
                  <a:pt x="1491257" y="491133"/>
                </a:lnTo>
                <a:lnTo>
                  <a:pt x="1357312" y="491133"/>
                </a:lnTo>
                <a:lnTo>
                  <a:pt x="1214437" y="500062"/>
                </a:lnTo>
                <a:lnTo>
                  <a:pt x="1062632" y="517922"/>
                </a:lnTo>
                <a:lnTo>
                  <a:pt x="919757" y="535781"/>
                </a:lnTo>
                <a:lnTo>
                  <a:pt x="776882" y="553640"/>
                </a:lnTo>
                <a:lnTo>
                  <a:pt x="651867" y="562570"/>
                </a:lnTo>
                <a:lnTo>
                  <a:pt x="544711" y="580430"/>
                </a:lnTo>
                <a:lnTo>
                  <a:pt x="437554" y="580430"/>
                </a:lnTo>
                <a:lnTo>
                  <a:pt x="339328" y="589359"/>
                </a:lnTo>
                <a:lnTo>
                  <a:pt x="258961" y="589359"/>
                </a:lnTo>
                <a:lnTo>
                  <a:pt x="187523" y="589359"/>
                </a:lnTo>
                <a:lnTo>
                  <a:pt x="133945" y="589359"/>
                </a:lnTo>
                <a:lnTo>
                  <a:pt x="89297" y="598289"/>
                </a:lnTo>
                <a:lnTo>
                  <a:pt x="62507" y="598289"/>
                </a:lnTo>
                <a:lnTo>
                  <a:pt x="62507" y="5982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2" name="Freeform 1210471"/>
          <p:cNvSpPr/>
          <p:nvPr/>
        </p:nvSpPr>
        <p:spPr bwMode="auto">
          <a:xfrm>
            <a:off x="4857750" y="3920132"/>
            <a:ext cx="357189" cy="357189"/>
          </a:xfrm>
          <a:custGeom>
            <a:avLst/>
            <a:gdLst/>
            <a:ahLst/>
            <a:cxnLst/>
            <a:rect l="0" t="0" r="0" b="0"/>
            <a:pathLst>
              <a:path w="357189" h="357189">
                <a:moveTo>
                  <a:pt x="71438" y="107157"/>
                </a:moveTo>
                <a:lnTo>
                  <a:pt x="71438" y="98227"/>
                </a:lnTo>
                <a:lnTo>
                  <a:pt x="71438" y="98227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0368"/>
                </a:lnTo>
                <a:lnTo>
                  <a:pt x="71438" y="80368"/>
                </a:lnTo>
                <a:lnTo>
                  <a:pt x="62508" y="89297"/>
                </a:lnTo>
                <a:lnTo>
                  <a:pt x="53578" y="89297"/>
                </a:lnTo>
                <a:lnTo>
                  <a:pt x="44648" y="98227"/>
                </a:lnTo>
                <a:lnTo>
                  <a:pt x="35719" y="107157"/>
                </a:lnTo>
                <a:lnTo>
                  <a:pt x="26789" y="107157"/>
                </a:lnTo>
                <a:lnTo>
                  <a:pt x="17859" y="116086"/>
                </a:lnTo>
                <a:lnTo>
                  <a:pt x="8930" y="116086"/>
                </a:lnTo>
                <a:lnTo>
                  <a:pt x="0" y="107157"/>
                </a:lnTo>
                <a:lnTo>
                  <a:pt x="8930" y="98227"/>
                </a:lnTo>
                <a:lnTo>
                  <a:pt x="17859" y="80368"/>
                </a:lnTo>
                <a:lnTo>
                  <a:pt x="35719" y="62508"/>
                </a:lnTo>
                <a:lnTo>
                  <a:pt x="71438" y="44649"/>
                </a:lnTo>
                <a:lnTo>
                  <a:pt x="116086" y="17860"/>
                </a:lnTo>
                <a:lnTo>
                  <a:pt x="160734" y="8930"/>
                </a:lnTo>
                <a:lnTo>
                  <a:pt x="196453" y="0"/>
                </a:lnTo>
                <a:lnTo>
                  <a:pt x="232172" y="8930"/>
                </a:lnTo>
                <a:lnTo>
                  <a:pt x="241102" y="26789"/>
                </a:lnTo>
                <a:lnTo>
                  <a:pt x="241102" y="62508"/>
                </a:lnTo>
                <a:lnTo>
                  <a:pt x="223242" y="116086"/>
                </a:lnTo>
                <a:lnTo>
                  <a:pt x="196453" y="178594"/>
                </a:lnTo>
                <a:lnTo>
                  <a:pt x="151805" y="232172"/>
                </a:lnTo>
                <a:lnTo>
                  <a:pt x="116086" y="285750"/>
                </a:lnTo>
                <a:lnTo>
                  <a:pt x="80367" y="330399"/>
                </a:lnTo>
                <a:lnTo>
                  <a:pt x="53578" y="348258"/>
                </a:lnTo>
                <a:lnTo>
                  <a:pt x="35719" y="357188"/>
                </a:lnTo>
                <a:lnTo>
                  <a:pt x="35719" y="339329"/>
                </a:lnTo>
                <a:lnTo>
                  <a:pt x="53578" y="321469"/>
                </a:lnTo>
                <a:lnTo>
                  <a:pt x="89297" y="294680"/>
                </a:lnTo>
                <a:lnTo>
                  <a:pt x="133945" y="276821"/>
                </a:lnTo>
                <a:lnTo>
                  <a:pt x="187523" y="258961"/>
                </a:lnTo>
                <a:lnTo>
                  <a:pt x="241102" y="250032"/>
                </a:lnTo>
                <a:lnTo>
                  <a:pt x="285750" y="241102"/>
                </a:lnTo>
                <a:lnTo>
                  <a:pt x="321469" y="241102"/>
                </a:lnTo>
                <a:lnTo>
                  <a:pt x="348258" y="241102"/>
                </a:lnTo>
                <a:lnTo>
                  <a:pt x="357188" y="241102"/>
                </a:lnTo>
                <a:lnTo>
                  <a:pt x="357188" y="250032"/>
                </a:lnTo>
                <a:lnTo>
                  <a:pt x="357188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3" name="Freeform 1210472"/>
          <p:cNvSpPr/>
          <p:nvPr/>
        </p:nvSpPr>
        <p:spPr bwMode="auto">
          <a:xfrm>
            <a:off x="5206008" y="3795117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29"/>
                </a:lnTo>
                <a:lnTo>
                  <a:pt x="35719" y="35719"/>
                </a:lnTo>
                <a:lnTo>
                  <a:pt x="26789" y="62508"/>
                </a:lnTo>
                <a:lnTo>
                  <a:pt x="26789" y="98226"/>
                </a:lnTo>
                <a:lnTo>
                  <a:pt x="26789" y="12501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4" name="Freeform 1210473"/>
          <p:cNvSpPr/>
          <p:nvPr/>
        </p:nvSpPr>
        <p:spPr bwMode="auto">
          <a:xfrm>
            <a:off x="5232797" y="3946921"/>
            <a:ext cx="98227" cy="205384"/>
          </a:xfrm>
          <a:custGeom>
            <a:avLst/>
            <a:gdLst/>
            <a:ahLst/>
            <a:cxnLst/>
            <a:rect l="0" t="0" r="0" b="0"/>
            <a:pathLst>
              <a:path w="98227" h="205384">
                <a:moveTo>
                  <a:pt x="80367" y="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80367" y="44649"/>
                </a:lnTo>
                <a:lnTo>
                  <a:pt x="80367" y="53579"/>
                </a:lnTo>
                <a:lnTo>
                  <a:pt x="80367" y="71438"/>
                </a:lnTo>
                <a:lnTo>
                  <a:pt x="89297" y="89297"/>
                </a:lnTo>
                <a:lnTo>
                  <a:pt x="98226" y="107157"/>
                </a:lnTo>
                <a:lnTo>
                  <a:pt x="98226" y="125016"/>
                </a:lnTo>
                <a:lnTo>
                  <a:pt x="98226" y="142875"/>
                </a:lnTo>
                <a:lnTo>
                  <a:pt x="89297" y="169665"/>
                </a:lnTo>
                <a:lnTo>
                  <a:pt x="80367" y="178594"/>
                </a:lnTo>
                <a:lnTo>
                  <a:pt x="53578" y="196454"/>
                </a:lnTo>
                <a:lnTo>
                  <a:pt x="26789" y="205383"/>
                </a:lnTo>
                <a:lnTo>
                  <a:pt x="17859" y="196454"/>
                </a:lnTo>
                <a:lnTo>
                  <a:pt x="0" y="187524"/>
                </a:lnTo>
                <a:lnTo>
                  <a:pt x="0" y="16073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5" name="Freeform 1210474"/>
          <p:cNvSpPr/>
          <p:nvPr/>
        </p:nvSpPr>
        <p:spPr bwMode="auto">
          <a:xfrm>
            <a:off x="5482828" y="3893343"/>
            <a:ext cx="535782" cy="276822"/>
          </a:xfrm>
          <a:custGeom>
            <a:avLst/>
            <a:gdLst/>
            <a:ahLst/>
            <a:cxnLst/>
            <a:rect l="0" t="0" r="0" b="0"/>
            <a:pathLst>
              <a:path w="535782" h="276822">
                <a:moveTo>
                  <a:pt x="44649" y="80368"/>
                </a:moveTo>
                <a:lnTo>
                  <a:pt x="44649" y="80368"/>
                </a:lnTo>
                <a:lnTo>
                  <a:pt x="35719" y="89297"/>
                </a:lnTo>
                <a:lnTo>
                  <a:pt x="35719" y="107157"/>
                </a:lnTo>
                <a:lnTo>
                  <a:pt x="26789" y="133946"/>
                </a:lnTo>
                <a:lnTo>
                  <a:pt x="17860" y="160735"/>
                </a:lnTo>
                <a:lnTo>
                  <a:pt x="8930" y="196453"/>
                </a:lnTo>
                <a:lnTo>
                  <a:pt x="0" y="223243"/>
                </a:lnTo>
                <a:lnTo>
                  <a:pt x="0" y="250032"/>
                </a:lnTo>
                <a:lnTo>
                  <a:pt x="8930" y="258961"/>
                </a:lnTo>
                <a:lnTo>
                  <a:pt x="17860" y="267891"/>
                </a:lnTo>
                <a:lnTo>
                  <a:pt x="26789" y="258961"/>
                </a:lnTo>
                <a:lnTo>
                  <a:pt x="53578" y="241102"/>
                </a:lnTo>
                <a:lnTo>
                  <a:pt x="71438" y="223243"/>
                </a:lnTo>
                <a:lnTo>
                  <a:pt x="89297" y="196453"/>
                </a:lnTo>
                <a:lnTo>
                  <a:pt x="98227" y="169664"/>
                </a:lnTo>
                <a:lnTo>
                  <a:pt x="107156" y="142875"/>
                </a:lnTo>
                <a:lnTo>
                  <a:pt x="107156" y="133946"/>
                </a:lnTo>
                <a:lnTo>
                  <a:pt x="98227" y="125016"/>
                </a:lnTo>
                <a:lnTo>
                  <a:pt x="98227" y="125016"/>
                </a:lnTo>
                <a:lnTo>
                  <a:pt x="89297" y="142875"/>
                </a:lnTo>
                <a:lnTo>
                  <a:pt x="80367" y="151805"/>
                </a:lnTo>
                <a:lnTo>
                  <a:pt x="80367" y="169664"/>
                </a:lnTo>
                <a:lnTo>
                  <a:pt x="71438" y="187524"/>
                </a:lnTo>
                <a:lnTo>
                  <a:pt x="80367" y="196453"/>
                </a:lnTo>
                <a:lnTo>
                  <a:pt x="89297" y="205383"/>
                </a:lnTo>
                <a:lnTo>
                  <a:pt x="98227" y="196453"/>
                </a:lnTo>
                <a:lnTo>
                  <a:pt x="107156" y="187524"/>
                </a:lnTo>
                <a:lnTo>
                  <a:pt x="125016" y="169664"/>
                </a:lnTo>
                <a:lnTo>
                  <a:pt x="142875" y="151805"/>
                </a:lnTo>
                <a:lnTo>
                  <a:pt x="151805" y="133946"/>
                </a:lnTo>
                <a:lnTo>
                  <a:pt x="160735" y="125016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60735" y="133946"/>
                </a:lnTo>
                <a:lnTo>
                  <a:pt x="160735" y="151805"/>
                </a:lnTo>
                <a:lnTo>
                  <a:pt x="151805" y="169664"/>
                </a:lnTo>
                <a:lnTo>
                  <a:pt x="142875" y="178594"/>
                </a:lnTo>
                <a:lnTo>
                  <a:pt x="142875" y="187524"/>
                </a:lnTo>
                <a:lnTo>
                  <a:pt x="151805" y="196453"/>
                </a:lnTo>
                <a:lnTo>
                  <a:pt x="160735" y="196453"/>
                </a:lnTo>
                <a:lnTo>
                  <a:pt x="169664" y="187524"/>
                </a:lnTo>
                <a:lnTo>
                  <a:pt x="178594" y="169664"/>
                </a:lnTo>
                <a:lnTo>
                  <a:pt x="196453" y="151805"/>
                </a:lnTo>
                <a:lnTo>
                  <a:pt x="205383" y="133946"/>
                </a:lnTo>
                <a:lnTo>
                  <a:pt x="223242" y="116086"/>
                </a:lnTo>
                <a:lnTo>
                  <a:pt x="232172" y="107157"/>
                </a:lnTo>
                <a:lnTo>
                  <a:pt x="232172" y="107157"/>
                </a:lnTo>
                <a:lnTo>
                  <a:pt x="241102" y="116086"/>
                </a:lnTo>
                <a:lnTo>
                  <a:pt x="241102" y="125016"/>
                </a:lnTo>
                <a:lnTo>
                  <a:pt x="241102" y="151805"/>
                </a:lnTo>
                <a:lnTo>
                  <a:pt x="232172" y="169664"/>
                </a:lnTo>
                <a:lnTo>
                  <a:pt x="232172" y="187524"/>
                </a:lnTo>
                <a:lnTo>
                  <a:pt x="223242" y="196453"/>
                </a:lnTo>
                <a:lnTo>
                  <a:pt x="223242" y="205383"/>
                </a:lnTo>
                <a:lnTo>
                  <a:pt x="232172" y="205383"/>
                </a:lnTo>
                <a:lnTo>
                  <a:pt x="241102" y="196453"/>
                </a:lnTo>
                <a:lnTo>
                  <a:pt x="250031" y="169664"/>
                </a:lnTo>
                <a:lnTo>
                  <a:pt x="267891" y="151805"/>
                </a:lnTo>
                <a:lnTo>
                  <a:pt x="276820" y="125016"/>
                </a:lnTo>
                <a:lnTo>
                  <a:pt x="294680" y="98227"/>
                </a:lnTo>
                <a:lnTo>
                  <a:pt x="312539" y="80368"/>
                </a:lnTo>
                <a:lnTo>
                  <a:pt x="321469" y="71438"/>
                </a:lnTo>
                <a:lnTo>
                  <a:pt x="330399" y="80368"/>
                </a:lnTo>
                <a:lnTo>
                  <a:pt x="339328" y="98227"/>
                </a:lnTo>
                <a:lnTo>
                  <a:pt x="339328" y="125016"/>
                </a:lnTo>
                <a:lnTo>
                  <a:pt x="339328" y="151805"/>
                </a:lnTo>
                <a:lnTo>
                  <a:pt x="330399" y="187524"/>
                </a:lnTo>
                <a:lnTo>
                  <a:pt x="330399" y="214313"/>
                </a:lnTo>
                <a:lnTo>
                  <a:pt x="321469" y="241102"/>
                </a:lnTo>
                <a:lnTo>
                  <a:pt x="321469" y="258961"/>
                </a:lnTo>
                <a:lnTo>
                  <a:pt x="321469" y="276821"/>
                </a:lnTo>
                <a:lnTo>
                  <a:pt x="321469" y="276821"/>
                </a:lnTo>
                <a:lnTo>
                  <a:pt x="321469" y="267891"/>
                </a:lnTo>
                <a:lnTo>
                  <a:pt x="330399" y="241102"/>
                </a:lnTo>
                <a:lnTo>
                  <a:pt x="339328" y="196453"/>
                </a:lnTo>
                <a:lnTo>
                  <a:pt x="357188" y="151805"/>
                </a:lnTo>
                <a:lnTo>
                  <a:pt x="375047" y="98227"/>
                </a:lnTo>
                <a:lnTo>
                  <a:pt x="401836" y="53578"/>
                </a:lnTo>
                <a:lnTo>
                  <a:pt x="428625" y="26789"/>
                </a:lnTo>
                <a:lnTo>
                  <a:pt x="455414" y="8930"/>
                </a:lnTo>
                <a:lnTo>
                  <a:pt x="491133" y="0"/>
                </a:lnTo>
                <a:lnTo>
                  <a:pt x="508992" y="8930"/>
                </a:lnTo>
                <a:lnTo>
                  <a:pt x="526852" y="17860"/>
                </a:lnTo>
                <a:lnTo>
                  <a:pt x="535781" y="44649"/>
                </a:lnTo>
                <a:lnTo>
                  <a:pt x="535781" y="62508"/>
                </a:lnTo>
                <a:lnTo>
                  <a:pt x="517922" y="89297"/>
                </a:lnTo>
                <a:lnTo>
                  <a:pt x="500063" y="107157"/>
                </a:lnTo>
                <a:lnTo>
                  <a:pt x="500063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6" name="Freeform 1210475"/>
          <p:cNvSpPr/>
          <p:nvPr/>
        </p:nvSpPr>
        <p:spPr bwMode="auto">
          <a:xfrm>
            <a:off x="4991695" y="4402336"/>
            <a:ext cx="196454" cy="348258"/>
          </a:xfrm>
          <a:custGeom>
            <a:avLst/>
            <a:gdLst/>
            <a:ahLst/>
            <a:cxnLst/>
            <a:rect l="0" t="0" r="0" b="0"/>
            <a:pathLst>
              <a:path w="196454" h="348258">
                <a:moveTo>
                  <a:pt x="62508" y="35718"/>
                </a:moveTo>
                <a:lnTo>
                  <a:pt x="6250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35718"/>
                </a:lnTo>
                <a:lnTo>
                  <a:pt x="44649" y="62507"/>
                </a:lnTo>
                <a:lnTo>
                  <a:pt x="44649" y="89296"/>
                </a:lnTo>
                <a:lnTo>
                  <a:pt x="35719" y="133945"/>
                </a:lnTo>
                <a:lnTo>
                  <a:pt x="26789" y="178593"/>
                </a:lnTo>
                <a:lnTo>
                  <a:pt x="26789" y="223242"/>
                </a:lnTo>
                <a:lnTo>
                  <a:pt x="17860" y="267890"/>
                </a:lnTo>
                <a:lnTo>
                  <a:pt x="8930" y="303609"/>
                </a:lnTo>
                <a:lnTo>
                  <a:pt x="8930" y="330398"/>
                </a:lnTo>
                <a:lnTo>
                  <a:pt x="8930" y="348257"/>
                </a:lnTo>
                <a:lnTo>
                  <a:pt x="8930" y="348257"/>
                </a:lnTo>
                <a:lnTo>
                  <a:pt x="0" y="339328"/>
                </a:lnTo>
                <a:lnTo>
                  <a:pt x="0" y="312539"/>
                </a:lnTo>
                <a:lnTo>
                  <a:pt x="0" y="276820"/>
                </a:lnTo>
                <a:lnTo>
                  <a:pt x="0" y="223242"/>
                </a:lnTo>
                <a:lnTo>
                  <a:pt x="0" y="160734"/>
                </a:lnTo>
                <a:lnTo>
                  <a:pt x="8930" y="98226"/>
                </a:lnTo>
                <a:lnTo>
                  <a:pt x="26789" y="53578"/>
                </a:lnTo>
                <a:lnTo>
                  <a:pt x="62508" y="17859"/>
                </a:lnTo>
                <a:lnTo>
                  <a:pt x="89297" y="0"/>
                </a:lnTo>
                <a:lnTo>
                  <a:pt x="133946" y="0"/>
                </a:lnTo>
                <a:lnTo>
                  <a:pt x="160735" y="8929"/>
                </a:lnTo>
                <a:lnTo>
                  <a:pt x="187524" y="26789"/>
                </a:lnTo>
                <a:lnTo>
                  <a:pt x="196453" y="53578"/>
                </a:lnTo>
                <a:lnTo>
                  <a:pt x="187524" y="89296"/>
                </a:lnTo>
                <a:lnTo>
                  <a:pt x="160735" y="125015"/>
                </a:lnTo>
                <a:lnTo>
                  <a:pt x="125016" y="169664"/>
                </a:lnTo>
                <a:lnTo>
                  <a:pt x="89297" y="205382"/>
                </a:lnTo>
                <a:lnTo>
                  <a:pt x="53578" y="223242"/>
                </a:lnTo>
                <a:lnTo>
                  <a:pt x="35719" y="232171"/>
                </a:lnTo>
                <a:lnTo>
                  <a:pt x="26789" y="232171"/>
                </a:lnTo>
                <a:lnTo>
                  <a:pt x="26789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7" name="Freeform 1210476"/>
          <p:cNvSpPr/>
          <p:nvPr/>
        </p:nvSpPr>
        <p:spPr bwMode="auto">
          <a:xfrm>
            <a:off x="5143500" y="4464843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44648" y="125016"/>
                </a:moveTo>
                <a:lnTo>
                  <a:pt x="35719" y="133946"/>
                </a:lnTo>
                <a:lnTo>
                  <a:pt x="26789" y="160735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23243"/>
                </a:lnTo>
                <a:lnTo>
                  <a:pt x="17859" y="232172"/>
                </a:lnTo>
                <a:lnTo>
                  <a:pt x="35719" y="223243"/>
                </a:lnTo>
                <a:lnTo>
                  <a:pt x="62508" y="196453"/>
                </a:lnTo>
                <a:lnTo>
                  <a:pt x="89297" y="160735"/>
                </a:lnTo>
                <a:lnTo>
                  <a:pt x="116086" y="125016"/>
                </a:lnTo>
                <a:lnTo>
                  <a:pt x="133945" y="80368"/>
                </a:lnTo>
                <a:lnTo>
                  <a:pt x="142875" y="35719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8930"/>
                </a:lnTo>
                <a:lnTo>
                  <a:pt x="107156" y="26789"/>
                </a:lnTo>
                <a:lnTo>
                  <a:pt x="89297" y="62508"/>
                </a:lnTo>
                <a:lnTo>
                  <a:pt x="71438" y="98227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8" name="Freeform 1210477"/>
          <p:cNvSpPr/>
          <p:nvPr/>
        </p:nvSpPr>
        <p:spPr bwMode="auto">
          <a:xfrm>
            <a:off x="5250656" y="4411265"/>
            <a:ext cx="107158" cy="223243"/>
          </a:xfrm>
          <a:custGeom>
            <a:avLst/>
            <a:gdLst/>
            <a:ahLst/>
            <a:cxnLst/>
            <a:rect l="0" t="0" r="0" b="0"/>
            <a:pathLst>
              <a:path w="107158" h="223243">
                <a:moveTo>
                  <a:pt x="107157" y="0"/>
                </a:moveTo>
                <a:lnTo>
                  <a:pt x="98227" y="8930"/>
                </a:lnTo>
                <a:lnTo>
                  <a:pt x="89297" y="17860"/>
                </a:lnTo>
                <a:lnTo>
                  <a:pt x="80367" y="35719"/>
                </a:lnTo>
                <a:lnTo>
                  <a:pt x="71438" y="62508"/>
                </a:lnTo>
                <a:lnTo>
                  <a:pt x="62508" y="80367"/>
                </a:lnTo>
                <a:lnTo>
                  <a:pt x="53578" y="98227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8" y="133946"/>
                </a:lnTo>
                <a:lnTo>
                  <a:pt x="89297" y="142875"/>
                </a:lnTo>
                <a:lnTo>
                  <a:pt x="98227" y="151805"/>
                </a:lnTo>
                <a:lnTo>
                  <a:pt x="107157" y="160735"/>
                </a:lnTo>
                <a:lnTo>
                  <a:pt x="107157" y="169664"/>
                </a:lnTo>
                <a:lnTo>
                  <a:pt x="89297" y="178594"/>
                </a:lnTo>
                <a:lnTo>
                  <a:pt x="71438" y="196453"/>
                </a:lnTo>
                <a:lnTo>
                  <a:pt x="44649" y="205383"/>
                </a:lnTo>
                <a:lnTo>
                  <a:pt x="26789" y="214313"/>
                </a:lnTo>
                <a:lnTo>
                  <a:pt x="8930" y="223242"/>
                </a:lnTo>
                <a:lnTo>
                  <a:pt x="0" y="223242"/>
                </a:lnTo>
                <a:lnTo>
                  <a:pt x="8930" y="21431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79" name="Freeform 1210478"/>
          <p:cNvSpPr/>
          <p:nvPr/>
        </p:nvSpPr>
        <p:spPr bwMode="auto">
          <a:xfrm>
            <a:off x="6125766" y="4295179"/>
            <a:ext cx="35719" cy="526853"/>
          </a:xfrm>
          <a:custGeom>
            <a:avLst/>
            <a:gdLst/>
            <a:ahLst/>
            <a:cxnLst/>
            <a:rect l="0" t="0" r="0" b="0"/>
            <a:pathLst>
              <a:path w="35719" h="526853">
                <a:moveTo>
                  <a:pt x="35718" y="8930"/>
                </a:move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0" y="133946"/>
                </a:lnTo>
                <a:lnTo>
                  <a:pt x="0" y="196453"/>
                </a:lnTo>
                <a:lnTo>
                  <a:pt x="8929" y="267891"/>
                </a:lnTo>
                <a:lnTo>
                  <a:pt x="8929" y="348258"/>
                </a:lnTo>
                <a:lnTo>
                  <a:pt x="17859" y="428625"/>
                </a:lnTo>
                <a:lnTo>
                  <a:pt x="17859" y="482203"/>
                </a:lnTo>
                <a:lnTo>
                  <a:pt x="26789" y="526852"/>
                </a:lnTo>
                <a:lnTo>
                  <a:pt x="26789" y="526852"/>
                </a:lnTo>
                <a:lnTo>
                  <a:pt x="26789" y="517922"/>
                </a:lnTo>
                <a:lnTo>
                  <a:pt x="17859" y="482203"/>
                </a:lnTo>
                <a:lnTo>
                  <a:pt x="17859" y="437555"/>
                </a:lnTo>
                <a:lnTo>
                  <a:pt x="8929" y="375047"/>
                </a:lnTo>
                <a:lnTo>
                  <a:pt x="8929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0" name="Freeform 1210479"/>
          <p:cNvSpPr/>
          <p:nvPr/>
        </p:nvSpPr>
        <p:spPr bwMode="auto">
          <a:xfrm>
            <a:off x="5893594" y="4411265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62508" y="8930"/>
                </a:move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44649"/>
                </a:lnTo>
                <a:lnTo>
                  <a:pt x="26789" y="80367"/>
                </a:lnTo>
                <a:lnTo>
                  <a:pt x="8929" y="116086"/>
                </a:lnTo>
                <a:lnTo>
                  <a:pt x="0" y="151805"/>
                </a:lnTo>
                <a:lnTo>
                  <a:pt x="0" y="187524"/>
                </a:lnTo>
                <a:lnTo>
                  <a:pt x="0" y="214313"/>
                </a:lnTo>
                <a:lnTo>
                  <a:pt x="17859" y="232172"/>
                </a:lnTo>
                <a:lnTo>
                  <a:pt x="44648" y="232172"/>
                </a:lnTo>
                <a:lnTo>
                  <a:pt x="71437" y="223242"/>
                </a:lnTo>
                <a:lnTo>
                  <a:pt x="98226" y="196453"/>
                </a:lnTo>
                <a:lnTo>
                  <a:pt x="125015" y="169664"/>
                </a:lnTo>
                <a:lnTo>
                  <a:pt x="142875" y="133946"/>
                </a:lnTo>
                <a:lnTo>
                  <a:pt x="151804" y="98227"/>
                </a:lnTo>
                <a:lnTo>
                  <a:pt x="142875" y="62508"/>
                </a:lnTo>
                <a:lnTo>
                  <a:pt x="133945" y="44649"/>
                </a:lnTo>
                <a:lnTo>
                  <a:pt x="125015" y="44649"/>
                </a:lnTo>
                <a:lnTo>
                  <a:pt x="116086" y="53578"/>
                </a:lnTo>
                <a:lnTo>
                  <a:pt x="107156" y="71438"/>
                </a:lnTo>
                <a:lnTo>
                  <a:pt x="98226" y="89297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1" name="Freeform 1210480"/>
          <p:cNvSpPr/>
          <p:nvPr/>
        </p:nvSpPr>
        <p:spPr bwMode="auto">
          <a:xfrm>
            <a:off x="6349008" y="4473773"/>
            <a:ext cx="1410891" cy="107157"/>
          </a:xfrm>
          <a:custGeom>
            <a:avLst/>
            <a:gdLst/>
            <a:ahLst/>
            <a:cxnLst/>
            <a:rect l="0" t="0" r="0" b="0"/>
            <a:pathLst>
              <a:path w="1410891" h="107157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71438"/>
                </a:lnTo>
                <a:lnTo>
                  <a:pt x="62508" y="62508"/>
                </a:lnTo>
                <a:lnTo>
                  <a:pt x="80367" y="53578"/>
                </a:lnTo>
                <a:lnTo>
                  <a:pt x="98226" y="44648"/>
                </a:lnTo>
                <a:lnTo>
                  <a:pt x="125015" y="44648"/>
                </a:lnTo>
                <a:lnTo>
                  <a:pt x="142875" y="53578"/>
                </a:lnTo>
                <a:lnTo>
                  <a:pt x="169664" y="53578"/>
                </a:lnTo>
                <a:lnTo>
                  <a:pt x="196453" y="62508"/>
                </a:lnTo>
                <a:lnTo>
                  <a:pt x="223242" y="62508"/>
                </a:lnTo>
                <a:lnTo>
                  <a:pt x="258961" y="62508"/>
                </a:lnTo>
                <a:lnTo>
                  <a:pt x="285750" y="62508"/>
                </a:lnTo>
                <a:lnTo>
                  <a:pt x="321469" y="53578"/>
                </a:lnTo>
                <a:lnTo>
                  <a:pt x="357187" y="35719"/>
                </a:lnTo>
                <a:lnTo>
                  <a:pt x="383976" y="26789"/>
                </a:lnTo>
                <a:lnTo>
                  <a:pt x="410765" y="17859"/>
                </a:lnTo>
                <a:lnTo>
                  <a:pt x="437555" y="17859"/>
                </a:lnTo>
                <a:lnTo>
                  <a:pt x="455414" y="26789"/>
                </a:lnTo>
                <a:lnTo>
                  <a:pt x="482203" y="44648"/>
                </a:lnTo>
                <a:lnTo>
                  <a:pt x="508992" y="62508"/>
                </a:lnTo>
                <a:lnTo>
                  <a:pt x="535781" y="89297"/>
                </a:lnTo>
                <a:lnTo>
                  <a:pt x="571500" y="98227"/>
                </a:lnTo>
                <a:lnTo>
                  <a:pt x="607219" y="107156"/>
                </a:lnTo>
                <a:lnTo>
                  <a:pt x="642937" y="107156"/>
                </a:lnTo>
                <a:lnTo>
                  <a:pt x="678656" y="89297"/>
                </a:lnTo>
                <a:lnTo>
                  <a:pt x="723305" y="71438"/>
                </a:lnTo>
                <a:lnTo>
                  <a:pt x="750094" y="53578"/>
                </a:lnTo>
                <a:lnTo>
                  <a:pt x="785812" y="35719"/>
                </a:lnTo>
                <a:lnTo>
                  <a:pt x="821531" y="17859"/>
                </a:lnTo>
                <a:lnTo>
                  <a:pt x="848320" y="0"/>
                </a:lnTo>
                <a:lnTo>
                  <a:pt x="884039" y="0"/>
                </a:lnTo>
                <a:lnTo>
                  <a:pt x="910828" y="8930"/>
                </a:lnTo>
                <a:lnTo>
                  <a:pt x="946547" y="26789"/>
                </a:lnTo>
                <a:lnTo>
                  <a:pt x="982265" y="44648"/>
                </a:lnTo>
                <a:lnTo>
                  <a:pt x="1026914" y="53578"/>
                </a:lnTo>
                <a:lnTo>
                  <a:pt x="1062633" y="62508"/>
                </a:lnTo>
                <a:lnTo>
                  <a:pt x="1107281" y="71438"/>
                </a:lnTo>
                <a:lnTo>
                  <a:pt x="1151930" y="71438"/>
                </a:lnTo>
                <a:lnTo>
                  <a:pt x="1196578" y="62508"/>
                </a:lnTo>
                <a:lnTo>
                  <a:pt x="1232297" y="53578"/>
                </a:lnTo>
                <a:lnTo>
                  <a:pt x="1276945" y="35719"/>
                </a:lnTo>
                <a:lnTo>
                  <a:pt x="1321594" y="17859"/>
                </a:lnTo>
                <a:lnTo>
                  <a:pt x="1357312" y="8930"/>
                </a:lnTo>
                <a:lnTo>
                  <a:pt x="1384101" y="8930"/>
                </a:lnTo>
                <a:lnTo>
                  <a:pt x="1401961" y="8930"/>
                </a:lnTo>
                <a:lnTo>
                  <a:pt x="1410890" y="17859"/>
                </a:lnTo>
                <a:lnTo>
                  <a:pt x="141089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2" name="Freeform 1210481"/>
          <p:cNvSpPr/>
          <p:nvPr/>
        </p:nvSpPr>
        <p:spPr bwMode="auto">
          <a:xfrm>
            <a:off x="4955977" y="4804171"/>
            <a:ext cx="214313" cy="196455"/>
          </a:xfrm>
          <a:custGeom>
            <a:avLst/>
            <a:gdLst/>
            <a:ahLst/>
            <a:cxnLst/>
            <a:rect l="0" t="0" r="0" b="0"/>
            <a:pathLst>
              <a:path w="214313" h="196455">
                <a:moveTo>
                  <a:pt x="62507" y="53579"/>
                </a:moveTo>
                <a:lnTo>
                  <a:pt x="62507" y="53579"/>
                </a:lnTo>
                <a:lnTo>
                  <a:pt x="62507" y="53579"/>
                </a:lnTo>
                <a:lnTo>
                  <a:pt x="62507" y="62508"/>
                </a:lnTo>
                <a:lnTo>
                  <a:pt x="62507" y="62508"/>
                </a:lnTo>
                <a:lnTo>
                  <a:pt x="62507" y="62508"/>
                </a:lnTo>
                <a:lnTo>
                  <a:pt x="62507" y="71438"/>
                </a:lnTo>
                <a:lnTo>
                  <a:pt x="53578" y="89298"/>
                </a:lnTo>
                <a:lnTo>
                  <a:pt x="44648" y="107157"/>
                </a:lnTo>
                <a:lnTo>
                  <a:pt x="35718" y="125017"/>
                </a:lnTo>
                <a:lnTo>
                  <a:pt x="26789" y="151806"/>
                </a:lnTo>
                <a:lnTo>
                  <a:pt x="17859" y="169665"/>
                </a:lnTo>
                <a:lnTo>
                  <a:pt x="8929" y="187524"/>
                </a:lnTo>
                <a:lnTo>
                  <a:pt x="0" y="187524"/>
                </a:lnTo>
                <a:lnTo>
                  <a:pt x="8929" y="187524"/>
                </a:lnTo>
                <a:lnTo>
                  <a:pt x="8929" y="169665"/>
                </a:lnTo>
                <a:lnTo>
                  <a:pt x="26789" y="142876"/>
                </a:lnTo>
                <a:lnTo>
                  <a:pt x="44648" y="116087"/>
                </a:lnTo>
                <a:lnTo>
                  <a:pt x="80367" y="71438"/>
                </a:lnTo>
                <a:lnTo>
                  <a:pt x="107156" y="44649"/>
                </a:lnTo>
                <a:lnTo>
                  <a:pt x="142875" y="17860"/>
                </a:lnTo>
                <a:lnTo>
                  <a:pt x="160734" y="0"/>
                </a:lnTo>
                <a:lnTo>
                  <a:pt x="187523" y="0"/>
                </a:lnTo>
                <a:lnTo>
                  <a:pt x="196453" y="17860"/>
                </a:lnTo>
                <a:lnTo>
                  <a:pt x="205382" y="44649"/>
                </a:lnTo>
                <a:lnTo>
                  <a:pt x="205382" y="89298"/>
                </a:lnTo>
                <a:lnTo>
                  <a:pt x="205382" y="133946"/>
                </a:lnTo>
                <a:lnTo>
                  <a:pt x="196453" y="169665"/>
                </a:lnTo>
                <a:lnTo>
                  <a:pt x="196453" y="187524"/>
                </a:lnTo>
                <a:lnTo>
                  <a:pt x="187523" y="196454"/>
                </a:lnTo>
                <a:lnTo>
                  <a:pt x="196453" y="187524"/>
                </a:lnTo>
                <a:lnTo>
                  <a:pt x="196453" y="169665"/>
                </a:lnTo>
                <a:lnTo>
                  <a:pt x="205382" y="142876"/>
                </a:lnTo>
                <a:lnTo>
                  <a:pt x="214312" y="116087"/>
                </a:lnTo>
                <a:lnTo>
                  <a:pt x="214312" y="1160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3" name="Freeform 1210482"/>
          <p:cNvSpPr/>
          <p:nvPr/>
        </p:nvSpPr>
        <p:spPr bwMode="auto">
          <a:xfrm>
            <a:off x="5197078" y="4813101"/>
            <a:ext cx="125017" cy="196455"/>
          </a:xfrm>
          <a:custGeom>
            <a:avLst/>
            <a:gdLst/>
            <a:ahLst/>
            <a:cxnLst/>
            <a:rect l="0" t="0" r="0" b="0"/>
            <a:pathLst>
              <a:path w="125017" h="196455">
                <a:moveTo>
                  <a:pt x="8930" y="142876"/>
                </a:moveTo>
                <a:lnTo>
                  <a:pt x="8930" y="142876"/>
                </a:lnTo>
                <a:lnTo>
                  <a:pt x="17860" y="142876"/>
                </a:lnTo>
                <a:lnTo>
                  <a:pt x="26789" y="142876"/>
                </a:lnTo>
                <a:lnTo>
                  <a:pt x="44649" y="142876"/>
                </a:lnTo>
                <a:lnTo>
                  <a:pt x="62508" y="125016"/>
                </a:lnTo>
                <a:lnTo>
                  <a:pt x="80367" y="107157"/>
                </a:lnTo>
                <a:lnTo>
                  <a:pt x="98227" y="8036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17860"/>
                </a:lnTo>
                <a:lnTo>
                  <a:pt x="44649" y="53578"/>
                </a:lnTo>
                <a:lnTo>
                  <a:pt x="26789" y="8929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196454"/>
                </a:lnTo>
                <a:lnTo>
                  <a:pt x="35719" y="187524"/>
                </a:lnTo>
                <a:lnTo>
                  <a:pt x="62508" y="169665"/>
                </a:lnTo>
                <a:lnTo>
                  <a:pt x="89297" y="142876"/>
                </a:lnTo>
                <a:lnTo>
                  <a:pt x="125016" y="116087"/>
                </a:lnTo>
                <a:lnTo>
                  <a:pt x="125016" y="1160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4" name="Freeform 1210483"/>
          <p:cNvSpPr/>
          <p:nvPr/>
        </p:nvSpPr>
        <p:spPr bwMode="auto">
          <a:xfrm>
            <a:off x="5348883" y="4839890"/>
            <a:ext cx="142876" cy="383978"/>
          </a:xfrm>
          <a:custGeom>
            <a:avLst/>
            <a:gdLst/>
            <a:ahLst/>
            <a:cxnLst/>
            <a:rect l="0" t="0" r="0" b="0"/>
            <a:pathLst>
              <a:path w="142876" h="383978">
                <a:moveTo>
                  <a:pt x="62508" y="17860"/>
                </a:move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53579"/>
                </a:lnTo>
                <a:lnTo>
                  <a:pt x="17859" y="80368"/>
                </a:lnTo>
                <a:lnTo>
                  <a:pt x="8930" y="98227"/>
                </a:lnTo>
                <a:lnTo>
                  <a:pt x="0" y="116087"/>
                </a:lnTo>
                <a:lnTo>
                  <a:pt x="8930" y="125016"/>
                </a:lnTo>
                <a:lnTo>
                  <a:pt x="17859" y="125016"/>
                </a:lnTo>
                <a:lnTo>
                  <a:pt x="35719" y="116087"/>
                </a:lnTo>
                <a:lnTo>
                  <a:pt x="53578" y="98227"/>
                </a:lnTo>
                <a:lnTo>
                  <a:pt x="71437" y="89298"/>
                </a:lnTo>
                <a:lnTo>
                  <a:pt x="98226" y="71438"/>
                </a:lnTo>
                <a:lnTo>
                  <a:pt x="116086" y="71438"/>
                </a:lnTo>
                <a:lnTo>
                  <a:pt x="125015" y="71438"/>
                </a:lnTo>
                <a:lnTo>
                  <a:pt x="142875" y="98227"/>
                </a:lnTo>
                <a:lnTo>
                  <a:pt x="142875" y="125016"/>
                </a:lnTo>
                <a:lnTo>
                  <a:pt x="133945" y="169665"/>
                </a:lnTo>
                <a:lnTo>
                  <a:pt x="125015" y="214313"/>
                </a:lnTo>
                <a:lnTo>
                  <a:pt x="98226" y="258962"/>
                </a:lnTo>
                <a:lnTo>
                  <a:pt x="80367" y="312540"/>
                </a:lnTo>
                <a:lnTo>
                  <a:pt x="53578" y="348258"/>
                </a:lnTo>
                <a:lnTo>
                  <a:pt x="35719" y="375048"/>
                </a:lnTo>
                <a:lnTo>
                  <a:pt x="26789" y="383977"/>
                </a:lnTo>
                <a:lnTo>
                  <a:pt x="26789" y="375048"/>
                </a:lnTo>
                <a:lnTo>
                  <a:pt x="35719" y="348258"/>
                </a:lnTo>
                <a:lnTo>
                  <a:pt x="44648" y="321469"/>
                </a:lnTo>
                <a:lnTo>
                  <a:pt x="71437" y="276821"/>
                </a:lnTo>
                <a:lnTo>
                  <a:pt x="71437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5" name="Freeform 1210484"/>
          <p:cNvSpPr/>
          <p:nvPr/>
        </p:nvSpPr>
        <p:spPr bwMode="auto">
          <a:xfrm>
            <a:off x="5956102" y="4857750"/>
            <a:ext cx="8930" cy="116087"/>
          </a:xfrm>
          <a:custGeom>
            <a:avLst/>
            <a:gdLst/>
            <a:ahLst/>
            <a:cxnLst/>
            <a:rect l="0" t="0" r="0" b="0"/>
            <a:pathLst>
              <a:path w="8930" h="116087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6" name="Freeform 1210485"/>
          <p:cNvSpPr/>
          <p:nvPr/>
        </p:nvSpPr>
        <p:spPr bwMode="auto">
          <a:xfrm>
            <a:off x="5795367" y="4777382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60" y="4464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0" y="151806"/>
                </a:lnTo>
                <a:lnTo>
                  <a:pt x="0" y="178595"/>
                </a:lnTo>
                <a:lnTo>
                  <a:pt x="0" y="205384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8930" y="214313"/>
                </a:lnTo>
                <a:lnTo>
                  <a:pt x="17860" y="196454"/>
                </a:lnTo>
                <a:lnTo>
                  <a:pt x="26789" y="178595"/>
                </a:lnTo>
                <a:lnTo>
                  <a:pt x="35719" y="160735"/>
                </a:lnTo>
                <a:lnTo>
                  <a:pt x="44649" y="151806"/>
                </a:lnTo>
                <a:lnTo>
                  <a:pt x="44649" y="151806"/>
                </a:lnTo>
                <a:lnTo>
                  <a:pt x="53578" y="151806"/>
                </a:lnTo>
                <a:lnTo>
                  <a:pt x="62508" y="169665"/>
                </a:lnTo>
                <a:lnTo>
                  <a:pt x="62508" y="187524"/>
                </a:lnTo>
                <a:lnTo>
                  <a:pt x="53578" y="205384"/>
                </a:lnTo>
                <a:lnTo>
                  <a:pt x="53578" y="214313"/>
                </a:lnTo>
                <a:lnTo>
                  <a:pt x="62508" y="232173"/>
                </a:lnTo>
                <a:lnTo>
                  <a:pt x="62508" y="232173"/>
                </a:lnTo>
                <a:lnTo>
                  <a:pt x="71438" y="241102"/>
                </a:lnTo>
                <a:lnTo>
                  <a:pt x="71438" y="241102"/>
                </a:lnTo>
                <a:lnTo>
                  <a:pt x="80367" y="232173"/>
                </a:lnTo>
                <a:lnTo>
                  <a:pt x="80367" y="232173"/>
                </a:lnTo>
                <a:lnTo>
                  <a:pt x="89297" y="223243"/>
                </a:lnTo>
                <a:lnTo>
                  <a:pt x="89297" y="223243"/>
                </a:lnTo>
                <a:lnTo>
                  <a:pt x="89297" y="223243"/>
                </a:lnTo>
                <a:lnTo>
                  <a:pt x="89297" y="232173"/>
                </a:lnTo>
                <a:lnTo>
                  <a:pt x="89297" y="2321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7" name="Freeform 1210486"/>
          <p:cNvSpPr/>
          <p:nvPr/>
        </p:nvSpPr>
        <p:spPr bwMode="auto">
          <a:xfrm>
            <a:off x="5813227" y="4938117"/>
            <a:ext cx="2250282" cy="107157"/>
          </a:xfrm>
          <a:custGeom>
            <a:avLst/>
            <a:gdLst/>
            <a:ahLst/>
            <a:cxnLst/>
            <a:rect l="0" t="0" r="0" b="0"/>
            <a:pathLst>
              <a:path w="2250282" h="10715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62507" y="98227"/>
                </a:lnTo>
                <a:lnTo>
                  <a:pt x="80367" y="98227"/>
                </a:lnTo>
                <a:lnTo>
                  <a:pt x="98226" y="98227"/>
                </a:lnTo>
                <a:lnTo>
                  <a:pt x="116086" y="107156"/>
                </a:lnTo>
                <a:lnTo>
                  <a:pt x="142875" y="107156"/>
                </a:lnTo>
                <a:lnTo>
                  <a:pt x="169664" y="98227"/>
                </a:lnTo>
                <a:lnTo>
                  <a:pt x="205382" y="98227"/>
                </a:lnTo>
                <a:lnTo>
                  <a:pt x="250031" y="89297"/>
                </a:lnTo>
                <a:lnTo>
                  <a:pt x="285750" y="89297"/>
                </a:lnTo>
                <a:lnTo>
                  <a:pt x="330398" y="80367"/>
                </a:lnTo>
                <a:lnTo>
                  <a:pt x="383976" y="71438"/>
                </a:lnTo>
                <a:lnTo>
                  <a:pt x="437554" y="62508"/>
                </a:lnTo>
                <a:lnTo>
                  <a:pt x="500062" y="62508"/>
                </a:lnTo>
                <a:lnTo>
                  <a:pt x="553640" y="53578"/>
                </a:lnTo>
                <a:lnTo>
                  <a:pt x="616148" y="53578"/>
                </a:lnTo>
                <a:lnTo>
                  <a:pt x="678656" y="44649"/>
                </a:lnTo>
                <a:lnTo>
                  <a:pt x="741164" y="44649"/>
                </a:lnTo>
                <a:lnTo>
                  <a:pt x="803671" y="44649"/>
                </a:lnTo>
                <a:lnTo>
                  <a:pt x="875109" y="35719"/>
                </a:lnTo>
                <a:lnTo>
                  <a:pt x="937617" y="35719"/>
                </a:lnTo>
                <a:lnTo>
                  <a:pt x="1009054" y="35719"/>
                </a:lnTo>
                <a:lnTo>
                  <a:pt x="1080492" y="26789"/>
                </a:lnTo>
                <a:lnTo>
                  <a:pt x="1143000" y="26789"/>
                </a:lnTo>
                <a:lnTo>
                  <a:pt x="1214437" y="17860"/>
                </a:lnTo>
                <a:lnTo>
                  <a:pt x="1285875" y="17860"/>
                </a:lnTo>
                <a:lnTo>
                  <a:pt x="1348382" y="8930"/>
                </a:lnTo>
                <a:lnTo>
                  <a:pt x="1410890" y="8930"/>
                </a:lnTo>
                <a:lnTo>
                  <a:pt x="1482328" y="0"/>
                </a:lnTo>
                <a:lnTo>
                  <a:pt x="1544836" y="0"/>
                </a:lnTo>
                <a:lnTo>
                  <a:pt x="1607343" y="8930"/>
                </a:lnTo>
                <a:lnTo>
                  <a:pt x="1669851" y="8930"/>
                </a:lnTo>
                <a:lnTo>
                  <a:pt x="1723429" y="17860"/>
                </a:lnTo>
                <a:lnTo>
                  <a:pt x="1785937" y="17860"/>
                </a:lnTo>
                <a:lnTo>
                  <a:pt x="1839515" y="17860"/>
                </a:lnTo>
                <a:lnTo>
                  <a:pt x="1884164" y="17860"/>
                </a:lnTo>
                <a:lnTo>
                  <a:pt x="1937742" y="17860"/>
                </a:lnTo>
                <a:lnTo>
                  <a:pt x="1982390" y="17860"/>
                </a:lnTo>
                <a:lnTo>
                  <a:pt x="2027039" y="17860"/>
                </a:lnTo>
                <a:lnTo>
                  <a:pt x="2062757" y="26789"/>
                </a:lnTo>
                <a:lnTo>
                  <a:pt x="2107406" y="26789"/>
                </a:lnTo>
                <a:lnTo>
                  <a:pt x="2134195" y="26789"/>
                </a:lnTo>
                <a:lnTo>
                  <a:pt x="2169914" y="35719"/>
                </a:lnTo>
                <a:lnTo>
                  <a:pt x="2187773" y="35719"/>
                </a:lnTo>
                <a:lnTo>
                  <a:pt x="2205632" y="44649"/>
                </a:lnTo>
                <a:lnTo>
                  <a:pt x="2223492" y="44649"/>
                </a:lnTo>
                <a:lnTo>
                  <a:pt x="2232421" y="53578"/>
                </a:lnTo>
                <a:lnTo>
                  <a:pt x="2241351" y="53578"/>
                </a:lnTo>
                <a:lnTo>
                  <a:pt x="2241351" y="53578"/>
                </a:lnTo>
                <a:lnTo>
                  <a:pt x="2250281" y="53578"/>
                </a:lnTo>
                <a:lnTo>
                  <a:pt x="2241351" y="44649"/>
                </a:lnTo>
                <a:lnTo>
                  <a:pt x="2241351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8" name="Freeform 1210487"/>
          <p:cNvSpPr/>
          <p:nvPr/>
        </p:nvSpPr>
        <p:spPr bwMode="auto">
          <a:xfrm>
            <a:off x="7875984" y="4795242"/>
            <a:ext cx="17861" cy="169665"/>
          </a:xfrm>
          <a:custGeom>
            <a:avLst/>
            <a:gdLst/>
            <a:ahLst/>
            <a:cxnLst/>
            <a:rect l="0" t="0" r="0" b="0"/>
            <a:pathLst>
              <a:path w="17861" h="169665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6073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89" name="Freeform 1210488"/>
          <p:cNvSpPr/>
          <p:nvPr/>
        </p:nvSpPr>
        <p:spPr bwMode="auto">
          <a:xfrm>
            <a:off x="6107906" y="4750593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0" name="Freeform 1210489"/>
          <p:cNvSpPr/>
          <p:nvPr/>
        </p:nvSpPr>
        <p:spPr bwMode="auto">
          <a:xfrm>
            <a:off x="6116836" y="4732734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0" y="133945"/>
                </a:lnTo>
                <a:lnTo>
                  <a:pt x="0" y="178594"/>
                </a:lnTo>
                <a:lnTo>
                  <a:pt x="0" y="223243"/>
                </a:lnTo>
                <a:lnTo>
                  <a:pt x="0" y="258961"/>
                </a:lnTo>
                <a:lnTo>
                  <a:pt x="8930" y="276821"/>
                </a:lnTo>
                <a:lnTo>
                  <a:pt x="26789" y="285750"/>
                </a:lnTo>
                <a:lnTo>
                  <a:pt x="26789" y="267891"/>
                </a:lnTo>
                <a:lnTo>
                  <a:pt x="35719" y="250032"/>
                </a:lnTo>
                <a:lnTo>
                  <a:pt x="26789" y="214313"/>
                </a:lnTo>
                <a:lnTo>
                  <a:pt x="2678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1" name="Freeform 1210490"/>
          <p:cNvSpPr/>
          <p:nvPr/>
        </p:nvSpPr>
        <p:spPr bwMode="auto">
          <a:xfrm>
            <a:off x="2544961" y="3580804"/>
            <a:ext cx="419696" cy="526853"/>
          </a:xfrm>
          <a:custGeom>
            <a:avLst/>
            <a:gdLst/>
            <a:ahLst/>
            <a:cxnLst/>
            <a:rect l="0" t="0" r="0" b="0"/>
            <a:pathLst>
              <a:path w="419696" h="526853">
                <a:moveTo>
                  <a:pt x="178594" y="8930"/>
                </a:move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44648" y="44649"/>
                </a:lnTo>
                <a:lnTo>
                  <a:pt x="26789" y="89297"/>
                </a:lnTo>
                <a:lnTo>
                  <a:pt x="8930" y="142875"/>
                </a:lnTo>
                <a:lnTo>
                  <a:pt x="8930" y="214313"/>
                </a:lnTo>
                <a:lnTo>
                  <a:pt x="0" y="303610"/>
                </a:lnTo>
                <a:lnTo>
                  <a:pt x="17859" y="383977"/>
                </a:lnTo>
                <a:lnTo>
                  <a:pt x="44648" y="455414"/>
                </a:lnTo>
                <a:lnTo>
                  <a:pt x="89297" y="508992"/>
                </a:lnTo>
                <a:lnTo>
                  <a:pt x="142875" y="526852"/>
                </a:lnTo>
                <a:lnTo>
                  <a:pt x="205383" y="526852"/>
                </a:lnTo>
                <a:lnTo>
                  <a:pt x="267891" y="500063"/>
                </a:lnTo>
                <a:lnTo>
                  <a:pt x="321469" y="464344"/>
                </a:lnTo>
                <a:lnTo>
                  <a:pt x="366117" y="410766"/>
                </a:lnTo>
                <a:lnTo>
                  <a:pt x="392906" y="348258"/>
                </a:lnTo>
                <a:lnTo>
                  <a:pt x="419695" y="285750"/>
                </a:lnTo>
                <a:lnTo>
                  <a:pt x="419695" y="214313"/>
                </a:lnTo>
                <a:lnTo>
                  <a:pt x="401836" y="151805"/>
                </a:lnTo>
                <a:lnTo>
                  <a:pt x="375047" y="89297"/>
                </a:lnTo>
                <a:lnTo>
                  <a:pt x="330398" y="44649"/>
                </a:lnTo>
                <a:lnTo>
                  <a:pt x="267891" y="17860"/>
                </a:lnTo>
                <a:lnTo>
                  <a:pt x="196453" y="17860"/>
                </a:lnTo>
                <a:lnTo>
                  <a:pt x="116086" y="35719"/>
                </a:lnTo>
                <a:lnTo>
                  <a:pt x="44648" y="62508"/>
                </a:lnTo>
                <a:lnTo>
                  <a:pt x="4464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2" name="Freeform 1210491"/>
          <p:cNvSpPr/>
          <p:nvPr/>
        </p:nvSpPr>
        <p:spPr bwMode="auto">
          <a:xfrm>
            <a:off x="3723680" y="3625453"/>
            <a:ext cx="464344" cy="455415"/>
          </a:xfrm>
          <a:custGeom>
            <a:avLst/>
            <a:gdLst/>
            <a:ahLst/>
            <a:cxnLst/>
            <a:rect l="0" t="0" r="0" b="0"/>
            <a:pathLst>
              <a:path w="464344" h="455415">
                <a:moveTo>
                  <a:pt x="160734" y="8929"/>
                </a:moveTo>
                <a:lnTo>
                  <a:pt x="151804" y="8929"/>
                </a:lnTo>
                <a:lnTo>
                  <a:pt x="142875" y="8929"/>
                </a:lnTo>
                <a:lnTo>
                  <a:pt x="116086" y="17859"/>
                </a:lnTo>
                <a:lnTo>
                  <a:pt x="89297" y="35718"/>
                </a:lnTo>
                <a:lnTo>
                  <a:pt x="62508" y="62508"/>
                </a:lnTo>
                <a:lnTo>
                  <a:pt x="35718" y="98226"/>
                </a:lnTo>
                <a:lnTo>
                  <a:pt x="8929" y="142875"/>
                </a:lnTo>
                <a:lnTo>
                  <a:pt x="0" y="196453"/>
                </a:lnTo>
                <a:lnTo>
                  <a:pt x="0" y="258961"/>
                </a:lnTo>
                <a:lnTo>
                  <a:pt x="8929" y="321468"/>
                </a:lnTo>
                <a:lnTo>
                  <a:pt x="44648" y="375047"/>
                </a:lnTo>
                <a:lnTo>
                  <a:pt x="98226" y="419695"/>
                </a:lnTo>
                <a:lnTo>
                  <a:pt x="151804" y="446484"/>
                </a:lnTo>
                <a:lnTo>
                  <a:pt x="223242" y="455414"/>
                </a:lnTo>
                <a:lnTo>
                  <a:pt x="294679" y="446484"/>
                </a:lnTo>
                <a:lnTo>
                  <a:pt x="357187" y="428625"/>
                </a:lnTo>
                <a:lnTo>
                  <a:pt x="410765" y="392906"/>
                </a:lnTo>
                <a:lnTo>
                  <a:pt x="446484" y="357187"/>
                </a:lnTo>
                <a:lnTo>
                  <a:pt x="464343" y="312539"/>
                </a:lnTo>
                <a:lnTo>
                  <a:pt x="464343" y="258961"/>
                </a:lnTo>
                <a:lnTo>
                  <a:pt x="437554" y="205383"/>
                </a:lnTo>
                <a:lnTo>
                  <a:pt x="392906" y="151804"/>
                </a:lnTo>
                <a:lnTo>
                  <a:pt x="330398" y="98226"/>
                </a:lnTo>
                <a:lnTo>
                  <a:pt x="267890" y="53578"/>
                </a:lnTo>
                <a:lnTo>
                  <a:pt x="205383" y="17859"/>
                </a:lnTo>
                <a:lnTo>
                  <a:pt x="151804" y="892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3" name="Freeform 1210492"/>
          <p:cNvSpPr/>
          <p:nvPr/>
        </p:nvSpPr>
        <p:spPr bwMode="auto">
          <a:xfrm>
            <a:off x="4161234" y="2437804"/>
            <a:ext cx="151806" cy="258963"/>
          </a:xfrm>
          <a:custGeom>
            <a:avLst/>
            <a:gdLst/>
            <a:ahLst/>
            <a:cxnLst/>
            <a:rect l="0" t="0" r="0" b="0"/>
            <a:pathLst>
              <a:path w="151806" h="258963">
                <a:moveTo>
                  <a:pt x="62508" y="142876"/>
                </a:moveTo>
                <a:lnTo>
                  <a:pt x="62508" y="142876"/>
                </a:lnTo>
                <a:lnTo>
                  <a:pt x="62508" y="142876"/>
                </a:lnTo>
                <a:lnTo>
                  <a:pt x="62508" y="142876"/>
                </a:lnTo>
                <a:lnTo>
                  <a:pt x="62508" y="142876"/>
                </a:lnTo>
                <a:lnTo>
                  <a:pt x="62508" y="142876"/>
                </a:lnTo>
                <a:lnTo>
                  <a:pt x="62508" y="133946"/>
                </a:lnTo>
                <a:lnTo>
                  <a:pt x="62508" y="133946"/>
                </a:lnTo>
                <a:lnTo>
                  <a:pt x="53579" y="125016"/>
                </a:lnTo>
                <a:lnTo>
                  <a:pt x="53579" y="116087"/>
                </a:lnTo>
                <a:lnTo>
                  <a:pt x="53579" y="107157"/>
                </a:lnTo>
                <a:lnTo>
                  <a:pt x="4464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26789" y="107157"/>
                </a:lnTo>
                <a:lnTo>
                  <a:pt x="17860" y="125016"/>
                </a:lnTo>
                <a:lnTo>
                  <a:pt x="17860" y="133946"/>
                </a:lnTo>
                <a:lnTo>
                  <a:pt x="8930" y="160735"/>
                </a:lnTo>
                <a:lnTo>
                  <a:pt x="893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8930" y="250032"/>
                </a:lnTo>
                <a:lnTo>
                  <a:pt x="8930" y="258962"/>
                </a:lnTo>
                <a:lnTo>
                  <a:pt x="17860" y="258962"/>
                </a:lnTo>
                <a:lnTo>
                  <a:pt x="26789" y="250032"/>
                </a:lnTo>
                <a:lnTo>
                  <a:pt x="35719" y="232173"/>
                </a:lnTo>
                <a:lnTo>
                  <a:pt x="44649" y="214313"/>
                </a:lnTo>
                <a:lnTo>
                  <a:pt x="53579" y="187524"/>
                </a:lnTo>
                <a:lnTo>
                  <a:pt x="62508" y="160735"/>
                </a:lnTo>
                <a:lnTo>
                  <a:pt x="62508" y="133946"/>
                </a:lnTo>
                <a:lnTo>
                  <a:pt x="53579" y="107157"/>
                </a:lnTo>
                <a:lnTo>
                  <a:pt x="53579" y="80368"/>
                </a:lnTo>
                <a:lnTo>
                  <a:pt x="44649" y="53579"/>
                </a:lnTo>
                <a:lnTo>
                  <a:pt x="44649" y="35719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17860"/>
                </a:lnTo>
                <a:lnTo>
                  <a:pt x="44649" y="35719"/>
                </a:lnTo>
                <a:lnTo>
                  <a:pt x="53579" y="71438"/>
                </a:lnTo>
                <a:lnTo>
                  <a:pt x="62508" y="107157"/>
                </a:lnTo>
                <a:lnTo>
                  <a:pt x="80368" y="142876"/>
                </a:lnTo>
                <a:lnTo>
                  <a:pt x="89297" y="178594"/>
                </a:lnTo>
                <a:lnTo>
                  <a:pt x="107157" y="205384"/>
                </a:lnTo>
                <a:lnTo>
                  <a:pt x="125016" y="223243"/>
                </a:lnTo>
                <a:lnTo>
                  <a:pt x="133946" y="232173"/>
                </a:lnTo>
                <a:lnTo>
                  <a:pt x="142875" y="232173"/>
                </a:lnTo>
                <a:lnTo>
                  <a:pt x="151805" y="214313"/>
                </a:lnTo>
                <a:lnTo>
                  <a:pt x="151805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4" name="Freeform 1210493"/>
          <p:cNvSpPr/>
          <p:nvPr/>
        </p:nvSpPr>
        <p:spPr bwMode="auto">
          <a:xfrm>
            <a:off x="4286250" y="2544961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0" y="0"/>
                </a:moveTo>
                <a:lnTo>
                  <a:pt x="0" y="0"/>
                </a:lnTo>
                <a:lnTo>
                  <a:pt x="8930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35719" y="62508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71437"/>
                </a:lnTo>
                <a:lnTo>
                  <a:pt x="44648" y="62508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5" name="Freeform 1210494"/>
          <p:cNvSpPr/>
          <p:nvPr/>
        </p:nvSpPr>
        <p:spPr bwMode="auto">
          <a:xfrm>
            <a:off x="4250531" y="2428875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8930" y="0"/>
                </a:move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6" name="Freeform 1210495"/>
          <p:cNvSpPr/>
          <p:nvPr/>
        </p:nvSpPr>
        <p:spPr bwMode="auto">
          <a:xfrm>
            <a:off x="4366617" y="2482453"/>
            <a:ext cx="71439" cy="160736"/>
          </a:xfrm>
          <a:custGeom>
            <a:avLst/>
            <a:gdLst/>
            <a:ahLst/>
            <a:cxnLst/>
            <a:rect l="0" t="0" r="0" b="0"/>
            <a:pathLst>
              <a:path w="71439" h="16073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107156"/>
                </a:lnTo>
                <a:lnTo>
                  <a:pt x="62508" y="125016"/>
                </a:lnTo>
                <a:lnTo>
                  <a:pt x="44649" y="142875"/>
                </a:lnTo>
                <a:lnTo>
                  <a:pt x="35719" y="151805"/>
                </a:lnTo>
                <a:lnTo>
                  <a:pt x="26789" y="160735"/>
                </a:lnTo>
                <a:lnTo>
                  <a:pt x="17860" y="160735"/>
                </a:lnTo>
                <a:lnTo>
                  <a:pt x="8930" y="160735"/>
                </a:lnTo>
                <a:lnTo>
                  <a:pt x="893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7" name="Freeform 1210496"/>
          <p:cNvSpPr/>
          <p:nvPr/>
        </p:nvSpPr>
        <p:spPr bwMode="auto">
          <a:xfrm>
            <a:off x="4455914" y="2428875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8930" y="44648"/>
                </a:moveTo>
                <a:lnTo>
                  <a:pt x="8930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44649" y="160734"/>
                </a:lnTo>
                <a:lnTo>
                  <a:pt x="44649" y="187523"/>
                </a:lnTo>
                <a:lnTo>
                  <a:pt x="53578" y="205383"/>
                </a:lnTo>
                <a:lnTo>
                  <a:pt x="53578" y="223242"/>
                </a:lnTo>
                <a:lnTo>
                  <a:pt x="44649" y="232172"/>
                </a:lnTo>
                <a:lnTo>
                  <a:pt x="44649" y="223242"/>
                </a:lnTo>
                <a:lnTo>
                  <a:pt x="44649" y="214313"/>
                </a:lnTo>
                <a:lnTo>
                  <a:pt x="35719" y="187523"/>
                </a:lnTo>
                <a:lnTo>
                  <a:pt x="26789" y="151805"/>
                </a:lnTo>
                <a:lnTo>
                  <a:pt x="17859" y="116086"/>
                </a:lnTo>
                <a:lnTo>
                  <a:pt x="8930" y="89297"/>
                </a:lnTo>
                <a:lnTo>
                  <a:pt x="0" y="53578"/>
                </a:lnTo>
                <a:lnTo>
                  <a:pt x="0" y="26789"/>
                </a:lnTo>
                <a:lnTo>
                  <a:pt x="8930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62508" y="35719"/>
                </a:lnTo>
                <a:lnTo>
                  <a:pt x="53578" y="53578"/>
                </a:lnTo>
                <a:lnTo>
                  <a:pt x="53578" y="71438"/>
                </a:lnTo>
                <a:lnTo>
                  <a:pt x="44649" y="89297"/>
                </a:lnTo>
                <a:lnTo>
                  <a:pt x="35719" y="10715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8" name="Freeform 1210497"/>
          <p:cNvSpPr/>
          <p:nvPr/>
        </p:nvSpPr>
        <p:spPr bwMode="auto">
          <a:xfrm>
            <a:off x="4223742" y="2580680"/>
            <a:ext cx="321470" cy="205384"/>
          </a:xfrm>
          <a:custGeom>
            <a:avLst/>
            <a:gdLst/>
            <a:ahLst/>
            <a:cxnLst/>
            <a:rect l="0" t="0" r="0" b="0"/>
            <a:pathLst>
              <a:path w="321470" h="205384">
                <a:moveTo>
                  <a:pt x="0" y="205383"/>
                </a:move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26789" y="169664"/>
                </a:lnTo>
                <a:lnTo>
                  <a:pt x="53578" y="151804"/>
                </a:lnTo>
                <a:lnTo>
                  <a:pt x="98227" y="125015"/>
                </a:lnTo>
                <a:lnTo>
                  <a:pt x="142875" y="98226"/>
                </a:lnTo>
                <a:lnTo>
                  <a:pt x="187524" y="71437"/>
                </a:lnTo>
                <a:lnTo>
                  <a:pt x="232172" y="44648"/>
                </a:lnTo>
                <a:lnTo>
                  <a:pt x="267891" y="26789"/>
                </a:lnTo>
                <a:lnTo>
                  <a:pt x="303610" y="8929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499" name="Freeform 1210498"/>
          <p:cNvSpPr/>
          <p:nvPr/>
        </p:nvSpPr>
        <p:spPr bwMode="auto">
          <a:xfrm>
            <a:off x="4286250" y="2607469"/>
            <a:ext cx="250032" cy="178595"/>
          </a:xfrm>
          <a:custGeom>
            <a:avLst/>
            <a:gdLst/>
            <a:ahLst/>
            <a:cxnLst/>
            <a:rect l="0" t="0" r="0" b="0"/>
            <a:pathLst>
              <a:path w="250032" h="178595">
                <a:moveTo>
                  <a:pt x="0" y="178594"/>
                </a:moveTo>
                <a:lnTo>
                  <a:pt x="8930" y="178594"/>
                </a:lnTo>
                <a:lnTo>
                  <a:pt x="17859" y="169664"/>
                </a:lnTo>
                <a:lnTo>
                  <a:pt x="35719" y="160734"/>
                </a:lnTo>
                <a:lnTo>
                  <a:pt x="62508" y="133945"/>
                </a:lnTo>
                <a:lnTo>
                  <a:pt x="98227" y="107156"/>
                </a:lnTo>
                <a:lnTo>
                  <a:pt x="133945" y="80367"/>
                </a:lnTo>
                <a:lnTo>
                  <a:pt x="169664" y="44648"/>
                </a:lnTo>
                <a:lnTo>
                  <a:pt x="205383" y="26789"/>
                </a:lnTo>
                <a:lnTo>
                  <a:pt x="232172" y="8929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0" name="Freeform 1210499"/>
          <p:cNvSpPr/>
          <p:nvPr/>
        </p:nvSpPr>
        <p:spPr bwMode="auto">
          <a:xfrm>
            <a:off x="6116836" y="1982390"/>
            <a:ext cx="133946" cy="437556"/>
          </a:xfrm>
          <a:custGeom>
            <a:avLst/>
            <a:gdLst/>
            <a:ahLst/>
            <a:cxnLst/>
            <a:rect l="0" t="0" r="0" b="0"/>
            <a:pathLst>
              <a:path w="133946" h="437556">
                <a:moveTo>
                  <a:pt x="0" y="437555"/>
                </a:move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  <a:lnTo>
                  <a:pt x="8930" y="437555"/>
                </a:lnTo>
                <a:lnTo>
                  <a:pt x="8930" y="437555"/>
                </a:lnTo>
                <a:lnTo>
                  <a:pt x="8930" y="428625"/>
                </a:lnTo>
                <a:lnTo>
                  <a:pt x="8930" y="419696"/>
                </a:lnTo>
                <a:lnTo>
                  <a:pt x="17859" y="410766"/>
                </a:lnTo>
                <a:lnTo>
                  <a:pt x="26789" y="383977"/>
                </a:lnTo>
                <a:lnTo>
                  <a:pt x="35719" y="348258"/>
                </a:lnTo>
                <a:lnTo>
                  <a:pt x="44648" y="312539"/>
                </a:lnTo>
                <a:lnTo>
                  <a:pt x="53578" y="267891"/>
                </a:lnTo>
                <a:lnTo>
                  <a:pt x="62508" y="214313"/>
                </a:lnTo>
                <a:lnTo>
                  <a:pt x="71437" y="160735"/>
                </a:lnTo>
                <a:lnTo>
                  <a:pt x="80367" y="116086"/>
                </a:lnTo>
                <a:lnTo>
                  <a:pt x="98227" y="71438"/>
                </a:lnTo>
                <a:lnTo>
                  <a:pt x="107156" y="35719"/>
                </a:lnTo>
                <a:lnTo>
                  <a:pt x="116086" y="1786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1" name="Freeform 1210500"/>
          <p:cNvSpPr/>
          <p:nvPr/>
        </p:nvSpPr>
        <p:spPr bwMode="auto">
          <a:xfrm>
            <a:off x="3893344" y="1187648"/>
            <a:ext cx="2232423" cy="767954"/>
          </a:xfrm>
          <a:custGeom>
            <a:avLst/>
            <a:gdLst/>
            <a:ahLst/>
            <a:cxnLst/>
            <a:rect l="0" t="0" r="0" b="0"/>
            <a:pathLst>
              <a:path w="2232423" h="767954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26789"/>
                </a:lnTo>
                <a:lnTo>
                  <a:pt x="62508" y="26789"/>
                </a:lnTo>
                <a:lnTo>
                  <a:pt x="89297" y="35719"/>
                </a:lnTo>
                <a:lnTo>
                  <a:pt x="116086" y="35719"/>
                </a:lnTo>
                <a:lnTo>
                  <a:pt x="142875" y="3571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41101" y="26789"/>
                </a:lnTo>
                <a:lnTo>
                  <a:pt x="276820" y="26789"/>
                </a:lnTo>
                <a:lnTo>
                  <a:pt x="312539" y="26789"/>
                </a:lnTo>
                <a:lnTo>
                  <a:pt x="357187" y="35719"/>
                </a:lnTo>
                <a:lnTo>
                  <a:pt x="401836" y="35719"/>
                </a:lnTo>
                <a:lnTo>
                  <a:pt x="455414" y="35719"/>
                </a:lnTo>
                <a:lnTo>
                  <a:pt x="508992" y="44649"/>
                </a:lnTo>
                <a:lnTo>
                  <a:pt x="562570" y="44649"/>
                </a:lnTo>
                <a:lnTo>
                  <a:pt x="616148" y="44649"/>
                </a:lnTo>
                <a:lnTo>
                  <a:pt x="669726" y="44649"/>
                </a:lnTo>
                <a:lnTo>
                  <a:pt x="732234" y="53579"/>
                </a:lnTo>
                <a:lnTo>
                  <a:pt x="785812" y="53579"/>
                </a:lnTo>
                <a:lnTo>
                  <a:pt x="839390" y="53579"/>
                </a:lnTo>
                <a:lnTo>
                  <a:pt x="892969" y="62508"/>
                </a:lnTo>
                <a:lnTo>
                  <a:pt x="946547" y="62508"/>
                </a:lnTo>
                <a:lnTo>
                  <a:pt x="1009054" y="71438"/>
                </a:lnTo>
                <a:lnTo>
                  <a:pt x="1062633" y="71438"/>
                </a:lnTo>
                <a:lnTo>
                  <a:pt x="1116211" y="80368"/>
                </a:lnTo>
                <a:lnTo>
                  <a:pt x="1178719" y="89297"/>
                </a:lnTo>
                <a:lnTo>
                  <a:pt x="1232297" y="89297"/>
                </a:lnTo>
                <a:lnTo>
                  <a:pt x="1285875" y="98227"/>
                </a:lnTo>
                <a:lnTo>
                  <a:pt x="1339453" y="107157"/>
                </a:lnTo>
                <a:lnTo>
                  <a:pt x="1384101" y="116086"/>
                </a:lnTo>
                <a:lnTo>
                  <a:pt x="1437679" y="116086"/>
                </a:lnTo>
                <a:lnTo>
                  <a:pt x="1482328" y="125016"/>
                </a:lnTo>
                <a:lnTo>
                  <a:pt x="1518047" y="133946"/>
                </a:lnTo>
                <a:lnTo>
                  <a:pt x="1562695" y="142875"/>
                </a:lnTo>
                <a:lnTo>
                  <a:pt x="1607344" y="151805"/>
                </a:lnTo>
                <a:lnTo>
                  <a:pt x="1643062" y="169665"/>
                </a:lnTo>
                <a:lnTo>
                  <a:pt x="1678781" y="178594"/>
                </a:lnTo>
                <a:lnTo>
                  <a:pt x="1714500" y="187524"/>
                </a:lnTo>
                <a:lnTo>
                  <a:pt x="1741289" y="196454"/>
                </a:lnTo>
                <a:lnTo>
                  <a:pt x="1768078" y="205383"/>
                </a:lnTo>
                <a:lnTo>
                  <a:pt x="1785937" y="214313"/>
                </a:lnTo>
                <a:lnTo>
                  <a:pt x="1812726" y="223242"/>
                </a:lnTo>
                <a:lnTo>
                  <a:pt x="1830586" y="232172"/>
                </a:lnTo>
                <a:lnTo>
                  <a:pt x="1848445" y="241102"/>
                </a:lnTo>
                <a:lnTo>
                  <a:pt x="1866304" y="250031"/>
                </a:lnTo>
                <a:lnTo>
                  <a:pt x="1884164" y="258961"/>
                </a:lnTo>
                <a:lnTo>
                  <a:pt x="1902023" y="267891"/>
                </a:lnTo>
                <a:lnTo>
                  <a:pt x="1910953" y="276821"/>
                </a:lnTo>
                <a:lnTo>
                  <a:pt x="1928812" y="285750"/>
                </a:lnTo>
                <a:lnTo>
                  <a:pt x="1937742" y="294680"/>
                </a:lnTo>
                <a:lnTo>
                  <a:pt x="1955601" y="303610"/>
                </a:lnTo>
                <a:lnTo>
                  <a:pt x="1964531" y="303610"/>
                </a:lnTo>
                <a:lnTo>
                  <a:pt x="1964531" y="312539"/>
                </a:lnTo>
                <a:lnTo>
                  <a:pt x="1973461" y="312539"/>
                </a:lnTo>
                <a:lnTo>
                  <a:pt x="1973461" y="321469"/>
                </a:lnTo>
                <a:lnTo>
                  <a:pt x="1973461" y="330399"/>
                </a:lnTo>
                <a:lnTo>
                  <a:pt x="1982390" y="330399"/>
                </a:lnTo>
                <a:lnTo>
                  <a:pt x="1982390" y="339328"/>
                </a:lnTo>
                <a:lnTo>
                  <a:pt x="1982390" y="339328"/>
                </a:lnTo>
                <a:lnTo>
                  <a:pt x="1982390" y="348258"/>
                </a:lnTo>
                <a:lnTo>
                  <a:pt x="1991320" y="348258"/>
                </a:lnTo>
                <a:lnTo>
                  <a:pt x="2000250" y="348258"/>
                </a:lnTo>
                <a:lnTo>
                  <a:pt x="2009179" y="357188"/>
                </a:lnTo>
                <a:lnTo>
                  <a:pt x="2009179" y="357188"/>
                </a:lnTo>
                <a:lnTo>
                  <a:pt x="2009179" y="357188"/>
                </a:lnTo>
                <a:lnTo>
                  <a:pt x="2018109" y="357188"/>
                </a:lnTo>
                <a:lnTo>
                  <a:pt x="2027039" y="357188"/>
                </a:lnTo>
                <a:lnTo>
                  <a:pt x="2027039" y="366117"/>
                </a:lnTo>
                <a:lnTo>
                  <a:pt x="2035969" y="366117"/>
                </a:lnTo>
                <a:lnTo>
                  <a:pt x="2035969" y="366117"/>
                </a:lnTo>
                <a:lnTo>
                  <a:pt x="2044898" y="366117"/>
                </a:lnTo>
                <a:lnTo>
                  <a:pt x="2053828" y="366117"/>
                </a:lnTo>
                <a:lnTo>
                  <a:pt x="2053828" y="366117"/>
                </a:lnTo>
                <a:lnTo>
                  <a:pt x="2062758" y="366117"/>
                </a:lnTo>
                <a:lnTo>
                  <a:pt x="2071687" y="375047"/>
                </a:lnTo>
                <a:lnTo>
                  <a:pt x="2071687" y="383977"/>
                </a:lnTo>
                <a:lnTo>
                  <a:pt x="2080617" y="392906"/>
                </a:lnTo>
                <a:lnTo>
                  <a:pt x="2080617" y="392906"/>
                </a:lnTo>
                <a:lnTo>
                  <a:pt x="2089547" y="401836"/>
                </a:lnTo>
                <a:lnTo>
                  <a:pt x="2089547" y="419696"/>
                </a:lnTo>
                <a:lnTo>
                  <a:pt x="2098476" y="428625"/>
                </a:lnTo>
                <a:lnTo>
                  <a:pt x="2107406" y="437555"/>
                </a:lnTo>
                <a:lnTo>
                  <a:pt x="2107406" y="446485"/>
                </a:lnTo>
                <a:lnTo>
                  <a:pt x="2116336" y="455414"/>
                </a:lnTo>
                <a:lnTo>
                  <a:pt x="2125265" y="464344"/>
                </a:lnTo>
                <a:lnTo>
                  <a:pt x="2125265" y="473274"/>
                </a:lnTo>
                <a:lnTo>
                  <a:pt x="2134195" y="482203"/>
                </a:lnTo>
                <a:lnTo>
                  <a:pt x="2134195" y="500063"/>
                </a:lnTo>
                <a:lnTo>
                  <a:pt x="2134195" y="517922"/>
                </a:lnTo>
                <a:lnTo>
                  <a:pt x="2143125" y="526852"/>
                </a:lnTo>
                <a:lnTo>
                  <a:pt x="2143125" y="553641"/>
                </a:lnTo>
                <a:lnTo>
                  <a:pt x="2143125" y="562571"/>
                </a:lnTo>
                <a:lnTo>
                  <a:pt x="2152054" y="580430"/>
                </a:lnTo>
                <a:lnTo>
                  <a:pt x="2152054" y="598289"/>
                </a:lnTo>
                <a:lnTo>
                  <a:pt x="2160984" y="607219"/>
                </a:lnTo>
                <a:lnTo>
                  <a:pt x="2160984" y="625078"/>
                </a:lnTo>
                <a:lnTo>
                  <a:pt x="2169914" y="634008"/>
                </a:lnTo>
                <a:lnTo>
                  <a:pt x="2169914" y="651867"/>
                </a:lnTo>
                <a:lnTo>
                  <a:pt x="2178844" y="660797"/>
                </a:lnTo>
                <a:lnTo>
                  <a:pt x="2178844" y="669727"/>
                </a:lnTo>
                <a:lnTo>
                  <a:pt x="2187773" y="687586"/>
                </a:lnTo>
                <a:lnTo>
                  <a:pt x="2187773" y="696516"/>
                </a:lnTo>
                <a:lnTo>
                  <a:pt x="2196703" y="705446"/>
                </a:lnTo>
                <a:lnTo>
                  <a:pt x="2196703" y="705446"/>
                </a:lnTo>
                <a:lnTo>
                  <a:pt x="2205633" y="714375"/>
                </a:lnTo>
                <a:lnTo>
                  <a:pt x="2205633" y="723305"/>
                </a:lnTo>
                <a:lnTo>
                  <a:pt x="2214562" y="732235"/>
                </a:lnTo>
                <a:lnTo>
                  <a:pt x="2214562" y="732235"/>
                </a:lnTo>
                <a:lnTo>
                  <a:pt x="2214562" y="741164"/>
                </a:lnTo>
                <a:lnTo>
                  <a:pt x="2214562" y="741164"/>
                </a:lnTo>
                <a:lnTo>
                  <a:pt x="2214562" y="750094"/>
                </a:lnTo>
                <a:lnTo>
                  <a:pt x="2214562" y="759024"/>
                </a:lnTo>
                <a:lnTo>
                  <a:pt x="2214562" y="767953"/>
                </a:lnTo>
                <a:lnTo>
                  <a:pt x="2214562" y="767953"/>
                </a:lnTo>
                <a:lnTo>
                  <a:pt x="2214562" y="767953"/>
                </a:lnTo>
                <a:lnTo>
                  <a:pt x="2223492" y="767953"/>
                </a:lnTo>
                <a:lnTo>
                  <a:pt x="2232422" y="767953"/>
                </a:lnTo>
                <a:lnTo>
                  <a:pt x="2232422" y="7679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2" name="Freeform 1210501"/>
          <p:cNvSpPr/>
          <p:nvPr/>
        </p:nvSpPr>
        <p:spPr bwMode="auto">
          <a:xfrm>
            <a:off x="6116836" y="1116211"/>
            <a:ext cx="330399" cy="741165"/>
          </a:xfrm>
          <a:custGeom>
            <a:avLst/>
            <a:gdLst/>
            <a:ahLst/>
            <a:cxnLst/>
            <a:rect l="0" t="0" r="0" b="0"/>
            <a:pathLst>
              <a:path w="330399" h="741165">
                <a:moveTo>
                  <a:pt x="0" y="741164"/>
                </a:moveTo>
                <a:lnTo>
                  <a:pt x="0" y="741164"/>
                </a:lnTo>
                <a:lnTo>
                  <a:pt x="0" y="732234"/>
                </a:lnTo>
                <a:lnTo>
                  <a:pt x="0" y="732234"/>
                </a:lnTo>
                <a:lnTo>
                  <a:pt x="0" y="723304"/>
                </a:lnTo>
                <a:lnTo>
                  <a:pt x="0" y="705445"/>
                </a:lnTo>
                <a:lnTo>
                  <a:pt x="0" y="696515"/>
                </a:lnTo>
                <a:lnTo>
                  <a:pt x="8930" y="669726"/>
                </a:lnTo>
                <a:lnTo>
                  <a:pt x="17859" y="642937"/>
                </a:lnTo>
                <a:lnTo>
                  <a:pt x="26789" y="607218"/>
                </a:lnTo>
                <a:lnTo>
                  <a:pt x="35719" y="571500"/>
                </a:lnTo>
                <a:lnTo>
                  <a:pt x="44648" y="526851"/>
                </a:lnTo>
                <a:lnTo>
                  <a:pt x="53578" y="482203"/>
                </a:lnTo>
                <a:lnTo>
                  <a:pt x="62508" y="428625"/>
                </a:lnTo>
                <a:lnTo>
                  <a:pt x="80367" y="375047"/>
                </a:lnTo>
                <a:lnTo>
                  <a:pt x="89297" y="321468"/>
                </a:lnTo>
                <a:lnTo>
                  <a:pt x="107156" y="267891"/>
                </a:lnTo>
                <a:lnTo>
                  <a:pt x="133945" y="223242"/>
                </a:lnTo>
                <a:lnTo>
                  <a:pt x="160734" y="169664"/>
                </a:lnTo>
                <a:lnTo>
                  <a:pt x="196453" y="125016"/>
                </a:lnTo>
                <a:lnTo>
                  <a:pt x="223242" y="89297"/>
                </a:lnTo>
                <a:lnTo>
                  <a:pt x="258961" y="62508"/>
                </a:lnTo>
                <a:lnTo>
                  <a:pt x="285750" y="35719"/>
                </a:lnTo>
                <a:lnTo>
                  <a:pt x="312539" y="17859"/>
                </a:lnTo>
                <a:lnTo>
                  <a:pt x="321469" y="893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3" name="Freeform 1210502"/>
          <p:cNvSpPr/>
          <p:nvPr/>
        </p:nvSpPr>
        <p:spPr bwMode="auto">
          <a:xfrm>
            <a:off x="6259711" y="1544836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59" y="133945"/>
                </a:lnTo>
                <a:lnTo>
                  <a:pt x="35719" y="125015"/>
                </a:lnTo>
                <a:lnTo>
                  <a:pt x="53578" y="116086"/>
                </a:lnTo>
                <a:lnTo>
                  <a:pt x="71437" y="107156"/>
                </a:lnTo>
                <a:lnTo>
                  <a:pt x="98227" y="9822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4" name="Freeform 1210503"/>
          <p:cNvSpPr/>
          <p:nvPr/>
        </p:nvSpPr>
        <p:spPr bwMode="auto">
          <a:xfrm>
            <a:off x="6250781" y="1526976"/>
            <a:ext cx="116087" cy="80369"/>
          </a:xfrm>
          <a:custGeom>
            <a:avLst/>
            <a:gdLst/>
            <a:ahLst/>
            <a:cxnLst/>
            <a:rect l="0" t="0" r="0" b="0"/>
            <a:pathLst>
              <a:path w="116087" h="80369">
                <a:moveTo>
                  <a:pt x="0" y="80368"/>
                </a:moveTo>
                <a:lnTo>
                  <a:pt x="8930" y="80368"/>
                </a:lnTo>
                <a:lnTo>
                  <a:pt x="17860" y="80368"/>
                </a:lnTo>
                <a:lnTo>
                  <a:pt x="35719" y="71438"/>
                </a:lnTo>
                <a:lnTo>
                  <a:pt x="53578" y="62508"/>
                </a:lnTo>
                <a:lnTo>
                  <a:pt x="80367" y="44649"/>
                </a:lnTo>
                <a:lnTo>
                  <a:pt x="98227" y="35719"/>
                </a:lnTo>
                <a:lnTo>
                  <a:pt x="107157" y="26789"/>
                </a:lnTo>
                <a:lnTo>
                  <a:pt x="116086" y="893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5" name="Freeform 1210504"/>
          <p:cNvSpPr/>
          <p:nvPr/>
        </p:nvSpPr>
        <p:spPr bwMode="auto">
          <a:xfrm>
            <a:off x="6215063" y="1428750"/>
            <a:ext cx="151805" cy="89298"/>
          </a:xfrm>
          <a:custGeom>
            <a:avLst/>
            <a:gdLst/>
            <a:ahLst/>
            <a:cxnLst/>
            <a:rect l="0" t="0" r="0" b="0"/>
            <a:pathLst>
              <a:path w="151805" h="89298">
                <a:moveTo>
                  <a:pt x="0" y="89297"/>
                </a:moveTo>
                <a:lnTo>
                  <a:pt x="0" y="89297"/>
                </a:lnTo>
                <a:lnTo>
                  <a:pt x="8929" y="89297"/>
                </a:lnTo>
                <a:lnTo>
                  <a:pt x="17859" y="80367"/>
                </a:lnTo>
                <a:lnTo>
                  <a:pt x="26789" y="80367"/>
                </a:lnTo>
                <a:lnTo>
                  <a:pt x="53578" y="62508"/>
                </a:lnTo>
                <a:lnTo>
                  <a:pt x="71437" y="44648"/>
                </a:lnTo>
                <a:lnTo>
                  <a:pt x="107156" y="35719"/>
                </a:lnTo>
                <a:lnTo>
                  <a:pt x="125015" y="1785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6" name="Freeform 1210505"/>
          <p:cNvSpPr/>
          <p:nvPr/>
        </p:nvSpPr>
        <p:spPr bwMode="auto">
          <a:xfrm>
            <a:off x="6411516" y="1366242"/>
            <a:ext cx="107157" cy="250032"/>
          </a:xfrm>
          <a:custGeom>
            <a:avLst/>
            <a:gdLst/>
            <a:ahLst/>
            <a:cxnLst/>
            <a:rect l="0" t="0" r="0" b="0"/>
            <a:pathLst>
              <a:path w="107157" h="250032">
                <a:moveTo>
                  <a:pt x="107156" y="26789"/>
                </a:moveTo>
                <a:lnTo>
                  <a:pt x="107156" y="17860"/>
                </a:lnTo>
                <a:lnTo>
                  <a:pt x="98226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17860"/>
                </a:lnTo>
                <a:lnTo>
                  <a:pt x="62507" y="35719"/>
                </a:lnTo>
                <a:lnTo>
                  <a:pt x="62507" y="71437"/>
                </a:lnTo>
                <a:lnTo>
                  <a:pt x="53578" y="107156"/>
                </a:lnTo>
                <a:lnTo>
                  <a:pt x="53578" y="142875"/>
                </a:lnTo>
                <a:lnTo>
                  <a:pt x="53578" y="169664"/>
                </a:lnTo>
                <a:lnTo>
                  <a:pt x="53578" y="205383"/>
                </a:lnTo>
                <a:lnTo>
                  <a:pt x="53578" y="223242"/>
                </a:lnTo>
                <a:lnTo>
                  <a:pt x="53578" y="241102"/>
                </a:lnTo>
                <a:lnTo>
                  <a:pt x="53578" y="250031"/>
                </a:lnTo>
                <a:lnTo>
                  <a:pt x="53578" y="250031"/>
                </a:lnTo>
                <a:lnTo>
                  <a:pt x="44648" y="250031"/>
                </a:lnTo>
                <a:lnTo>
                  <a:pt x="35718" y="241102"/>
                </a:lnTo>
                <a:lnTo>
                  <a:pt x="17859" y="23217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7" name="Freeform 1210506"/>
          <p:cNvSpPr/>
          <p:nvPr/>
        </p:nvSpPr>
        <p:spPr bwMode="auto">
          <a:xfrm>
            <a:off x="6340078" y="1500187"/>
            <a:ext cx="178595" cy="71439"/>
          </a:xfrm>
          <a:custGeom>
            <a:avLst/>
            <a:gdLst/>
            <a:ahLst/>
            <a:cxnLst/>
            <a:rect l="0" t="0" r="0" b="0"/>
            <a:pathLst>
              <a:path w="178595" h="71439">
                <a:moveTo>
                  <a:pt x="0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26789" y="71438"/>
                </a:lnTo>
                <a:lnTo>
                  <a:pt x="44649" y="71438"/>
                </a:lnTo>
                <a:lnTo>
                  <a:pt x="80367" y="62508"/>
                </a:lnTo>
                <a:lnTo>
                  <a:pt x="107156" y="44649"/>
                </a:lnTo>
                <a:lnTo>
                  <a:pt x="142875" y="35719"/>
                </a:lnTo>
                <a:lnTo>
                  <a:pt x="160735" y="1786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8" name="Freeform 1210507"/>
          <p:cNvSpPr/>
          <p:nvPr/>
        </p:nvSpPr>
        <p:spPr bwMode="auto">
          <a:xfrm>
            <a:off x="6518672" y="1312664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71437" y="53578"/>
                </a:lnTo>
                <a:lnTo>
                  <a:pt x="62508" y="80367"/>
                </a:lnTo>
                <a:lnTo>
                  <a:pt x="62508" y="116086"/>
                </a:lnTo>
                <a:lnTo>
                  <a:pt x="62508" y="151805"/>
                </a:lnTo>
                <a:lnTo>
                  <a:pt x="62508" y="187523"/>
                </a:lnTo>
                <a:lnTo>
                  <a:pt x="62508" y="214312"/>
                </a:lnTo>
                <a:lnTo>
                  <a:pt x="53578" y="241101"/>
                </a:lnTo>
                <a:lnTo>
                  <a:pt x="53578" y="267890"/>
                </a:lnTo>
                <a:lnTo>
                  <a:pt x="44648" y="276820"/>
                </a:lnTo>
                <a:lnTo>
                  <a:pt x="35719" y="285750"/>
                </a:lnTo>
                <a:lnTo>
                  <a:pt x="26789" y="294680"/>
                </a:lnTo>
                <a:lnTo>
                  <a:pt x="8930" y="28575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09" name="Freeform 1210508"/>
          <p:cNvSpPr/>
          <p:nvPr/>
        </p:nvSpPr>
        <p:spPr bwMode="auto">
          <a:xfrm>
            <a:off x="6456164" y="1455539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2678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0" name="Freeform 1210509"/>
          <p:cNvSpPr/>
          <p:nvPr/>
        </p:nvSpPr>
        <p:spPr bwMode="auto">
          <a:xfrm>
            <a:off x="6581180" y="1428750"/>
            <a:ext cx="187524" cy="133946"/>
          </a:xfrm>
          <a:custGeom>
            <a:avLst/>
            <a:gdLst/>
            <a:ahLst/>
            <a:cxnLst/>
            <a:rect l="0" t="0" r="0" b="0"/>
            <a:pathLst>
              <a:path w="187524" h="133946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8929" y="98226"/>
                </a:lnTo>
                <a:lnTo>
                  <a:pt x="17859" y="107156"/>
                </a:lnTo>
                <a:lnTo>
                  <a:pt x="35718" y="107156"/>
                </a:lnTo>
                <a:lnTo>
                  <a:pt x="53578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17859"/>
                </a:lnTo>
                <a:lnTo>
                  <a:pt x="80367" y="35719"/>
                </a:lnTo>
                <a:lnTo>
                  <a:pt x="71437" y="62508"/>
                </a:lnTo>
                <a:lnTo>
                  <a:pt x="71437" y="89297"/>
                </a:lnTo>
                <a:lnTo>
                  <a:pt x="71437" y="107156"/>
                </a:lnTo>
                <a:lnTo>
                  <a:pt x="80367" y="125015"/>
                </a:lnTo>
                <a:lnTo>
                  <a:pt x="98226" y="133945"/>
                </a:lnTo>
                <a:lnTo>
                  <a:pt x="116086" y="133945"/>
                </a:lnTo>
                <a:lnTo>
                  <a:pt x="133945" y="125015"/>
                </a:lnTo>
                <a:lnTo>
                  <a:pt x="151804" y="116086"/>
                </a:lnTo>
                <a:lnTo>
                  <a:pt x="169664" y="98226"/>
                </a:lnTo>
                <a:lnTo>
                  <a:pt x="187523" y="71437"/>
                </a:lnTo>
                <a:lnTo>
                  <a:pt x="187523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1" name="Freeform 1210510"/>
          <p:cNvSpPr/>
          <p:nvPr/>
        </p:nvSpPr>
        <p:spPr bwMode="auto">
          <a:xfrm>
            <a:off x="6741914" y="1276945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35719" y="160734"/>
                </a:moveTo>
                <a:lnTo>
                  <a:pt x="26789" y="169664"/>
                </a:lnTo>
                <a:lnTo>
                  <a:pt x="17859" y="17859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50031"/>
                </a:lnTo>
                <a:lnTo>
                  <a:pt x="17859" y="258961"/>
                </a:lnTo>
                <a:lnTo>
                  <a:pt x="35719" y="258961"/>
                </a:lnTo>
                <a:lnTo>
                  <a:pt x="62508" y="258961"/>
                </a:lnTo>
                <a:lnTo>
                  <a:pt x="80367" y="250031"/>
                </a:lnTo>
                <a:lnTo>
                  <a:pt x="98227" y="241102"/>
                </a:lnTo>
                <a:lnTo>
                  <a:pt x="116086" y="223242"/>
                </a:lnTo>
                <a:lnTo>
                  <a:pt x="125016" y="205383"/>
                </a:lnTo>
                <a:lnTo>
                  <a:pt x="125016" y="178594"/>
                </a:lnTo>
                <a:lnTo>
                  <a:pt x="125016" y="151805"/>
                </a:lnTo>
                <a:lnTo>
                  <a:pt x="116086" y="125016"/>
                </a:lnTo>
                <a:lnTo>
                  <a:pt x="107156" y="89297"/>
                </a:lnTo>
                <a:lnTo>
                  <a:pt x="98227" y="62508"/>
                </a:lnTo>
                <a:lnTo>
                  <a:pt x="80367" y="3571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7" y="44649"/>
                </a:lnTo>
                <a:lnTo>
                  <a:pt x="89297" y="80368"/>
                </a:lnTo>
                <a:lnTo>
                  <a:pt x="98227" y="125016"/>
                </a:lnTo>
                <a:lnTo>
                  <a:pt x="107156" y="160734"/>
                </a:lnTo>
                <a:lnTo>
                  <a:pt x="116086" y="196453"/>
                </a:lnTo>
                <a:lnTo>
                  <a:pt x="125016" y="223242"/>
                </a:lnTo>
                <a:lnTo>
                  <a:pt x="133945" y="241102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33945" y="258961"/>
                </a:lnTo>
                <a:lnTo>
                  <a:pt x="133945" y="250031"/>
                </a:lnTo>
                <a:lnTo>
                  <a:pt x="116086" y="232172"/>
                </a:lnTo>
                <a:lnTo>
                  <a:pt x="98227" y="214313"/>
                </a:lnTo>
                <a:lnTo>
                  <a:pt x="98227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2" name="Freeform 1210511"/>
          <p:cNvSpPr/>
          <p:nvPr/>
        </p:nvSpPr>
        <p:spPr bwMode="auto">
          <a:xfrm>
            <a:off x="6715125" y="1348383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0" y="8930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98227" y="17859"/>
                </a:lnTo>
                <a:lnTo>
                  <a:pt x="133945" y="8930"/>
                </a:lnTo>
                <a:lnTo>
                  <a:pt x="16966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3" name="Freeform 1210512"/>
          <p:cNvSpPr/>
          <p:nvPr/>
        </p:nvSpPr>
        <p:spPr bwMode="auto">
          <a:xfrm>
            <a:off x="6947297" y="1419820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9"/>
                </a:lnTo>
                <a:lnTo>
                  <a:pt x="893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4" name="Freeform 1210513"/>
          <p:cNvSpPr/>
          <p:nvPr/>
        </p:nvSpPr>
        <p:spPr bwMode="auto">
          <a:xfrm>
            <a:off x="6902648" y="1268016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5" name="Freeform 1210514"/>
          <p:cNvSpPr/>
          <p:nvPr/>
        </p:nvSpPr>
        <p:spPr bwMode="auto">
          <a:xfrm>
            <a:off x="7036594" y="1348383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0" y="71437"/>
                </a:moveTo>
                <a:lnTo>
                  <a:pt x="0" y="71437"/>
                </a:lnTo>
                <a:lnTo>
                  <a:pt x="892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8" y="80367"/>
                </a:lnTo>
                <a:lnTo>
                  <a:pt x="80367" y="53578"/>
                </a:lnTo>
                <a:lnTo>
                  <a:pt x="89297" y="35719"/>
                </a:lnTo>
                <a:lnTo>
                  <a:pt x="98226" y="1785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6" name="Freeform 1210515"/>
          <p:cNvSpPr/>
          <p:nvPr/>
        </p:nvSpPr>
        <p:spPr bwMode="auto">
          <a:xfrm>
            <a:off x="7099102" y="1357313"/>
            <a:ext cx="107157" cy="89297"/>
          </a:xfrm>
          <a:custGeom>
            <a:avLst/>
            <a:gdLst/>
            <a:ahLst/>
            <a:cxnLst/>
            <a:rect l="0" t="0" r="0" b="0"/>
            <a:pathLst>
              <a:path w="107157" h="89297">
                <a:moveTo>
                  <a:pt x="0" y="89296"/>
                </a:moveTo>
                <a:lnTo>
                  <a:pt x="8929" y="89296"/>
                </a:lnTo>
                <a:lnTo>
                  <a:pt x="17859" y="89296"/>
                </a:lnTo>
                <a:lnTo>
                  <a:pt x="17859" y="80366"/>
                </a:lnTo>
                <a:lnTo>
                  <a:pt x="35718" y="80366"/>
                </a:lnTo>
                <a:lnTo>
                  <a:pt x="53578" y="71437"/>
                </a:lnTo>
                <a:lnTo>
                  <a:pt x="62507" y="62507"/>
                </a:lnTo>
                <a:lnTo>
                  <a:pt x="80367" y="44648"/>
                </a:lnTo>
                <a:lnTo>
                  <a:pt x="89296" y="35718"/>
                </a:lnTo>
                <a:lnTo>
                  <a:pt x="98226" y="17859"/>
                </a:lnTo>
                <a:lnTo>
                  <a:pt x="10715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8929"/>
                </a:lnTo>
                <a:lnTo>
                  <a:pt x="80367" y="35718"/>
                </a:lnTo>
                <a:lnTo>
                  <a:pt x="80367" y="53577"/>
                </a:lnTo>
                <a:lnTo>
                  <a:pt x="80367" y="62507"/>
                </a:lnTo>
                <a:lnTo>
                  <a:pt x="89296" y="80366"/>
                </a:lnTo>
                <a:lnTo>
                  <a:pt x="98226" y="89296"/>
                </a:lnTo>
                <a:lnTo>
                  <a:pt x="98226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7" name="Freeform 1210516"/>
          <p:cNvSpPr/>
          <p:nvPr/>
        </p:nvSpPr>
        <p:spPr bwMode="auto">
          <a:xfrm>
            <a:off x="6402586" y="1634133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26789" y="17859"/>
                </a:moveTo>
                <a:lnTo>
                  <a:pt x="26789" y="26789"/>
                </a:lnTo>
                <a:lnTo>
                  <a:pt x="17859" y="35718"/>
                </a:lnTo>
                <a:lnTo>
                  <a:pt x="8930" y="62507"/>
                </a:lnTo>
                <a:lnTo>
                  <a:pt x="0" y="98226"/>
                </a:lnTo>
                <a:lnTo>
                  <a:pt x="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23242"/>
                </a:lnTo>
                <a:lnTo>
                  <a:pt x="8930" y="223242"/>
                </a:lnTo>
                <a:lnTo>
                  <a:pt x="17859" y="223242"/>
                </a:lnTo>
                <a:lnTo>
                  <a:pt x="26789" y="205382"/>
                </a:lnTo>
                <a:lnTo>
                  <a:pt x="26789" y="178593"/>
                </a:lnTo>
                <a:lnTo>
                  <a:pt x="26789" y="151804"/>
                </a:lnTo>
                <a:lnTo>
                  <a:pt x="26789" y="107156"/>
                </a:lnTo>
                <a:lnTo>
                  <a:pt x="26789" y="71437"/>
                </a:lnTo>
                <a:lnTo>
                  <a:pt x="26789" y="35718"/>
                </a:lnTo>
                <a:lnTo>
                  <a:pt x="26789" y="8929"/>
                </a:lnTo>
                <a:lnTo>
                  <a:pt x="35719" y="0"/>
                </a:lnTo>
                <a:lnTo>
                  <a:pt x="44648" y="0"/>
                </a:lnTo>
                <a:lnTo>
                  <a:pt x="53578" y="17859"/>
                </a:lnTo>
                <a:lnTo>
                  <a:pt x="71437" y="44648"/>
                </a:lnTo>
                <a:lnTo>
                  <a:pt x="80367" y="71437"/>
                </a:lnTo>
                <a:lnTo>
                  <a:pt x="89297" y="98226"/>
                </a:lnTo>
                <a:lnTo>
                  <a:pt x="107156" y="125015"/>
                </a:lnTo>
                <a:lnTo>
                  <a:pt x="116086" y="151804"/>
                </a:lnTo>
                <a:lnTo>
                  <a:pt x="116086" y="169664"/>
                </a:lnTo>
                <a:lnTo>
                  <a:pt x="116086" y="178593"/>
                </a:lnTo>
                <a:lnTo>
                  <a:pt x="107156" y="187523"/>
                </a:lnTo>
                <a:lnTo>
                  <a:pt x="98227" y="196453"/>
                </a:lnTo>
                <a:lnTo>
                  <a:pt x="80367" y="187523"/>
                </a:lnTo>
                <a:lnTo>
                  <a:pt x="80367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8" name="Freeform 1210517"/>
          <p:cNvSpPr/>
          <p:nvPr/>
        </p:nvSpPr>
        <p:spPr bwMode="auto">
          <a:xfrm>
            <a:off x="6357938" y="1759148"/>
            <a:ext cx="178594" cy="35720"/>
          </a:xfrm>
          <a:custGeom>
            <a:avLst/>
            <a:gdLst/>
            <a:ahLst/>
            <a:cxnLst/>
            <a:rect l="0" t="0" r="0" b="0"/>
            <a:pathLst>
              <a:path w="178594" h="35720">
                <a:moveTo>
                  <a:pt x="0" y="17860"/>
                </a:moveTo>
                <a:lnTo>
                  <a:pt x="0" y="17860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35719"/>
                </a:lnTo>
                <a:lnTo>
                  <a:pt x="62507" y="35719"/>
                </a:lnTo>
                <a:lnTo>
                  <a:pt x="89296" y="35719"/>
                </a:lnTo>
                <a:lnTo>
                  <a:pt x="116085" y="26789"/>
                </a:lnTo>
                <a:lnTo>
                  <a:pt x="142875" y="26789"/>
                </a:lnTo>
                <a:lnTo>
                  <a:pt x="151804" y="17860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19" name="Freeform 1210518"/>
          <p:cNvSpPr/>
          <p:nvPr/>
        </p:nvSpPr>
        <p:spPr bwMode="auto">
          <a:xfrm>
            <a:off x="6563320" y="1598414"/>
            <a:ext cx="107158" cy="250032"/>
          </a:xfrm>
          <a:custGeom>
            <a:avLst/>
            <a:gdLst/>
            <a:ahLst/>
            <a:cxnLst/>
            <a:rect l="0" t="0" r="0" b="0"/>
            <a:pathLst>
              <a:path w="107158" h="250032">
                <a:moveTo>
                  <a:pt x="44649" y="62508"/>
                </a:moveTo>
                <a:lnTo>
                  <a:pt x="35719" y="71437"/>
                </a:lnTo>
                <a:lnTo>
                  <a:pt x="35719" y="80367"/>
                </a:lnTo>
                <a:lnTo>
                  <a:pt x="17860" y="98226"/>
                </a:lnTo>
                <a:lnTo>
                  <a:pt x="893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30" y="232172"/>
                </a:lnTo>
                <a:lnTo>
                  <a:pt x="17860" y="241101"/>
                </a:lnTo>
                <a:lnTo>
                  <a:pt x="35719" y="250031"/>
                </a:lnTo>
                <a:lnTo>
                  <a:pt x="44649" y="241101"/>
                </a:lnTo>
                <a:lnTo>
                  <a:pt x="62508" y="232172"/>
                </a:lnTo>
                <a:lnTo>
                  <a:pt x="71438" y="214312"/>
                </a:lnTo>
                <a:lnTo>
                  <a:pt x="80368" y="187523"/>
                </a:lnTo>
                <a:lnTo>
                  <a:pt x="80368" y="151805"/>
                </a:lnTo>
                <a:lnTo>
                  <a:pt x="80368" y="107156"/>
                </a:lnTo>
                <a:lnTo>
                  <a:pt x="80368" y="71437"/>
                </a:lnTo>
                <a:lnTo>
                  <a:pt x="71438" y="3571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35719"/>
                </a:lnTo>
                <a:lnTo>
                  <a:pt x="53578" y="62508"/>
                </a:lnTo>
                <a:lnTo>
                  <a:pt x="53578" y="98226"/>
                </a:lnTo>
                <a:lnTo>
                  <a:pt x="62508" y="133945"/>
                </a:lnTo>
                <a:lnTo>
                  <a:pt x="71438" y="160734"/>
                </a:lnTo>
                <a:lnTo>
                  <a:pt x="80368" y="178594"/>
                </a:lnTo>
                <a:lnTo>
                  <a:pt x="89297" y="187523"/>
                </a:lnTo>
                <a:lnTo>
                  <a:pt x="107157" y="196453"/>
                </a:lnTo>
                <a:lnTo>
                  <a:pt x="10715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0" name="Freeform 1210519"/>
          <p:cNvSpPr/>
          <p:nvPr/>
        </p:nvSpPr>
        <p:spPr bwMode="auto">
          <a:xfrm>
            <a:off x="6706195" y="1651992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44649" y="125016"/>
                </a:lnTo>
                <a:lnTo>
                  <a:pt x="53578" y="116086"/>
                </a:lnTo>
                <a:lnTo>
                  <a:pt x="71438" y="98227"/>
                </a:lnTo>
                <a:lnTo>
                  <a:pt x="89297" y="71437"/>
                </a:lnTo>
                <a:lnTo>
                  <a:pt x="89297" y="44648"/>
                </a:lnTo>
                <a:lnTo>
                  <a:pt x="8929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1" name="Freeform 1210520"/>
          <p:cNvSpPr/>
          <p:nvPr/>
        </p:nvSpPr>
        <p:spPr bwMode="auto">
          <a:xfrm>
            <a:off x="6759773" y="1500187"/>
            <a:ext cx="71439" cy="276822"/>
          </a:xfrm>
          <a:custGeom>
            <a:avLst/>
            <a:gdLst/>
            <a:ahLst/>
            <a:cxnLst/>
            <a:rect l="0" t="0" r="0" b="0"/>
            <a:pathLst>
              <a:path w="71439" h="27682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71438"/>
                </a:lnTo>
                <a:lnTo>
                  <a:pt x="0" y="107157"/>
                </a:lnTo>
                <a:lnTo>
                  <a:pt x="0" y="151805"/>
                </a:lnTo>
                <a:lnTo>
                  <a:pt x="8930" y="187524"/>
                </a:lnTo>
                <a:lnTo>
                  <a:pt x="17860" y="223242"/>
                </a:lnTo>
                <a:lnTo>
                  <a:pt x="26790" y="250032"/>
                </a:lnTo>
                <a:lnTo>
                  <a:pt x="44649" y="267891"/>
                </a:lnTo>
                <a:lnTo>
                  <a:pt x="53579" y="276821"/>
                </a:lnTo>
                <a:lnTo>
                  <a:pt x="62508" y="276821"/>
                </a:lnTo>
                <a:lnTo>
                  <a:pt x="71438" y="276821"/>
                </a:lnTo>
                <a:lnTo>
                  <a:pt x="71438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2" name="Freeform 1210521"/>
          <p:cNvSpPr/>
          <p:nvPr/>
        </p:nvSpPr>
        <p:spPr bwMode="auto">
          <a:xfrm>
            <a:off x="6840141" y="1562695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8" y="116086"/>
                </a:lnTo>
                <a:lnTo>
                  <a:pt x="35718" y="142875"/>
                </a:lnTo>
                <a:lnTo>
                  <a:pt x="35718" y="16073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187524"/>
                </a:lnTo>
                <a:lnTo>
                  <a:pt x="26789" y="178594"/>
                </a:lnTo>
                <a:lnTo>
                  <a:pt x="35718" y="160734"/>
                </a:lnTo>
                <a:lnTo>
                  <a:pt x="35718" y="125016"/>
                </a:lnTo>
                <a:lnTo>
                  <a:pt x="53578" y="89297"/>
                </a:lnTo>
                <a:lnTo>
                  <a:pt x="62507" y="62508"/>
                </a:lnTo>
                <a:lnTo>
                  <a:pt x="80367" y="35719"/>
                </a:lnTo>
                <a:lnTo>
                  <a:pt x="98226" y="17859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3" name="Freeform 1210522"/>
          <p:cNvSpPr/>
          <p:nvPr/>
        </p:nvSpPr>
        <p:spPr bwMode="auto">
          <a:xfrm>
            <a:off x="6920508" y="1598414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17859" y="98226"/>
                </a:lnTo>
                <a:lnTo>
                  <a:pt x="26789" y="89297"/>
                </a:lnTo>
                <a:lnTo>
                  <a:pt x="53578" y="71437"/>
                </a:lnTo>
                <a:lnTo>
                  <a:pt x="71437" y="62508"/>
                </a:lnTo>
                <a:lnTo>
                  <a:pt x="89297" y="44648"/>
                </a:lnTo>
                <a:lnTo>
                  <a:pt x="107156" y="26789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53578" y="44648"/>
                </a:lnTo>
                <a:lnTo>
                  <a:pt x="44648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25015"/>
                </a:lnTo>
                <a:lnTo>
                  <a:pt x="71437" y="125015"/>
                </a:lnTo>
                <a:lnTo>
                  <a:pt x="89297" y="125015"/>
                </a:lnTo>
                <a:lnTo>
                  <a:pt x="89297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4" name="Freeform 1210523"/>
          <p:cNvSpPr/>
          <p:nvPr/>
        </p:nvSpPr>
        <p:spPr bwMode="auto">
          <a:xfrm>
            <a:off x="7081242" y="1544836"/>
            <a:ext cx="71439" cy="125016"/>
          </a:xfrm>
          <a:custGeom>
            <a:avLst/>
            <a:gdLst/>
            <a:ahLst/>
            <a:cxnLst/>
            <a:rect l="0" t="0" r="0" b="0"/>
            <a:pathLst>
              <a:path w="71439" h="125016">
                <a:moveTo>
                  <a:pt x="53578" y="0"/>
                </a:move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2678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62508" y="89297"/>
                </a:lnTo>
                <a:lnTo>
                  <a:pt x="53578" y="98226"/>
                </a:lnTo>
                <a:lnTo>
                  <a:pt x="35719" y="107156"/>
                </a:lnTo>
                <a:lnTo>
                  <a:pt x="26789" y="116086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5" name="Freeform 1210524"/>
          <p:cNvSpPr/>
          <p:nvPr/>
        </p:nvSpPr>
        <p:spPr bwMode="auto">
          <a:xfrm>
            <a:off x="7152680" y="1509117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71437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44648"/>
                </a:lnTo>
                <a:lnTo>
                  <a:pt x="62508" y="53578"/>
                </a:lnTo>
                <a:lnTo>
                  <a:pt x="62508" y="53578"/>
                </a:lnTo>
                <a:lnTo>
                  <a:pt x="71437" y="62508"/>
                </a:lnTo>
                <a:lnTo>
                  <a:pt x="80367" y="71437"/>
                </a:lnTo>
                <a:lnTo>
                  <a:pt x="80367" y="80367"/>
                </a:lnTo>
                <a:lnTo>
                  <a:pt x="71437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35718" y="107156"/>
                </a:lnTo>
                <a:lnTo>
                  <a:pt x="17859" y="107156"/>
                </a:lnTo>
                <a:lnTo>
                  <a:pt x="8929" y="107156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6" name="Freeform 1210525"/>
          <p:cNvSpPr/>
          <p:nvPr/>
        </p:nvSpPr>
        <p:spPr bwMode="auto">
          <a:xfrm>
            <a:off x="6456164" y="3348632"/>
            <a:ext cx="151806" cy="250033"/>
          </a:xfrm>
          <a:custGeom>
            <a:avLst/>
            <a:gdLst/>
            <a:ahLst/>
            <a:cxnLst/>
            <a:rect l="0" t="0" r="0" b="0"/>
            <a:pathLst>
              <a:path w="151806" h="250033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26789" y="53579"/>
                </a:lnTo>
                <a:lnTo>
                  <a:pt x="35719" y="62508"/>
                </a:lnTo>
                <a:lnTo>
                  <a:pt x="53578" y="71438"/>
                </a:lnTo>
                <a:lnTo>
                  <a:pt x="62508" y="80368"/>
                </a:lnTo>
                <a:lnTo>
                  <a:pt x="89297" y="89297"/>
                </a:lnTo>
                <a:lnTo>
                  <a:pt x="107156" y="98227"/>
                </a:lnTo>
                <a:lnTo>
                  <a:pt x="125016" y="107157"/>
                </a:lnTo>
                <a:lnTo>
                  <a:pt x="142875" y="107157"/>
                </a:lnTo>
                <a:lnTo>
                  <a:pt x="151805" y="116086"/>
                </a:lnTo>
                <a:lnTo>
                  <a:pt x="151805" y="133946"/>
                </a:lnTo>
                <a:lnTo>
                  <a:pt x="151805" y="151805"/>
                </a:lnTo>
                <a:lnTo>
                  <a:pt x="142875" y="169664"/>
                </a:lnTo>
                <a:lnTo>
                  <a:pt x="125016" y="196454"/>
                </a:lnTo>
                <a:lnTo>
                  <a:pt x="107156" y="214313"/>
                </a:lnTo>
                <a:lnTo>
                  <a:pt x="98227" y="232172"/>
                </a:lnTo>
                <a:lnTo>
                  <a:pt x="80367" y="241102"/>
                </a:lnTo>
                <a:lnTo>
                  <a:pt x="80367" y="250032"/>
                </a:lnTo>
                <a:lnTo>
                  <a:pt x="71438" y="241102"/>
                </a:lnTo>
                <a:lnTo>
                  <a:pt x="71438" y="223243"/>
                </a:lnTo>
                <a:lnTo>
                  <a:pt x="80367" y="187524"/>
                </a:lnTo>
                <a:lnTo>
                  <a:pt x="80367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0527" name="Freeform 1210526"/>
          <p:cNvSpPr/>
          <p:nvPr/>
        </p:nvSpPr>
        <p:spPr bwMode="auto">
          <a:xfrm>
            <a:off x="5456039" y="3268265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1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16963" cy="781050"/>
          </a:xfrm>
        </p:spPr>
        <p:txBody>
          <a:bodyPr/>
          <a:lstStyle/>
          <a:p>
            <a:pPr eaLnBrk="1" hangingPunct="1"/>
            <a:r>
              <a:rPr lang="en-US" altLang="en-US" smtClean="0"/>
              <a:t>Loads LD rd, disp(Rr)</a:t>
            </a:r>
          </a:p>
        </p:txBody>
      </p:sp>
      <p:pic>
        <p:nvPicPr>
          <p:cNvPr id="15363" name="Picture 3" descr="F05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143000"/>
            <a:ext cx="8991600" cy="3932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290513" y="5181600"/>
            <a:ext cx="88534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Notes</a:t>
            </a:r>
          </a:p>
          <a:p>
            <a:pPr marL="744538" lvl="1" indent="-246063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aseline="0">
                <a:solidFill>
                  <a:schemeClr val="tx2"/>
                </a:solidFill>
              </a:rPr>
              <a:t>Sign extend for 16bit (disp) to calculate address = disp + Rr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848570" y="3830836"/>
            <a:ext cx="383978" cy="169665"/>
          </a:xfrm>
          <a:custGeom>
            <a:avLst/>
            <a:gdLst/>
            <a:ahLst/>
            <a:cxnLst/>
            <a:rect l="0" t="0" r="0" b="0"/>
            <a:pathLst>
              <a:path w="383978" h="169665">
                <a:moveTo>
                  <a:pt x="8930" y="98226"/>
                </a:moveTo>
                <a:lnTo>
                  <a:pt x="8930" y="98226"/>
                </a:lnTo>
                <a:lnTo>
                  <a:pt x="893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35719" y="169664"/>
                </a:lnTo>
                <a:lnTo>
                  <a:pt x="98227" y="151804"/>
                </a:lnTo>
                <a:lnTo>
                  <a:pt x="178594" y="116085"/>
                </a:lnTo>
                <a:lnTo>
                  <a:pt x="276821" y="62507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25391" y="5982890"/>
            <a:ext cx="1098352" cy="80368"/>
          </a:xfrm>
          <a:custGeom>
            <a:avLst/>
            <a:gdLst/>
            <a:ahLst/>
            <a:cxnLst/>
            <a:rect l="0" t="0" r="0" b="0"/>
            <a:pathLst>
              <a:path w="1098352" h="80368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7" y="17859"/>
                </a:lnTo>
                <a:lnTo>
                  <a:pt x="98226" y="17859"/>
                </a:lnTo>
                <a:lnTo>
                  <a:pt x="133945" y="17859"/>
                </a:lnTo>
                <a:lnTo>
                  <a:pt x="178593" y="17859"/>
                </a:lnTo>
                <a:lnTo>
                  <a:pt x="223242" y="17859"/>
                </a:lnTo>
                <a:lnTo>
                  <a:pt x="267890" y="17859"/>
                </a:lnTo>
                <a:lnTo>
                  <a:pt x="321468" y="17859"/>
                </a:lnTo>
                <a:lnTo>
                  <a:pt x="375047" y="17859"/>
                </a:lnTo>
                <a:lnTo>
                  <a:pt x="437554" y="17859"/>
                </a:lnTo>
                <a:lnTo>
                  <a:pt x="491132" y="17859"/>
                </a:lnTo>
                <a:lnTo>
                  <a:pt x="562570" y="8930"/>
                </a:lnTo>
                <a:lnTo>
                  <a:pt x="625078" y="8930"/>
                </a:lnTo>
                <a:lnTo>
                  <a:pt x="687586" y="17859"/>
                </a:lnTo>
                <a:lnTo>
                  <a:pt x="750093" y="17859"/>
                </a:lnTo>
                <a:lnTo>
                  <a:pt x="812601" y="26789"/>
                </a:lnTo>
                <a:lnTo>
                  <a:pt x="866179" y="35719"/>
                </a:lnTo>
                <a:lnTo>
                  <a:pt x="919757" y="44648"/>
                </a:lnTo>
                <a:lnTo>
                  <a:pt x="973336" y="53578"/>
                </a:lnTo>
                <a:lnTo>
                  <a:pt x="1017984" y="71437"/>
                </a:lnTo>
                <a:lnTo>
                  <a:pt x="1062632" y="80367"/>
                </a:lnTo>
                <a:lnTo>
                  <a:pt x="1098351" y="80367"/>
                </a:lnTo>
                <a:lnTo>
                  <a:pt x="1098351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813477" y="5241727"/>
            <a:ext cx="232172" cy="357187"/>
          </a:xfrm>
          <a:custGeom>
            <a:avLst/>
            <a:gdLst/>
            <a:ahLst/>
            <a:cxnLst/>
            <a:rect l="0" t="0" r="0" b="0"/>
            <a:pathLst>
              <a:path w="232172" h="357187">
                <a:moveTo>
                  <a:pt x="8929" y="125015"/>
                </a:moveTo>
                <a:lnTo>
                  <a:pt x="8929" y="125015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0" y="214312"/>
                </a:lnTo>
                <a:lnTo>
                  <a:pt x="0" y="241101"/>
                </a:lnTo>
                <a:lnTo>
                  <a:pt x="0" y="276820"/>
                </a:lnTo>
                <a:lnTo>
                  <a:pt x="8929" y="294679"/>
                </a:lnTo>
                <a:lnTo>
                  <a:pt x="8929" y="303609"/>
                </a:lnTo>
                <a:lnTo>
                  <a:pt x="8929" y="303609"/>
                </a:lnTo>
                <a:lnTo>
                  <a:pt x="0" y="294679"/>
                </a:lnTo>
                <a:lnTo>
                  <a:pt x="0" y="267890"/>
                </a:lnTo>
                <a:lnTo>
                  <a:pt x="0" y="223242"/>
                </a:lnTo>
                <a:lnTo>
                  <a:pt x="0" y="178593"/>
                </a:lnTo>
                <a:lnTo>
                  <a:pt x="0" y="133945"/>
                </a:lnTo>
                <a:lnTo>
                  <a:pt x="17859" y="89296"/>
                </a:lnTo>
                <a:lnTo>
                  <a:pt x="26789" y="53578"/>
                </a:lnTo>
                <a:lnTo>
                  <a:pt x="44648" y="26789"/>
                </a:lnTo>
                <a:lnTo>
                  <a:pt x="62507" y="8929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29"/>
                </a:lnTo>
                <a:lnTo>
                  <a:pt x="89296" y="26789"/>
                </a:lnTo>
                <a:lnTo>
                  <a:pt x="80367" y="44648"/>
                </a:lnTo>
                <a:lnTo>
                  <a:pt x="71437" y="71437"/>
                </a:lnTo>
                <a:lnTo>
                  <a:pt x="62507" y="107156"/>
                </a:lnTo>
                <a:lnTo>
                  <a:pt x="53578" y="133945"/>
                </a:lnTo>
                <a:lnTo>
                  <a:pt x="35718" y="151804"/>
                </a:lnTo>
                <a:lnTo>
                  <a:pt x="26789" y="160734"/>
                </a:lnTo>
                <a:lnTo>
                  <a:pt x="2678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8" y="169664"/>
                </a:lnTo>
                <a:lnTo>
                  <a:pt x="53578" y="178593"/>
                </a:lnTo>
                <a:lnTo>
                  <a:pt x="80367" y="196453"/>
                </a:lnTo>
                <a:lnTo>
                  <a:pt x="107156" y="223242"/>
                </a:lnTo>
                <a:lnTo>
                  <a:pt x="142875" y="258961"/>
                </a:lnTo>
                <a:lnTo>
                  <a:pt x="178593" y="285750"/>
                </a:lnTo>
                <a:lnTo>
                  <a:pt x="205382" y="321468"/>
                </a:lnTo>
                <a:lnTo>
                  <a:pt x="232171" y="339327"/>
                </a:lnTo>
                <a:lnTo>
                  <a:pt x="232171" y="348257"/>
                </a:lnTo>
                <a:lnTo>
                  <a:pt x="232171" y="357186"/>
                </a:lnTo>
                <a:lnTo>
                  <a:pt x="214312" y="339327"/>
                </a:lnTo>
                <a:lnTo>
                  <a:pt x="187523" y="321468"/>
                </a:lnTo>
                <a:lnTo>
                  <a:pt x="187523" y="321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884914" y="5375672"/>
            <a:ext cx="178595" cy="223242"/>
          </a:xfrm>
          <a:custGeom>
            <a:avLst/>
            <a:gdLst/>
            <a:ahLst/>
            <a:cxnLst/>
            <a:rect l="0" t="0" r="0" b="0"/>
            <a:pathLst>
              <a:path w="178595" h="223242">
                <a:moveTo>
                  <a:pt x="0" y="133945"/>
                </a:moveTo>
                <a:lnTo>
                  <a:pt x="8930" y="142875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9" y="160734"/>
                </a:lnTo>
                <a:lnTo>
                  <a:pt x="71438" y="160734"/>
                </a:lnTo>
                <a:lnTo>
                  <a:pt x="89297" y="151805"/>
                </a:lnTo>
                <a:lnTo>
                  <a:pt x="107156" y="142875"/>
                </a:lnTo>
                <a:lnTo>
                  <a:pt x="125016" y="133945"/>
                </a:lnTo>
                <a:lnTo>
                  <a:pt x="133945" y="116086"/>
                </a:lnTo>
                <a:lnTo>
                  <a:pt x="142875" y="98226"/>
                </a:lnTo>
                <a:lnTo>
                  <a:pt x="142875" y="80367"/>
                </a:lnTo>
                <a:lnTo>
                  <a:pt x="133945" y="62508"/>
                </a:lnTo>
                <a:lnTo>
                  <a:pt x="116086" y="35719"/>
                </a:lnTo>
                <a:lnTo>
                  <a:pt x="107156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35719"/>
                </a:lnTo>
                <a:lnTo>
                  <a:pt x="89297" y="62508"/>
                </a:lnTo>
                <a:lnTo>
                  <a:pt x="98227" y="98226"/>
                </a:lnTo>
                <a:lnTo>
                  <a:pt x="98227" y="142875"/>
                </a:lnTo>
                <a:lnTo>
                  <a:pt x="107156" y="169664"/>
                </a:lnTo>
                <a:lnTo>
                  <a:pt x="116086" y="196453"/>
                </a:lnTo>
                <a:lnTo>
                  <a:pt x="125016" y="214312"/>
                </a:lnTo>
                <a:lnTo>
                  <a:pt x="142875" y="223241"/>
                </a:lnTo>
                <a:lnTo>
                  <a:pt x="160734" y="214312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072438" y="5375672"/>
            <a:ext cx="151804" cy="303609"/>
          </a:xfrm>
          <a:custGeom>
            <a:avLst/>
            <a:gdLst/>
            <a:ahLst/>
            <a:cxnLst/>
            <a:rect l="0" t="0" r="0" b="0"/>
            <a:pathLst>
              <a:path w="151804" h="303609">
                <a:moveTo>
                  <a:pt x="89296" y="8930"/>
                </a:moveTo>
                <a:lnTo>
                  <a:pt x="89296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26789" y="107156"/>
                </a:lnTo>
                <a:lnTo>
                  <a:pt x="35718" y="89297"/>
                </a:lnTo>
                <a:lnTo>
                  <a:pt x="44648" y="71437"/>
                </a:lnTo>
                <a:lnTo>
                  <a:pt x="62507" y="53578"/>
                </a:lnTo>
                <a:lnTo>
                  <a:pt x="71437" y="44648"/>
                </a:lnTo>
                <a:lnTo>
                  <a:pt x="89296" y="53578"/>
                </a:lnTo>
                <a:lnTo>
                  <a:pt x="107156" y="71437"/>
                </a:lnTo>
                <a:lnTo>
                  <a:pt x="125014" y="98226"/>
                </a:lnTo>
                <a:lnTo>
                  <a:pt x="133944" y="133945"/>
                </a:lnTo>
                <a:lnTo>
                  <a:pt x="151803" y="169664"/>
                </a:lnTo>
                <a:lnTo>
                  <a:pt x="151803" y="214312"/>
                </a:lnTo>
                <a:lnTo>
                  <a:pt x="142874" y="250030"/>
                </a:lnTo>
                <a:lnTo>
                  <a:pt x="133944" y="276819"/>
                </a:lnTo>
                <a:lnTo>
                  <a:pt x="125014" y="294679"/>
                </a:lnTo>
                <a:lnTo>
                  <a:pt x="107156" y="303608"/>
                </a:lnTo>
                <a:lnTo>
                  <a:pt x="89296" y="294679"/>
                </a:lnTo>
                <a:lnTo>
                  <a:pt x="71437" y="276819"/>
                </a:lnTo>
                <a:lnTo>
                  <a:pt x="53578" y="258960"/>
                </a:lnTo>
                <a:lnTo>
                  <a:pt x="35718" y="241101"/>
                </a:lnTo>
                <a:lnTo>
                  <a:pt x="35718" y="223241"/>
                </a:lnTo>
                <a:lnTo>
                  <a:pt x="35718" y="22324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61734" y="5161359"/>
            <a:ext cx="151805" cy="366119"/>
          </a:xfrm>
          <a:custGeom>
            <a:avLst/>
            <a:gdLst/>
            <a:ahLst/>
            <a:cxnLst/>
            <a:rect l="0" t="0" r="0" b="0"/>
            <a:pathLst>
              <a:path w="151805" h="366119">
                <a:moveTo>
                  <a:pt x="151804" y="8930"/>
                </a:move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62507" y="35719"/>
                </a:lnTo>
                <a:lnTo>
                  <a:pt x="44648" y="53579"/>
                </a:lnTo>
                <a:lnTo>
                  <a:pt x="26789" y="62508"/>
                </a:lnTo>
                <a:lnTo>
                  <a:pt x="1786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33946"/>
                </a:lnTo>
                <a:lnTo>
                  <a:pt x="26789" y="151805"/>
                </a:lnTo>
                <a:lnTo>
                  <a:pt x="35718" y="178594"/>
                </a:lnTo>
                <a:lnTo>
                  <a:pt x="53578" y="205383"/>
                </a:lnTo>
                <a:lnTo>
                  <a:pt x="62507" y="241102"/>
                </a:lnTo>
                <a:lnTo>
                  <a:pt x="71437" y="276821"/>
                </a:lnTo>
                <a:lnTo>
                  <a:pt x="71437" y="312539"/>
                </a:lnTo>
                <a:lnTo>
                  <a:pt x="80367" y="339329"/>
                </a:lnTo>
                <a:lnTo>
                  <a:pt x="80367" y="357188"/>
                </a:lnTo>
                <a:lnTo>
                  <a:pt x="89296" y="366118"/>
                </a:lnTo>
                <a:lnTo>
                  <a:pt x="98226" y="366118"/>
                </a:lnTo>
                <a:lnTo>
                  <a:pt x="107156" y="366118"/>
                </a:lnTo>
                <a:lnTo>
                  <a:pt x="125015" y="357188"/>
                </a:lnTo>
                <a:lnTo>
                  <a:pt x="133945" y="357188"/>
                </a:lnTo>
                <a:lnTo>
                  <a:pt x="142875" y="348258"/>
                </a:lnTo>
                <a:lnTo>
                  <a:pt x="142875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304609" y="5277445"/>
            <a:ext cx="35719" cy="151806"/>
          </a:xfrm>
          <a:custGeom>
            <a:avLst/>
            <a:gdLst/>
            <a:ahLst/>
            <a:cxnLst/>
            <a:rect l="0" t="0" r="0" b="0"/>
            <a:pathLst>
              <a:path w="35719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25016"/>
                </a:lnTo>
                <a:lnTo>
                  <a:pt x="17859" y="107157"/>
                </a:lnTo>
                <a:lnTo>
                  <a:pt x="26789" y="80368"/>
                </a:lnTo>
                <a:lnTo>
                  <a:pt x="26789" y="44649"/>
                </a:lnTo>
                <a:lnTo>
                  <a:pt x="35718" y="2678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295679" y="5197078"/>
            <a:ext cx="26790" cy="98228"/>
          </a:xfrm>
          <a:custGeom>
            <a:avLst/>
            <a:gdLst/>
            <a:ahLst/>
            <a:cxnLst/>
            <a:rect l="0" t="0" r="0" b="0"/>
            <a:pathLst>
              <a:path w="26790" h="98228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331398" y="5366742"/>
            <a:ext cx="35719" cy="142876"/>
          </a:xfrm>
          <a:custGeom>
            <a:avLst/>
            <a:gdLst/>
            <a:ahLst/>
            <a:cxnLst/>
            <a:rect l="0" t="0" r="0" b="0"/>
            <a:pathLst>
              <a:path w="35719" h="142876">
                <a:moveTo>
                  <a:pt x="35718" y="35719"/>
                </a:moveTo>
                <a:lnTo>
                  <a:pt x="35718" y="3571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53578"/>
                </a:lnTo>
                <a:lnTo>
                  <a:pt x="35718" y="62508"/>
                </a:lnTo>
                <a:lnTo>
                  <a:pt x="35718" y="80367"/>
                </a:lnTo>
                <a:lnTo>
                  <a:pt x="35718" y="98227"/>
                </a:lnTo>
                <a:lnTo>
                  <a:pt x="26789" y="125016"/>
                </a:lnTo>
                <a:lnTo>
                  <a:pt x="17859" y="133946"/>
                </a:lnTo>
                <a:lnTo>
                  <a:pt x="8929" y="142875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322468" y="5063133"/>
            <a:ext cx="98228" cy="428626"/>
          </a:xfrm>
          <a:custGeom>
            <a:avLst/>
            <a:gdLst/>
            <a:ahLst/>
            <a:cxnLst/>
            <a:rect l="0" t="0" r="0" b="0"/>
            <a:pathLst>
              <a:path w="98228" h="42862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8" y="62508"/>
                </a:lnTo>
                <a:lnTo>
                  <a:pt x="62508" y="89297"/>
                </a:lnTo>
                <a:lnTo>
                  <a:pt x="62508" y="125015"/>
                </a:lnTo>
                <a:lnTo>
                  <a:pt x="62508" y="160734"/>
                </a:lnTo>
                <a:lnTo>
                  <a:pt x="71437" y="196453"/>
                </a:lnTo>
                <a:lnTo>
                  <a:pt x="71437" y="241101"/>
                </a:lnTo>
                <a:lnTo>
                  <a:pt x="80367" y="276820"/>
                </a:lnTo>
                <a:lnTo>
                  <a:pt x="80367" y="303609"/>
                </a:lnTo>
                <a:lnTo>
                  <a:pt x="89297" y="339328"/>
                </a:lnTo>
                <a:lnTo>
                  <a:pt x="89297" y="366117"/>
                </a:lnTo>
                <a:lnTo>
                  <a:pt x="98227" y="383976"/>
                </a:lnTo>
                <a:lnTo>
                  <a:pt x="98227" y="401836"/>
                </a:lnTo>
                <a:lnTo>
                  <a:pt x="98227" y="419695"/>
                </a:lnTo>
                <a:lnTo>
                  <a:pt x="89297" y="428625"/>
                </a:lnTo>
                <a:lnTo>
                  <a:pt x="89297" y="428625"/>
                </a:lnTo>
                <a:lnTo>
                  <a:pt x="80367" y="428625"/>
                </a:lnTo>
                <a:lnTo>
                  <a:pt x="80367" y="428625"/>
                </a:lnTo>
                <a:lnTo>
                  <a:pt x="80367" y="428625"/>
                </a:lnTo>
                <a:lnTo>
                  <a:pt x="80367" y="419695"/>
                </a:lnTo>
                <a:lnTo>
                  <a:pt x="71437" y="419695"/>
                </a:lnTo>
                <a:lnTo>
                  <a:pt x="71437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893844" y="5706070"/>
            <a:ext cx="392906" cy="241102"/>
          </a:xfrm>
          <a:custGeom>
            <a:avLst/>
            <a:gdLst/>
            <a:ahLst/>
            <a:cxnLst/>
            <a:rect l="0" t="0" r="0" b="0"/>
            <a:pathLst>
              <a:path w="392906" h="241102">
                <a:moveTo>
                  <a:pt x="62508" y="0"/>
                </a:moveTo>
                <a:lnTo>
                  <a:pt x="53578" y="0"/>
                </a:lnTo>
                <a:lnTo>
                  <a:pt x="4464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17859" y="0"/>
                </a:lnTo>
                <a:lnTo>
                  <a:pt x="35719" y="0"/>
                </a:lnTo>
                <a:lnTo>
                  <a:pt x="62508" y="0"/>
                </a:lnTo>
                <a:lnTo>
                  <a:pt x="98226" y="0"/>
                </a:lnTo>
                <a:lnTo>
                  <a:pt x="142875" y="0"/>
                </a:lnTo>
                <a:lnTo>
                  <a:pt x="178594" y="0"/>
                </a:lnTo>
                <a:lnTo>
                  <a:pt x="214312" y="0"/>
                </a:lnTo>
                <a:lnTo>
                  <a:pt x="241101" y="0"/>
                </a:lnTo>
                <a:lnTo>
                  <a:pt x="258961" y="8929"/>
                </a:lnTo>
                <a:lnTo>
                  <a:pt x="258961" y="8929"/>
                </a:lnTo>
                <a:lnTo>
                  <a:pt x="250031" y="8929"/>
                </a:lnTo>
                <a:lnTo>
                  <a:pt x="223242" y="8929"/>
                </a:lnTo>
                <a:lnTo>
                  <a:pt x="196453" y="8929"/>
                </a:lnTo>
                <a:lnTo>
                  <a:pt x="151804" y="8929"/>
                </a:lnTo>
                <a:lnTo>
                  <a:pt x="107156" y="17859"/>
                </a:lnTo>
                <a:lnTo>
                  <a:pt x="71437" y="17859"/>
                </a:lnTo>
                <a:lnTo>
                  <a:pt x="3571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26789" y="53578"/>
                </a:lnTo>
                <a:lnTo>
                  <a:pt x="62508" y="44648"/>
                </a:lnTo>
                <a:lnTo>
                  <a:pt x="98226" y="44648"/>
                </a:lnTo>
                <a:lnTo>
                  <a:pt x="142875" y="35718"/>
                </a:lnTo>
                <a:lnTo>
                  <a:pt x="169664" y="26789"/>
                </a:lnTo>
                <a:lnTo>
                  <a:pt x="187523" y="26789"/>
                </a:lnTo>
                <a:lnTo>
                  <a:pt x="187523" y="26789"/>
                </a:lnTo>
                <a:lnTo>
                  <a:pt x="178594" y="26789"/>
                </a:lnTo>
                <a:lnTo>
                  <a:pt x="151804" y="35718"/>
                </a:lnTo>
                <a:lnTo>
                  <a:pt x="116086" y="53578"/>
                </a:lnTo>
                <a:lnTo>
                  <a:pt x="80367" y="80367"/>
                </a:lnTo>
                <a:lnTo>
                  <a:pt x="44648" y="107156"/>
                </a:lnTo>
                <a:lnTo>
                  <a:pt x="17859" y="125015"/>
                </a:lnTo>
                <a:lnTo>
                  <a:pt x="8929" y="142875"/>
                </a:lnTo>
                <a:lnTo>
                  <a:pt x="17859" y="151804"/>
                </a:lnTo>
                <a:lnTo>
                  <a:pt x="62508" y="151804"/>
                </a:lnTo>
                <a:lnTo>
                  <a:pt x="133945" y="151804"/>
                </a:lnTo>
                <a:lnTo>
                  <a:pt x="205383" y="133945"/>
                </a:lnTo>
                <a:lnTo>
                  <a:pt x="276820" y="125015"/>
                </a:lnTo>
                <a:lnTo>
                  <a:pt x="339327" y="116085"/>
                </a:lnTo>
                <a:lnTo>
                  <a:pt x="375046" y="116085"/>
                </a:lnTo>
                <a:lnTo>
                  <a:pt x="392905" y="107156"/>
                </a:lnTo>
                <a:lnTo>
                  <a:pt x="383976" y="116085"/>
                </a:lnTo>
                <a:lnTo>
                  <a:pt x="366116" y="125015"/>
                </a:lnTo>
                <a:lnTo>
                  <a:pt x="321468" y="142875"/>
                </a:lnTo>
                <a:lnTo>
                  <a:pt x="267890" y="160734"/>
                </a:lnTo>
                <a:lnTo>
                  <a:pt x="214312" y="178593"/>
                </a:lnTo>
                <a:lnTo>
                  <a:pt x="169664" y="196453"/>
                </a:lnTo>
                <a:lnTo>
                  <a:pt x="142875" y="205382"/>
                </a:lnTo>
                <a:lnTo>
                  <a:pt x="142875" y="205382"/>
                </a:lnTo>
                <a:lnTo>
                  <a:pt x="160734" y="205382"/>
                </a:lnTo>
                <a:lnTo>
                  <a:pt x="196453" y="196453"/>
                </a:lnTo>
                <a:lnTo>
                  <a:pt x="241101" y="196453"/>
                </a:lnTo>
                <a:lnTo>
                  <a:pt x="285750" y="187523"/>
                </a:lnTo>
                <a:lnTo>
                  <a:pt x="321468" y="196453"/>
                </a:lnTo>
                <a:lnTo>
                  <a:pt x="339327" y="205382"/>
                </a:lnTo>
                <a:lnTo>
                  <a:pt x="348257" y="214312"/>
                </a:lnTo>
                <a:lnTo>
                  <a:pt x="330397" y="232171"/>
                </a:lnTo>
                <a:lnTo>
                  <a:pt x="312538" y="241101"/>
                </a:lnTo>
                <a:lnTo>
                  <a:pt x="312538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625828" y="5134570"/>
            <a:ext cx="276821" cy="401837"/>
          </a:xfrm>
          <a:custGeom>
            <a:avLst/>
            <a:gdLst/>
            <a:ahLst/>
            <a:cxnLst/>
            <a:rect l="0" t="0" r="0" b="0"/>
            <a:pathLst>
              <a:path w="276821" h="401837">
                <a:moveTo>
                  <a:pt x="0" y="133946"/>
                </a:moveTo>
                <a:lnTo>
                  <a:pt x="0" y="13394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9" y="196453"/>
                </a:lnTo>
                <a:lnTo>
                  <a:pt x="44649" y="241102"/>
                </a:lnTo>
                <a:lnTo>
                  <a:pt x="53578" y="285750"/>
                </a:lnTo>
                <a:lnTo>
                  <a:pt x="53578" y="330399"/>
                </a:lnTo>
                <a:lnTo>
                  <a:pt x="62508" y="357188"/>
                </a:lnTo>
                <a:lnTo>
                  <a:pt x="62508" y="383977"/>
                </a:lnTo>
                <a:lnTo>
                  <a:pt x="62508" y="401836"/>
                </a:lnTo>
                <a:lnTo>
                  <a:pt x="53578" y="401836"/>
                </a:lnTo>
                <a:lnTo>
                  <a:pt x="53578" y="392907"/>
                </a:lnTo>
                <a:lnTo>
                  <a:pt x="53578" y="366118"/>
                </a:lnTo>
                <a:lnTo>
                  <a:pt x="44649" y="330399"/>
                </a:lnTo>
                <a:lnTo>
                  <a:pt x="35719" y="294680"/>
                </a:lnTo>
                <a:lnTo>
                  <a:pt x="35719" y="250032"/>
                </a:lnTo>
                <a:lnTo>
                  <a:pt x="44649" y="196453"/>
                </a:lnTo>
                <a:lnTo>
                  <a:pt x="53578" y="151805"/>
                </a:lnTo>
                <a:lnTo>
                  <a:pt x="62508" y="107157"/>
                </a:lnTo>
                <a:lnTo>
                  <a:pt x="80367" y="71438"/>
                </a:lnTo>
                <a:lnTo>
                  <a:pt x="107156" y="44649"/>
                </a:lnTo>
                <a:lnTo>
                  <a:pt x="125016" y="26789"/>
                </a:lnTo>
                <a:lnTo>
                  <a:pt x="151805" y="893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0735" y="26789"/>
                </a:lnTo>
                <a:lnTo>
                  <a:pt x="151805" y="53578"/>
                </a:lnTo>
                <a:lnTo>
                  <a:pt x="133945" y="80368"/>
                </a:lnTo>
                <a:lnTo>
                  <a:pt x="116086" y="116086"/>
                </a:lnTo>
                <a:lnTo>
                  <a:pt x="107156" y="151805"/>
                </a:lnTo>
                <a:lnTo>
                  <a:pt x="98227" y="178594"/>
                </a:lnTo>
                <a:lnTo>
                  <a:pt x="89297" y="205383"/>
                </a:lnTo>
                <a:lnTo>
                  <a:pt x="98227" y="223243"/>
                </a:lnTo>
                <a:lnTo>
                  <a:pt x="107156" y="241102"/>
                </a:lnTo>
                <a:lnTo>
                  <a:pt x="133945" y="250032"/>
                </a:lnTo>
                <a:lnTo>
                  <a:pt x="160735" y="258961"/>
                </a:lnTo>
                <a:lnTo>
                  <a:pt x="196453" y="267891"/>
                </a:lnTo>
                <a:lnTo>
                  <a:pt x="223242" y="267891"/>
                </a:lnTo>
                <a:lnTo>
                  <a:pt x="250031" y="267891"/>
                </a:lnTo>
                <a:lnTo>
                  <a:pt x="267891" y="267891"/>
                </a:lnTo>
                <a:lnTo>
                  <a:pt x="276820" y="267891"/>
                </a:lnTo>
                <a:lnTo>
                  <a:pt x="276820" y="258961"/>
                </a:lnTo>
                <a:lnTo>
                  <a:pt x="276820" y="250032"/>
                </a:lnTo>
                <a:lnTo>
                  <a:pt x="276820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93719" y="5241727"/>
            <a:ext cx="142876" cy="205383"/>
          </a:xfrm>
          <a:custGeom>
            <a:avLst/>
            <a:gdLst/>
            <a:ahLst/>
            <a:cxnLst/>
            <a:rect l="0" t="0" r="0" b="0"/>
            <a:pathLst>
              <a:path w="142876" h="205383">
                <a:moveTo>
                  <a:pt x="0" y="80367"/>
                </a:moveTo>
                <a:lnTo>
                  <a:pt x="0" y="80367"/>
                </a:lnTo>
                <a:lnTo>
                  <a:pt x="8929" y="89296"/>
                </a:lnTo>
                <a:lnTo>
                  <a:pt x="892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7" y="89296"/>
                </a:lnTo>
                <a:lnTo>
                  <a:pt x="80367" y="71437"/>
                </a:lnTo>
                <a:lnTo>
                  <a:pt x="89297" y="53578"/>
                </a:lnTo>
                <a:lnTo>
                  <a:pt x="89297" y="35718"/>
                </a:lnTo>
                <a:lnTo>
                  <a:pt x="80367" y="17859"/>
                </a:lnTo>
                <a:lnTo>
                  <a:pt x="80367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17859"/>
                </a:lnTo>
                <a:lnTo>
                  <a:pt x="35719" y="44648"/>
                </a:lnTo>
                <a:lnTo>
                  <a:pt x="26789" y="80367"/>
                </a:lnTo>
                <a:lnTo>
                  <a:pt x="26789" y="125015"/>
                </a:lnTo>
                <a:lnTo>
                  <a:pt x="26789" y="151804"/>
                </a:lnTo>
                <a:lnTo>
                  <a:pt x="35719" y="178593"/>
                </a:lnTo>
                <a:lnTo>
                  <a:pt x="44648" y="196453"/>
                </a:lnTo>
                <a:lnTo>
                  <a:pt x="53578" y="205382"/>
                </a:lnTo>
                <a:lnTo>
                  <a:pt x="71437" y="196453"/>
                </a:lnTo>
                <a:lnTo>
                  <a:pt x="98226" y="178593"/>
                </a:lnTo>
                <a:lnTo>
                  <a:pt x="116086" y="151804"/>
                </a:lnTo>
                <a:lnTo>
                  <a:pt x="142875" y="125015"/>
                </a:lnTo>
                <a:lnTo>
                  <a:pt x="142875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009805" y="5170289"/>
            <a:ext cx="107157" cy="383978"/>
          </a:xfrm>
          <a:custGeom>
            <a:avLst/>
            <a:gdLst/>
            <a:ahLst/>
            <a:cxnLst/>
            <a:rect l="0" t="0" r="0" b="0"/>
            <a:pathLst>
              <a:path w="107157" h="383978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16086"/>
                </a:lnTo>
                <a:lnTo>
                  <a:pt x="35718" y="107156"/>
                </a:lnTo>
                <a:lnTo>
                  <a:pt x="44648" y="80367"/>
                </a:lnTo>
                <a:lnTo>
                  <a:pt x="53578" y="62508"/>
                </a:lnTo>
                <a:lnTo>
                  <a:pt x="62508" y="44649"/>
                </a:lnTo>
                <a:lnTo>
                  <a:pt x="71437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9297" y="89297"/>
                </a:lnTo>
                <a:lnTo>
                  <a:pt x="98226" y="125016"/>
                </a:lnTo>
                <a:lnTo>
                  <a:pt x="98226" y="169664"/>
                </a:lnTo>
                <a:lnTo>
                  <a:pt x="107156" y="205383"/>
                </a:lnTo>
                <a:lnTo>
                  <a:pt x="107156" y="250031"/>
                </a:lnTo>
                <a:lnTo>
                  <a:pt x="107156" y="294680"/>
                </a:lnTo>
                <a:lnTo>
                  <a:pt x="107156" y="321469"/>
                </a:lnTo>
                <a:lnTo>
                  <a:pt x="98226" y="348258"/>
                </a:lnTo>
                <a:lnTo>
                  <a:pt x="98226" y="375047"/>
                </a:lnTo>
                <a:lnTo>
                  <a:pt x="89297" y="383977"/>
                </a:lnTo>
                <a:lnTo>
                  <a:pt x="71437" y="383977"/>
                </a:lnTo>
                <a:lnTo>
                  <a:pt x="53578" y="366117"/>
                </a:lnTo>
                <a:lnTo>
                  <a:pt x="35718" y="339328"/>
                </a:lnTo>
                <a:lnTo>
                  <a:pt x="17859" y="303609"/>
                </a:lnTo>
                <a:lnTo>
                  <a:pt x="8929" y="267891"/>
                </a:lnTo>
                <a:lnTo>
                  <a:pt x="892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116961" y="4911328"/>
            <a:ext cx="187524" cy="473275"/>
          </a:xfrm>
          <a:custGeom>
            <a:avLst/>
            <a:gdLst/>
            <a:ahLst/>
            <a:cxnLst/>
            <a:rect l="0" t="0" r="0" b="0"/>
            <a:pathLst>
              <a:path w="187524" h="473275">
                <a:moveTo>
                  <a:pt x="116086" y="17860"/>
                </a:move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8930"/>
                </a:lnTo>
                <a:lnTo>
                  <a:pt x="80367" y="17860"/>
                </a:lnTo>
                <a:lnTo>
                  <a:pt x="71437" y="26789"/>
                </a:lnTo>
                <a:lnTo>
                  <a:pt x="53578" y="44649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78594"/>
                </a:lnTo>
                <a:lnTo>
                  <a:pt x="17859" y="196453"/>
                </a:lnTo>
                <a:lnTo>
                  <a:pt x="26789" y="214313"/>
                </a:lnTo>
                <a:lnTo>
                  <a:pt x="35719" y="250031"/>
                </a:lnTo>
                <a:lnTo>
                  <a:pt x="35719" y="285750"/>
                </a:lnTo>
                <a:lnTo>
                  <a:pt x="44648" y="330399"/>
                </a:lnTo>
                <a:lnTo>
                  <a:pt x="53578" y="366117"/>
                </a:lnTo>
                <a:lnTo>
                  <a:pt x="62508" y="392906"/>
                </a:lnTo>
                <a:lnTo>
                  <a:pt x="71437" y="419695"/>
                </a:lnTo>
                <a:lnTo>
                  <a:pt x="80367" y="446485"/>
                </a:lnTo>
                <a:lnTo>
                  <a:pt x="98227" y="455414"/>
                </a:lnTo>
                <a:lnTo>
                  <a:pt x="116086" y="464344"/>
                </a:lnTo>
                <a:lnTo>
                  <a:pt x="133945" y="473274"/>
                </a:lnTo>
                <a:lnTo>
                  <a:pt x="151805" y="473274"/>
                </a:lnTo>
                <a:lnTo>
                  <a:pt x="169664" y="473274"/>
                </a:lnTo>
                <a:lnTo>
                  <a:pt x="187523" y="473274"/>
                </a:lnTo>
                <a:lnTo>
                  <a:pt x="187523" y="464344"/>
                </a:lnTo>
                <a:lnTo>
                  <a:pt x="187523" y="464344"/>
                </a:lnTo>
                <a:lnTo>
                  <a:pt x="178594" y="455414"/>
                </a:lnTo>
                <a:lnTo>
                  <a:pt x="178594" y="45541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241977" y="5054203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44649"/>
                </a:lnTo>
                <a:lnTo>
                  <a:pt x="44648" y="62508"/>
                </a:lnTo>
                <a:lnTo>
                  <a:pt x="53578" y="89297"/>
                </a:lnTo>
                <a:lnTo>
                  <a:pt x="62507" y="125016"/>
                </a:lnTo>
                <a:lnTo>
                  <a:pt x="71437" y="142875"/>
                </a:lnTo>
                <a:lnTo>
                  <a:pt x="80367" y="160735"/>
                </a:lnTo>
                <a:lnTo>
                  <a:pt x="89296" y="169664"/>
                </a:lnTo>
                <a:lnTo>
                  <a:pt x="89296" y="169664"/>
                </a:lnTo>
                <a:lnTo>
                  <a:pt x="89296" y="160735"/>
                </a:lnTo>
                <a:lnTo>
                  <a:pt x="89296" y="151805"/>
                </a:lnTo>
                <a:lnTo>
                  <a:pt x="89296" y="125016"/>
                </a:lnTo>
                <a:lnTo>
                  <a:pt x="80367" y="89297"/>
                </a:lnTo>
                <a:lnTo>
                  <a:pt x="89296" y="62508"/>
                </a:lnTo>
                <a:lnTo>
                  <a:pt x="89296" y="35719"/>
                </a:lnTo>
                <a:lnTo>
                  <a:pt x="107156" y="1786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8930"/>
                </a:lnTo>
                <a:lnTo>
                  <a:pt x="160734" y="8930"/>
                </a:lnTo>
                <a:lnTo>
                  <a:pt x="169664" y="17860"/>
                </a:lnTo>
                <a:lnTo>
                  <a:pt x="169664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411641" y="5116711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9297"/>
                </a:lnTo>
                <a:lnTo>
                  <a:pt x="53578" y="98227"/>
                </a:lnTo>
                <a:lnTo>
                  <a:pt x="44648" y="116086"/>
                </a:lnTo>
                <a:lnTo>
                  <a:pt x="35718" y="13394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29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8929" y="98227"/>
                </a:lnTo>
                <a:lnTo>
                  <a:pt x="892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402711" y="4848820"/>
            <a:ext cx="187524" cy="482204"/>
          </a:xfrm>
          <a:custGeom>
            <a:avLst/>
            <a:gdLst/>
            <a:ahLst/>
            <a:cxnLst/>
            <a:rect l="0" t="0" r="0" b="0"/>
            <a:pathLst>
              <a:path w="187524" h="482204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44649"/>
                </a:lnTo>
                <a:lnTo>
                  <a:pt x="98227" y="53578"/>
                </a:lnTo>
                <a:lnTo>
                  <a:pt x="107156" y="71438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33945" y="151805"/>
                </a:lnTo>
                <a:lnTo>
                  <a:pt x="142875" y="187524"/>
                </a:lnTo>
                <a:lnTo>
                  <a:pt x="160734" y="232172"/>
                </a:lnTo>
                <a:lnTo>
                  <a:pt x="169664" y="267891"/>
                </a:lnTo>
                <a:lnTo>
                  <a:pt x="178594" y="294680"/>
                </a:lnTo>
                <a:lnTo>
                  <a:pt x="178594" y="330399"/>
                </a:lnTo>
                <a:lnTo>
                  <a:pt x="187523" y="357188"/>
                </a:lnTo>
                <a:lnTo>
                  <a:pt x="187523" y="375047"/>
                </a:lnTo>
                <a:lnTo>
                  <a:pt x="187523" y="401836"/>
                </a:lnTo>
                <a:lnTo>
                  <a:pt x="178594" y="419696"/>
                </a:lnTo>
                <a:lnTo>
                  <a:pt x="178594" y="428625"/>
                </a:lnTo>
                <a:lnTo>
                  <a:pt x="169664" y="437555"/>
                </a:lnTo>
                <a:lnTo>
                  <a:pt x="160734" y="446485"/>
                </a:lnTo>
                <a:lnTo>
                  <a:pt x="151805" y="455414"/>
                </a:lnTo>
                <a:lnTo>
                  <a:pt x="142875" y="464344"/>
                </a:lnTo>
                <a:lnTo>
                  <a:pt x="133945" y="482203"/>
                </a:lnTo>
                <a:lnTo>
                  <a:pt x="125016" y="482203"/>
                </a:lnTo>
                <a:lnTo>
                  <a:pt x="116086" y="482203"/>
                </a:lnTo>
                <a:lnTo>
                  <a:pt x="107156" y="482203"/>
                </a:lnTo>
                <a:lnTo>
                  <a:pt x="116086" y="464344"/>
                </a:lnTo>
                <a:lnTo>
                  <a:pt x="116086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670602" y="5107781"/>
            <a:ext cx="750094" cy="571500"/>
          </a:xfrm>
          <a:custGeom>
            <a:avLst/>
            <a:gdLst/>
            <a:ahLst/>
            <a:cxnLst/>
            <a:rect l="0" t="0" r="0" b="0"/>
            <a:pathLst>
              <a:path w="750094" h="571500">
                <a:moveTo>
                  <a:pt x="366117" y="160735"/>
                </a:moveTo>
                <a:lnTo>
                  <a:pt x="366117" y="151805"/>
                </a:lnTo>
                <a:lnTo>
                  <a:pt x="348257" y="151805"/>
                </a:lnTo>
                <a:lnTo>
                  <a:pt x="330398" y="142875"/>
                </a:lnTo>
                <a:lnTo>
                  <a:pt x="312539" y="142875"/>
                </a:lnTo>
                <a:lnTo>
                  <a:pt x="294679" y="133946"/>
                </a:lnTo>
                <a:lnTo>
                  <a:pt x="276820" y="125016"/>
                </a:lnTo>
                <a:lnTo>
                  <a:pt x="250031" y="116086"/>
                </a:lnTo>
                <a:lnTo>
                  <a:pt x="232171" y="116086"/>
                </a:lnTo>
                <a:lnTo>
                  <a:pt x="214312" y="116086"/>
                </a:lnTo>
                <a:lnTo>
                  <a:pt x="196453" y="125016"/>
                </a:lnTo>
                <a:lnTo>
                  <a:pt x="178593" y="142875"/>
                </a:lnTo>
                <a:lnTo>
                  <a:pt x="169664" y="151805"/>
                </a:lnTo>
                <a:lnTo>
                  <a:pt x="160734" y="160735"/>
                </a:lnTo>
                <a:lnTo>
                  <a:pt x="160734" y="169664"/>
                </a:lnTo>
                <a:lnTo>
                  <a:pt x="169664" y="169664"/>
                </a:lnTo>
                <a:lnTo>
                  <a:pt x="196453" y="169664"/>
                </a:lnTo>
                <a:lnTo>
                  <a:pt x="232171" y="160735"/>
                </a:lnTo>
                <a:lnTo>
                  <a:pt x="294679" y="133946"/>
                </a:lnTo>
                <a:lnTo>
                  <a:pt x="357187" y="107157"/>
                </a:lnTo>
                <a:lnTo>
                  <a:pt x="428625" y="80367"/>
                </a:lnTo>
                <a:lnTo>
                  <a:pt x="500062" y="62508"/>
                </a:lnTo>
                <a:lnTo>
                  <a:pt x="553639" y="35719"/>
                </a:lnTo>
                <a:lnTo>
                  <a:pt x="598288" y="17860"/>
                </a:lnTo>
                <a:lnTo>
                  <a:pt x="634007" y="8930"/>
                </a:lnTo>
                <a:lnTo>
                  <a:pt x="651866" y="0"/>
                </a:lnTo>
                <a:lnTo>
                  <a:pt x="660796" y="0"/>
                </a:lnTo>
                <a:lnTo>
                  <a:pt x="660796" y="8930"/>
                </a:lnTo>
                <a:lnTo>
                  <a:pt x="651866" y="17860"/>
                </a:lnTo>
                <a:lnTo>
                  <a:pt x="634007" y="26789"/>
                </a:lnTo>
                <a:lnTo>
                  <a:pt x="598288" y="53578"/>
                </a:lnTo>
                <a:lnTo>
                  <a:pt x="535780" y="80367"/>
                </a:lnTo>
                <a:lnTo>
                  <a:pt x="446484" y="116086"/>
                </a:lnTo>
                <a:lnTo>
                  <a:pt x="357187" y="160735"/>
                </a:lnTo>
                <a:lnTo>
                  <a:pt x="258961" y="214313"/>
                </a:lnTo>
                <a:lnTo>
                  <a:pt x="169664" y="258961"/>
                </a:lnTo>
                <a:lnTo>
                  <a:pt x="98226" y="303610"/>
                </a:lnTo>
                <a:lnTo>
                  <a:pt x="44648" y="348258"/>
                </a:lnTo>
                <a:lnTo>
                  <a:pt x="17859" y="375047"/>
                </a:lnTo>
                <a:lnTo>
                  <a:pt x="0" y="383977"/>
                </a:lnTo>
                <a:lnTo>
                  <a:pt x="8929" y="383977"/>
                </a:lnTo>
                <a:lnTo>
                  <a:pt x="26789" y="375047"/>
                </a:lnTo>
                <a:lnTo>
                  <a:pt x="80367" y="348258"/>
                </a:lnTo>
                <a:lnTo>
                  <a:pt x="142875" y="312539"/>
                </a:lnTo>
                <a:lnTo>
                  <a:pt x="232171" y="276821"/>
                </a:lnTo>
                <a:lnTo>
                  <a:pt x="330398" y="241102"/>
                </a:lnTo>
                <a:lnTo>
                  <a:pt x="419695" y="205383"/>
                </a:lnTo>
                <a:lnTo>
                  <a:pt x="508992" y="178594"/>
                </a:lnTo>
                <a:lnTo>
                  <a:pt x="562569" y="151805"/>
                </a:lnTo>
                <a:lnTo>
                  <a:pt x="598288" y="142875"/>
                </a:lnTo>
                <a:lnTo>
                  <a:pt x="625077" y="142875"/>
                </a:lnTo>
                <a:lnTo>
                  <a:pt x="625077" y="160735"/>
                </a:lnTo>
                <a:lnTo>
                  <a:pt x="616147" y="187524"/>
                </a:lnTo>
                <a:lnTo>
                  <a:pt x="589358" y="214313"/>
                </a:lnTo>
                <a:lnTo>
                  <a:pt x="544710" y="250032"/>
                </a:lnTo>
                <a:lnTo>
                  <a:pt x="482203" y="294680"/>
                </a:lnTo>
                <a:lnTo>
                  <a:pt x="419695" y="339328"/>
                </a:lnTo>
                <a:lnTo>
                  <a:pt x="348257" y="383977"/>
                </a:lnTo>
                <a:lnTo>
                  <a:pt x="294679" y="419696"/>
                </a:lnTo>
                <a:lnTo>
                  <a:pt x="250031" y="446485"/>
                </a:lnTo>
                <a:lnTo>
                  <a:pt x="232171" y="464344"/>
                </a:lnTo>
                <a:lnTo>
                  <a:pt x="232171" y="464344"/>
                </a:lnTo>
                <a:lnTo>
                  <a:pt x="258961" y="464344"/>
                </a:lnTo>
                <a:lnTo>
                  <a:pt x="303609" y="437555"/>
                </a:lnTo>
                <a:lnTo>
                  <a:pt x="375046" y="410766"/>
                </a:lnTo>
                <a:lnTo>
                  <a:pt x="455414" y="366117"/>
                </a:lnTo>
                <a:lnTo>
                  <a:pt x="535780" y="321469"/>
                </a:lnTo>
                <a:lnTo>
                  <a:pt x="598288" y="276821"/>
                </a:lnTo>
                <a:lnTo>
                  <a:pt x="651866" y="232172"/>
                </a:lnTo>
                <a:lnTo>
                  <a:pt x="687585" y="205383"/>
                </a:lnTo>
                <a:lnTo>
                  <a:pt x="705444" y="187524"/>
                </a:lnTo>
                <a:lnTo>
                  <a:pt x="714374" y="187524"/>
                </a:lnTo>
                <a:lnTo>
                  <a:pt x="705444" y="196453"/>
                </a:lnTo>
                <a:lnTo>
                  <a:pt x="687585" y="232172"/>
                </a:lnTo>
                <a:lnTo>
                  <a:pt x="651866" y="276821"/>
                </a:lnTo>
                <a:lnTo>
                  <a:pt x="589358" y="339328"/>
                </a:lnTo>
                <a:lnTo>
                  <a:pt x="517921" y="401836"/>
                </a:lnTo>
                <a:lnTo>
                  <a:pt x="428625" y="464344"/>
                </a:lnTo>
                <a:lnTo>
                  <a:pt x="348257" y="517921"/>
                </a:lnTo>
                <a:lnTo>
                  <a:pt x="303609" y="553640"/>
                </a:lnTo>
                <a:lnTo>
                  <a:pt x="285750" y="571499"/>
                </a:lnTo>
                <a:lnTo>
                  <a:pt x="303609" y="562570"/>
                </a:lnTo>
                <a:lnTo>
                  <a:pt x="366117" y="544710"/>
                </a:lnTo>
                <a:lnTo>
                  <a:pt x="437554" y="508992"/>
                </a:lnTo>
                <a:lnTo>
                  <a:pt x="517921" y="464344"/>
                </a:lnTo>
                <a:lnTo>
                  <a:pt x="598288" y="419696"/>
                </a:lnTo>
                <a:lnTo>
                  <a:pt x="660796" y="383977"/>
                </a:lnTo>
                <a:lnTo>
                  <a:pt x="705444" y="348258"/>
                </a:lnTo>
                <a:lnTo>
                  <a:pt x="732233" y="321469"/>
                </a:lnTo>
                <a:lnTo>
                  <a:pt x="750093" y="321469"/>
                </a:lnTo>
                <a:lnTo>
                  <a:pt x="741163" y="330399"/>
                </a:lnTo>
                <a:lnTo>
                  <a:pt x="723303" y="357188"/>
                </a:lnTo>
                <a:lnTo>
                  <a:pt x="696514" y="392907"/>
                </a:lnTo>
                <a:lnTo>
                  <a:pt x="660796" y="419696"/>
                </a:lnTo>
                <a:lnTo>
                  <a:pt x="660796" y="4196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6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16963" cy="514350"/>
          </a:xfrm>
        </p:spPr>
        <p:txBody>
          <a:bodyPr/>
          <a:lstStyle/>
          <a:p>
            <a:pPr eaLnBrk="1" hangingPunct="1"/>
            <a:r>
              <a:rPr lang="en-US" altLang="en-US" smtClean="0"/>
              <a:t>Branches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3276600" cy="5791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Notes</a:t>
            </a:r>
          </a:p>
          <a:p>
            <a:pPr lvl="1" eaLnBrk="1" hangingPunct="1">
              <a:defRPr/>
            </a:pPr>
            <a:r>
              <a:rPr lang="en-US" sz="1800" smtClean="0"/>
              <a:t>Sign extend for backwards branches</a:t>
            </a:r>
          </a:p>
          <a:p>
            <a:pPr lvl="1" eaLnBrk="1" hangingPunct="1">
              <a:defRPr/>
            </a:pPr>
            <a:r>
              <a:rPr lang="en-US" sz="1800" smtClean="0"/>
              <a:t>Note Shift left 2 = Multiply by 4 </a:t>
            </a:r>
            <a:r>
              <a:rPr lang="en-US" sz="1800" smtClean="0">
                <a:sym typeface="Wingdings" pitchFamily="2" charset="2"/>
              </a:rPr>
              <a:t> which means displacement is in words</a:t>
            </a:r>
          </a:p>
          <a:p>
            <a:pPr lvl="1" eaLnBrk="1" hangingPunct="1">
              <a:defRPr/>
            </a:pPr>
            <a:r>
              <a:rPr lang="en-US" sz="1800" smtClean="0"/>
              <a:t>Register Transfer Language </a:t>
            </a:r>
          </a:p>
          <a:p>
            <a:pPr lvl="1" eaLnBrk="1" hangingPunct="1">
              <a:defRPr/>
            </a:pPr>
            <a:r>
              <a:rPr lang="en-US" sz="1800" smtClean="0"/>
              <a:t>Cond</a:t>
            </a:r>
            <a:r>
              <a:rPr lang="en-US" sz="1800" smtClean="0">
                <a:sym typeface="Wingdings" pitchFamily="2" charset="2"/>
              </a:rPr>
              <a:t></a:t>
            </a:r>
            <a:r>
              <a:rPr lang="en-US" sz="1800" smtClean="0"/>
              <a:t> R[rs] == R[rt]</a:t>
            </a:r>
          </a:p>
          <a:p>
            <a:pPr lvl="1" eaLnBrk="1" hangingPunct="1">
              <a:defRPr/>
            </a:pPr>
            <a:r>
              <a:rPr lang="en-US" sz="1800" smtClean="0"/>
              <a:t>if (COND eq 0)</a:t>
            </a:r>
          </a:p>
          <a:p>
            <a:pPr lvl="2" eaLnBrk="1" hangingPunct="1">
              <a:defRPr/>
            </a:pPr>
            <a:r>
              <a:rPr lang="en-US" sz="1600" smtClean="0"/>
              <a:t>PC  </a:t>
            </a:r>
            <a:r>
              <a:rPr lang="en-US" sz="1600" smtClean="0">
                <a:sym typeface="Wingdings" pitchFamily="2" charset="2"/>
              </a:rPr>
              <a:t></a:t>
            </a:r>
            <a:r>
              <a:rPr lang="en-US" sz="1600" smtClean="0"/>
              <a:t>  PC + 4 + (SE(imm16) x 4 )</a:t>
            </a:r>
          </a:p>
          <a:p>
            <a:pPr lvl="1" eaLnBrk="1" hangingPunct="1">
              <a:defRPr/>
            </a:pPr>
            <a:r>
              <a:rPr lang="en-US" sz="1800" smtClean="0"/>
              <a:t>	else</a:t>
            </a:r>
          </a:p>
          <a:p>
            <a:pPr lvl="2" eaLnBrk="1" hangingPunct="1">
              <a:defRPr/>
            </a:pPr>
            <a:r>
              <a:rPr lang="en-US" sz="1600" smtClean="0"/>
              <a:t>PC  </a:t>
            </a:r>
            <a:r>
              <a:rPr lang="en-US" sz="1600" smtClean="0">
                <a:sym typeface="Wingdings" pitchFamily="2" charset="2"/>
              </a:rPr>
              <a:t></a:t>
            </a:r>
            <a:r>
              <a:rPr lang="en-US" sz="1600" smtClean="0"/>
              <a:t>  PC + 4</a:t>
            </a:r>
          </a:p>
          <a:p>
            <a:pPr lvl="2" eaLnBrk="1" hangingPunct="1">
              <a:defRPr/>
            </a:pPr>
            <a:endParaRPr lang="en-US" sz="1600" smtClean="0"/>
          </a:p>
        </p:txBody>
      </p:sp>
      <p:pic>
        <p:nvPicPr>
          <p:cNvPr id="16388" name="Picture 4" descr="F05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050925"/>
            <a:ext cx="5715000" cy="420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2366367" y="357187"/>
            <a:ext cx="214314" cy="17861"/>
          </a:xfrm>
          <a:custGeom>
            <a:avLst/>
            <a:gdLst/>
            <a:ahLst/>
            <a:cxnLst/>
            <a:rect l="0" t="0" r="0" b="0"/>
            <a:pathLst>
              <a:path w="214314" h="17861">
                <a:moveTo>
                  <a:pt x="0" y="0"/>
                </a:moveTo>
                <a:lnTo>
                  <a:pt x="893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80367" y="8930"/>
                </a:lnTo>
                <a:lnTo>
                  <a:pt x="116086" y="17860"/>
                </a:lnTo>
                <a:lnTo>
                  <a:pt x="151805" y="17860"/>
                </a:lnTo>
                <a:lnTo>
                  <a:pt x="187524" y="8930"/>
                </a:lnTo>
                <a:lnTo>
                  <a:pt x="205383" y="8930"/>
                </a:lnTo>
                <a:lnTo>
                  <a:pt x="214313" y="8930"/>
                </a:lnTo>
                <a:lnTo>
                  <a:pt x="21431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46797" y="22324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11078" y="214312"/>
            <a:ext cx="53579" cy="241103"/>
          </a:xfrm>
          <a:custGeom>
            <a:avLst/>
            <a:gdLst/>
            <a:ahLst/>
            <a:cxnLst/>
            <a:rect l="0" t="0" r="0" b="0"/>
            <a:pathLst>
              <a:path w="53579" h="241103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44649"/>
                </a:lnTo>
                <a:lnTo>
                  <a:pt x="26789" y="80368"/>
                </a:lnTo>
                <a:lnTo>
                  <a:pt x="35719" y="125016"/>
                </a:lnTo>
                <a:lnTo>
                  <a:pt x="44649" y="160735"/>
                </a:lnTo>
                <a:lnTo>
                  <a:pt x="44649" y="196454"/>
                </a:lnTo>
                <a:lnTo>
                  <a:pt x="53578" y="223243"/>
                </a:lnTo>
                <a:lnTo>
                  <a:pt x="53578" y="241102"/>
                </a:lnTo>
                <a:lnTo>
                  <a:pt x="53578" y="241102"/>
                </a:lnTo>
                <a:lnTo>
                  <a:pt x="53578" y="241102"/>
                </a:lnTo>
                <a:lnTo>
                  <a:pt x="44649" y="223243"/>
                </a:lnTo>
                <a:lnTo>
                  <a:pt x="35719" y="196454"/>
                </a:lnTo>
                <a:lnTo>
                  <a:pt x="17860" y="169665"/>
                </a:lnTo>
                <a:lnTo>
                  <a:pt x="8930" y="14287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57500" y="125016"/>
            <a:ext cx="267892" cy="178594"/>
          </a:xfrm>
          <a:custGeom>
            <a:avLst/>
            <a:gdLst/>
            <a:ahLst/>
            <a:cxnLst/>
            <a:rect l="0" t="0" r="0" b="0"/>
            <a:pathLst>
              <a:path w="267892" h="178594">
                <a:moveTo>
                  <a:pt x="0" y="89296"/>
                </a:moveTo>
                <a:lnTo>
                  <a:pt x="0" y="89296"/>
                </a:lnTo>
                <a:lnTo>
                  <a:pt x="0" y="8036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62507"/>
                </a:lnTo>
                <a:lnTo>
                  <a:pt x="44648" y="53578"/>
                </a:lnTo>
                <a:lnTo>
                  <a:pt x="71438" y="44648"/>
                </a:lnTo>
                <a:lnTo>
                  <a:pt x="107156" y="26789"/>
                </a:lnTo>
                <a:lnTo>
                  <a:pt x="133945" y="17859"/>
                </a:lnTo>
                <a:lnTo>
                  <a:pt x="16966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58961" y="8929"/>
                </a:lnTo>
                <a:lnTo>
                  <a:pt x="267891" y="44648"/>
                </a:lnTo>
                <a:lnTo>
                  <a:pt x="250031" y="80367"/>
                </a:lnTo>
                <a:lnTo>
                  <a:pt x="205383" y="125015"/>
                </a:lnTo>
                <a:lnTo>
                  <a:pt x="151805" y="151804"/>
                </a:lnTo>
                <a:lnTo>
                  <a:pt x="125016" y="169664"/>
                </a:lnTo>
                <a:lnTo>
                  <a:pt x="107156" y="178593"/>
                </a:lnTo>
                <a:lnTo>
                  <a:pt x="125016" y="178593"/>
                </a:lnTo>
                <a:lnTo>
                  <a:pt x="133945" y="169664"/>
                </a:lnTo>
                <a:lnTo>
                  <a:pt x="151805" y="169664"/>
                </a:lnTo>
                <a:lnTo>
                  <a:pt x="178594" y="169664"/>
                </a:lnTo>
                <a:lnTo>
                  <a:pt x="178594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205758" y="178594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142875" y="26789"/>
                </a:moveTo>
                <a:lnTo>
                  <a:pt x="14287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98226" y="17859"/>
                </a:lnTo>
                <a:lnTo>
                  <a:pt x="62508" y="44648"/>
                </a:lnTo>
                <a:lnTo>
                  <a:pt x="26789" y="80367"/>
                </a:lnTo>
                <a:lnTo>
                  <a:pt x="0" y="125015"/>
                </a:lnTo>
                <a:lnTo>
                  <a:pt x="0" y="160734"/>
                </a:lnTo>
                <a:lnTo>
                  <a:pt x="17859" y="196453"/>
                </a:lnTo>
                <a:lnTo>
                  <a:pt x="44648" y="214312"/>
                </a:lnTo>
                <a:lnTo>
                  <a:pt x="89297" y="223242"/>
                </a:lnTo>
                <a:lnTo>
                  <a:pt x="142875" y="232172"/>
                </a:lnTo>
                <a:lnTo>
                  <a:pt x="178594" y="232172"/>
                </a:lnTo>
                <a:lnTo>
                  <a:pt x="223242" y="214312"/>
                </a:lnTo>
                <a:lnTo>
                  <a:pt x="223242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679031" y="223242"/>
            <a:ext cx="133947" cy="160736"/>
          </a:xfrm>
          <a:custGeom>
            <a:avLst/>
            <a:gdLst/>
            <a:ahLst/>
            <a:cxnLst/>
            <a:rect l="0" t="0" r="0" b="0"/>
            <a:pathLst>
              <a:path w="133947" h="160736">
                <a:moveTo>
                  <a:pt x="8930" y="26789"/>
                </a:move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33945"/>
                </a:lnTo>
                <a:lnTo>
                  <a:pt x="35719" y="107156"/>
                </a:lnTo>
                <a:lnTo>
                  <a:pt x="35719" y="89297"/>
                </a:lnTo>
                <a:lnTo>
                  <a:pt x="44649" y="80367"/>
                </a:lnTo>
                <a:lnTo>
                  <a:pt x="53578" y="53578"/>
                </a:lnTo>
                <a:lnTo>
                  <a:pt x="62508" y="35719"/>
                </a:lnTo>
                <a:lnTo>
                  <a:pt x="80367" y="17860"/>
                </a:lnTo>
                <a:lnTo>
                  <a:pt x="98227" y="8930"/>
                </a:lnTo>
                <a:lnTo>
                  <a:pt x="11608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839766" y="276820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8929" y="5357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0367"/>
                </a:lnTo>
                <a:lnTo>
                  <a:pt x="35718" y="80367"/>
                </a:lnTo>
                <a:lnTo>
                  <a:pt x="53578" y="62508"/>
                </a:lnTo>
                <a:lnTo>
                  <a:pt x="62507" y="53578"/>
                </a:lnTo>
                <a:lnTo>
                  <a:pt x="71437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53578" y="8930"/>
                </a:lnTo>
                <a:lnTo>
                  <a:pt x="35718" y="35719"/>
                </a:lnTo>
                <a:lnTo>
                  <a:pt x="8929" y="71438"/>
                </a:lnTo>
                <a:lnTo>
                  <a:pt x="0" y="98227"/>
                </a:lnTo>
                <a:lnTo>
                  <a:pt x="8929" y="125016"/>
                </a:lnTo>
                <a:lnTo>
                  <a:pt x="26789" y="133946"/>
                </a:lnTo>
                <a:lnTo>
                  <a:pt x="53578" y="142875"/>
                </a:lnTo>
                <a:lnTo>
                  <a:pt x="89297" y="142875"/>
                </a:lnTo>
                <a:lnTo>
                  <a:pt x="133945" y="125016"/>
                </a:lnTo>
                <a:lnTo>
                  <a:pt x="178593" y="107157"/>
                </a:lnTo>
                <a:lnTo>
                  <a:pt x="205382" y="89297"/>
                </a:lnTo>
                <a:lnTo>
                  <a:pt x="223242" y="71438"/>
                </a:lnTo>
                <a:lnTo>
                  <a:pt x="232172" y="44649"/>
                </a:lnTo>
                <a:lnTo>
                  <a:pt x="232172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71938" y="80367"/>
            <a:ext cx="98227" cy="357189"/>
          </a:xfrm>
          <a:custGeom>
            <a:avLst/>
            <a:gdLst/>
            <a:ahLst/>
            <a:cxnLst/>
            <a:rect l="0" t="0" r="0" b="0"/>
            <a:pathLst>
              <a:path w="98227" h="357189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44649"/>
                </a:lnTo>
                <a:lnTo>
                  <a:pt x="0" y="107156"/>
                </a:lnTo>
                <a:lnTo>
                  <a:pt x="8929" y="169664"/>
                </a:lnTo>
                <a:lnTo>
                  <a:pt x="26789" y="241102"/>
                </a:lnTo>
                <a:lnTo>
                  <a:pt x="35718" y="285750"/>
                </a:lnTo>
                <a:lnTo>
                  <a:pt x="53578" y="321469"/>
                </a:lnTo>
                <a:lnTo>
                  <a:pt x="71437" y="348258"/>
                </a:lnTo>
                <a:lnTo>
                  <a:pt x="80367" y="357188"/>
                </a:lnTo>
                <a:lnTo>
                  <a:pt x="89296" y="357188"/>
                </a:lnTo>
                <a:lnTo>
                  <a:pt x="98226" y="348258"/>
                </a:lnTo>
                <a:lnTo>
                  <a:pt x="98226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170164" y="89297"/>
            <a:ext cx="267892" cy="375048"/>
          </a:xfrm>
          <a:custGeom>
            <a:avLst/>
            <a:gdLst/>
            <a:ahLst/>
            <a:cxnLst/>
            <a:rect l="0" t="0" r="0" b="0"/>
            <a:pathLst>
              <a:path w="267892" h="375048">
                <a:moveTo>
                  <a:pt x="62508" y="214312"/>
                </a:moveTo>
                <a:lnTo>
                  <a:pt x="6250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05383"/>
                </a:lnTo>
                <a:lnTo>
                  <a:pt x="35719" y="205383"/>
                </a:lnTo>
                <a:lnTo>
                  <a:pt x="26789" y="214312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9328"/>
                </a:lnTo>
                <a:lnTo>
                  <a:pt x="17859" y="339328"/>
                </a:lnTo>
                <a:lnTo>
                  <a:pt x="26789" y="339328"/>
                </a:lnTo>
                <a:lnTo>
                  <a:pt x="44649" y="330398"/>
                </a:lnTo>
                <a:lnTo>
                  <a:pt x="53578" y="321469"/>
                </a:lnTo>
                <a:lnTo>
                  <a:pt x="62508" y="294680"/>
                </a:lnTo>
                <a:lnTo>
                  <a:pt x="71438" y="276820"/>
                </a:lnTo>
                <a:lnTo>
                  <a:pt x="80367" y="258961"/>
                </a:lnTo>
                <a:lnTo>
                  <a:pt x="80367" y="250031"/>
                </a:lnTo>
                <a:lnTo>
                  <a:pt x="89297" y="250031"/>
                </a:lnTo>
                <a:lnTo>
                  <a:pt x="89297" y="258961"/>
                </a:lnTo>
                <a:lnTo>
                  <a:pt x="98227" y="276820"/>
                </a:lnTo>
                <a:lnTo>
                  <a:pt x="107156" y="294680"/>
                </a:lnTo>
                <a:lnTo>
                  <a:pt x="116086" y="303609"/>
                </a:lnTo>
                <a:lnTo>
                  <a:pt x="133945" y="321469"/>
                </a:lnTo>
                <a:lnTo>
                  <a:pt x="142875" y="321469"/>
                </a:lnTo>
                <a:lnTo>
                  <a:pt x="160734" y="321469"/>
                </a:lnTo>
                <a:lnTo>
                  <a:pt x="178594" y="312539"/>
                </a:lnTo>
                <a:lnTo>
                  <a:pt x="187524" y="303609"/>
                </a:lnTo>
                <a:lnTo>
                  <a:pt x="196453" y="285750"/>
                </a:lnTo>
                <a:lnTo>
                  <a:pt x="205383" y="258961"/>
                </a:lnTo>
                <a:lnTo>
                  <a:pt x="205383" y="241101"/>
                </a:lnTo>
                <a:lnTo>
                  <a:pt x="214313" y="214312"/>
                </a:lnTo>
                <a:lnTo>
                  <a:pt x="214313" y="178594"/>
                </a:lnTo>
                <a:lnTo>
                  <a:pt x="214313" y="142875"/>
                </a:lnTo>
                <a:lnTo>
                  <a:pt x="214313" y="98226"/>
                </a:lnTo>
                <a:lnTo>
                  <a:pt x="214313" y="62508"/>
                </a:lnTo>
                <a:lnTo>
                  <a:pt x="205383" y="35719"/>
                </a:lnTo>
                <a:lnTo>
                  <a:pt x="20538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78594" y="53578"/>
                </a:lnTo>
                <a:lnTo>
                  <a:pt x="178594" y="116086"/>
                </a:lnTo>
                <a:lnTo>
                  <a:pt x="178594" y="178594"/>
                </a:lnTo>
                <a:lnTo>
                  <a:pt x="196453" y="241101"/>
                </a:lnTo>
                <a:lnTo>
                  <a:pt x="214313" y="294680"/>
                </a:lnTo>
                <a:lnTo>
                  <a:pt x="232172" y="330398"/>
                </a:lnTo>
                <a:lnTo>
                  <a:pt x="250031" y="357187"/>
                </a:lnTo>
                <a:lnTo>
                  <a:pt x="267891" y="366117"/>
                </a:lnTo>
                <a:lnTo>
                  <a:pt x="267891" y="375047"/>
                </a:lnTo>
                <a:lnTo>
                  <a:pt x="267891" y="366117"/>
                </a:lnTo>
                <a:lnTo>
                  <a:pt x="250031" y="339328"/>
                </a:lnTo>
                <a:lnTo>
                  <a:pt x="223242" y="312539"/>
                </a:lnTo>
                <a:lnTo>
                  <a:pt x="196453" y="285750"/>
                </a:lnTo>
                <a:lnTo>
                  <a:pt x="178594" y="258961"/>
                </a:lnTo>
                <a:lnTo>
                  <a:pt x="178594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134445" y="223242"/>
            <a:ext cx="419697" cy="214314"/>
          </a:xfrm>
          <a:custGeom>
            <a:avLst/>
            <a:gdLst/>
            <a:ahLst/>
            <a:cxnLst/>
            <a:rect l="0" t="0" r="0" b="0"/>
            <a:pathLst>
              <a:path w="419697" h="214314">
                <a:moveTo>
                  <a:pt x="17860" y="893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17860"/>
                </a:lnTo>
                <a:lnTo>
                  <a:pt x="125016" y="17860"/>
                </a:lnTo>
                <a:lnTo>
                  <a:pt x="160735" y="17860"/>
                </a:lnTo>
                <a:lnTo>
                  <a:pt x="205383" y="17860"/>
                </a:lnTo>
                <a:lnTo>
                  <a:pt x="241102" y="17860"/>
                </a:lnTo>
                <a:lnTo>
                  <a:pt x="276821" y="17860"/>
                </a:lnTo>
                <a:lnTo>
                  <a:pt x="330399" y="26789"/>
                </a:lnTo>
                <a:lnTo>
                  <a:pt x="357188" y="44649"/>
                </a:lnTo>
                <a:lnTo>
                  <a:pt x="357188" y="62508"/>
                </a:lnTo>
                <a:lnTo>
                  <a:pt x="357188" y="98227"/>
                </a:lnTo>
                <a:lnTo>
                  <a:pt x="357188" y="125016"/>
                </a:lnTo>
                <a:lnTo>
                  <a:pt x="357188" y="151805"/>
                </a:lnTo>
                <a:lnTo>
                  <a:pt x="357188" y="178594"/>
                </a:lnTo>
                <a:lnTo>
                  <a:pt x="366118" y="196453"/>
                </a:lnTo>
                <a:lnTo>
                  <a:pt x="383977" y="205383"/>
                </a:lnTo>
                <a:lnTo>
                  <a:pt x="392907" y="214313"/>
                </a:lnTo>
                <a:lnTo>
                  <a:pt x="401836" y="205383"/>
                </a:lnTo>
                <a:lnTo>
                  <a:pt x="410766" y="196453"/>
                </a:lnTo>
                <a:lnTo>
                  <a:pt x="419696" y="178594"/>
                </a:lnTo>
                <a:lnTo>
                  <a:pt x="41969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446984" y="133945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8930" y="1786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07719" y="285750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0" y="35719"/>
                </a:moveTo>
                <a:lnTo>
                  <a:pt x="892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44648" y="107156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7" y="89297"/>
                </a:lnTo>
                <a:lnTo>
                  <a:pt x="89297" y="71437"/>
                </a:lnTo>
                <a:lnTo>
                  <a:pt x="89297" y="62508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750594" y="294680"/>
            <a:ext cx="125016" cy="98227"/>
          </a:xfrm>
          <a:custGeom>
            <a:avLst/>
            <a:gdLst/>
            <a:ahLst/>
            <a:cxnLst/>
            <a:rect l="0" t="0" r="0" b="0"/>
            <a:pathLst>
              <a:path w="125016" h="98227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7" y="35718"/>
                </a:lnTo>
                <a:lnTo>
                  <a:pt x="98226" y="35718"/>
                </a:lnTo>
                <a:lnTo>
                  <a:pt x="107156" y="2678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2501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71437" y="17859"/>
                </a:lnTo>
                <a:lnTo>
                  <a:pt x="53578" y="44648"/>
                </a:lnTo>
                <a:lnTo>
                  <a:pt x="44648" y="62507"/>
                </a:lnTo>
                <a:lnTo>
                  <a:pt x="44648" y="80367"/>
                </a:lnTo>
                <a:lnTo>
                  <a:pt x="62508" y="98226"/>
                </a:lnTo>
                <a:lnTo>
                  <a:pt x="80367" y="9822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232547" y="634008"/>
            <a:ext cx="53579" cy="267891"/>
          </a:xfrm>
          <a:custGeom>
            <a:avLst/>
            <a:gdLst/>
            <a:ahLst/>
            <a:cxnLst/>
            <a:rect l="0" t="0" r="0" b="0"/>
            <a:pathLst>
              <a:path w="53579" h="267891">
                <a:moveTo>
                  <a:pt x="35719" y="0"/>
                </a:moveTo>
                <a:lnTo>
                  <a:pt x="35719" y="8930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80367"/>
                </a:lnTo>
                <a:lnTo>
                  <a:pt x="35719" y="116086"/>
                </a:lnTo>
                <a:lnTo>
                  <a:pt x="35719" y="151804"/>
                </a:lnTo>
                <a:lnTo>
                  <a:pt x="35719" y="187523"/>
                </a:lnTo>
                <a:lnTo>
                  <a:pt x="44648" y="223242"/>
                </a:lnTo>
                <a:lnTo>
                  <a:pt x="44648" y="241101"/>
                </a:lnTo>
                <a:lnTo>
                  <a:pt x="53578" y="258961"/>
                </a:lnTo>
                <a:lnTo>
                  <a:pt x="53578" y="267890"/>
                </a:lnTo>
                <a:lnTo>
                  <a:pt x="53578" y="267890"/>
                </a:lnTo>
                <a:lnTo>
                  <a:pt x="53578" y="258961"/>
                </a:lnTo>
                <a:lnTo>
                  <a:pt x="44648" y="250031"/>
                </a:lnTo>
                <a:lnTo>
                  <a:pt x="35719" y="223242"/>
                </a:lnTo>
                <a:lnTo>
                  <a:pt x="17859" y="19645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170039" y="607219"/>
            <a:ext cx="267892" cy="178594"/>
          </a:xfrm>
          <a:custGeom>
            <a:avLst/>
            <a:gdLst/>
            <a:ahLst/>
            <a:cxnLst/>
            <a:rect l="0" t="0" r="0" b="0"/>
            <a:pathLst>
              <a:path w="267892" h="178594">
                <a:moveTo>
                  <a:pt x="0" y="17859"/>
                </a:moveTo>
                <a:lnTo>
                  <a:pt x="17859" y="17859"/>
                </a:lnTo>
                <a:lnTo>
                  <a:pt x="44649" y="8929"/>
                </a:lnTo>
                <a:lnTo>
                  <a:pt x="89297" y="8929"/>
                </a:lnTo>
                <a:lnTo>
                  <a:pt x="133945" y="0"/>
                </a:lnTo>
                <a:lnTo>
                  <a:pt x="187524" y="0"/>
                </a:lnTo>
                <a:lnTo>
                  <a:pt x="223242" y="0"/>
                </a:lnTo>
                <a:lnTo>
                  <a:pt x="258961" y="8929"/>
                </a:lnTo>
                <a:lnTo>
                  <a:pt x="267891" y="26789"/>
                </a:lnTo>
                <a:lnTo>
                  <a:pt x="267891" y="53578"/>
                </a:lnTo>
                <a:lnTo>
                  <a:pt x="250031" y="80367"/>
                </a:lnTo>
                <a:lnTo>
                  <a:pt x="223242" y="116086"/>
                </a:lnTo>
                <a:lnTo>
                  <a:pt x="178594" y="142875"/>
                </a:lnTo>
                <a:lnTo>
                  <a:pt x="142875" y="160734"/>
                </a:lnTo>
                <a:lnTo>
                  <a:pt x="107156" y="178593"/>
                </a:lnTo>
                <a:lnTo>
                  <a:pt x="80367" y="178593"/>
                </a:lnTo>
                <a:lnTo>
                  <a:pt x="71438" y="169664"/>
                </a:lnTo>
                <a:lnTo>
                  <a:pt x="80367" y="160734"/>
                </a:lnTo>
                <a:lnTo>
                  <a:pt x="107156" y="142875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464719" y="616148"/>
            <a:ext cx="178595" cy="258962"/>
          </a:xfrm>
          <a:custGeom>
            <a:avLst/>
            <a:gdLst/>
            <a:ahLst/>
            <a:cxnLst/>
            <a:rect l="0" t="0" r="0" b="0"/>
            <a:pathLst>
              <a:path w="178595" h="258962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44648" y="44649"/>
                </a:lnTo>
                <a:lnTo>
                  <a:pt x="17859" y="71438"/>
                </a:lnTo>
                <a:lnTo>
                  <a:pt x="8929" y="107157"/>
                </a:lnTo>
                <a:lnTo>
                  <a:pt x="0" y="151805"/>
                </a:lnTo>
                <a:lnTo>
                  <a:pt x="0" y="187524"/>
                </a:lnTo>
                <a:lnTo>
                  <a:pt x="17859" y="214313"/>
                </a:lnTo>
                <a:lnTo>
                  <a:pt x="35719" y="241102"/>
                </a:lnTo>
                <a:lnTo>
                  <a:pt x="71437" y="250032"/>
                </a:lnTo>
                <a:lnTo>
                  <a:pt x="107156" y="258961"/>
                </a:lnTo>
                <a:lnTo>
                  <a:pt x="151804" y="258961"/>
                </a:lnTo>
                <a:lnTo>
                  <a:pt x="178594" y="241102"/>
                </a:lnTo>
                <a:lnTo>
                  <a:pt x="178594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679031" y="696516"/>
            <a:ext cx="223243" cy="26790"/>
          </a:xfrm>
          <a:custGeom>
            <a:avLst/>
            <a:gdLst/>
            <a:ahLst/>
            <a:cxnLst/>
            <a:rect l="0" t="0" r="0" b="0"/>
            <a:pathLst>
              <a:path w="223243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17859"/>
                </a:lnTo>
                <a:lnTo>
                  <a:pt x="80367" y="17859"/>
                </a:lnTo>
                <a:lnTo>
                  <a:pt x="116086" y="8929"/>
                </a:lnTo>
                <a:lnTo>
                  <a:pt x="160735" y="0"/>
                </a:lnTo>
                <a:lnTo>
                  <a:pt x="187524" y="0"/>
                </a:lnTo>
                <a:lnTo>
                  <a:pt x="214313" y="0"/>
                </a:lnTo>
                <a:lnTo>
                  <a:pt x="223242" y="8929"/>
                </a:lnTo>
                <a:lnTo>
                  <a:pt x="223242" y="8929"/>
                </a:lnTo>
                <a:lnTo>
                  <a:pt x="223242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777258" y="607219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62508" y="0"/>
                </a:moveTo>
                <a:lnTo>
                  <a:pt x="62508" y="0"/>
                </a:lnTo>
                <a:lnTo>
                  <a:pt x="53578" y="17859"/>
                </a:lnTo>
                <a:lnTo>
                  <a:pt x="35719" y="35719"/>
                </a:lnTo>
                <a:lnTo>
                  <a:pt x="26789" y="71437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69664"/>
                </a:lnTo>
                <a:lnTo>
                  <a:pt x="8930" y="205382"/>
                </a:lnTo>
                <a:lnTo>
                  <a:pt x="17859" y="223242"/>
                </a:lnTo>
                <a:lnTo>
                  <a:pt x="35719" y="241101"/>
                </a:lnTo>
                <a:lnTo>
                  <a:pt x="53578" y="250031"/>
                </a:lnTo>
                <a:lnTo>
                  <a:pt x="5357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973711" y="598289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2678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17859" y="98227"/>
                </a:lnTo>
                <a:lnTo>
                  <a:pt x="35719" y="125016"/>
                </a:lnTo>
                <a:lnTo>
                  <a:pt x="71437" y="133945"/>
                </a:lnTo>
                <a:lnTo>
                  <a:pt x="107156" y="142875"/>
                </a:lnTo>
                <a:lnTo>
                  <a:pt x="142875" y="142875"/>
                </a:lnTo>
                <a:lnTo>
                  <a:pt x="178594" y="133945"/>
                </a:lnTo>
                <a:lnTo>
                  <a:pt x="205383" y="125016"/>
                </a:lnTo>
                <a:lnTo>
                  <a:pt x="232172" y="107156"/>
                </a:lnTo>
                <a:lnTo>
                  <a:pt x="23217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16586" y="526852"/>
            <a:ext cx="26790" cy="392907"/>
          </a:xfrm>
          <a:custGeom>
            <a:avLst/>
            <a:gdLst/>
            <a:ahLst/>
            <a:cxnLst/>
            <a:rect l="0" t="0" r="0" b="0"/>
            <a:pathLst>
              <a:path w="26790" h="392907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62507"/>
                </a:lnTo>
                <a:lnTo>
                  <a:pt x="0" y="107156"/>
                </a:lnTo>
                <a:lnTo>
                  <a:pt x="0" y="160734"/>
                </a:lnTo>
                <a:lnTo>
                  <a:pt x="8930" y="223242"/>
                </a:lnTo>
                <a:lnTo>
                  <a:pt x="8930" y="276820"/>
                </a:lnTo>
                <a:lnTo>
                  <a:pt x="17859" y="330398"/>
                </a:lnTo>
                <a:lnTo>
                  <a:pt x="26789" y="357187"/>
                </a:lnTo>
                <a:lnTo>
                  <a:pt x="26789" y="383976"/>
                </a:lnTo>
                <a:lnTo>
                  <a:pt x="26789" y="392906"/>
                </a:lnTo>
                <a:lnTo>
                  <a:pt x="26789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973586" y="500062"/>
            <a:ext cx="223243" cy="500064"/>
          </a:xfrm>
          <a:custGeom>
            <a:avLst/>
            <a:gdLst/>
            <a:ahLst/>
            <a:cxnLst/>
            <a:rect l="0" t="0" r="0" b="0"/>
            <a:pathLst>
              <a:path w="223243" h="500064">
                <a:moveTo>
                  <a:pt x="53578" y="0"/>
                </a:moveTo>
                <a:lnTo>
                  <a:pt x="53578" y="8930"/>
                </a:lnTo>
                <a:lnTo>
                  <a:pt x="53578" y="26790"/>
                </a:lnTo>
                <a:lnTo>
                  <a:pt x="35719" y="53579"/>
                </a:lnTo>
                <a:lnTo>
                  <a:pt x="26789" y="107157"/>
                </a:lnTo>
                <a:lnTo>
                  <a:pt x="8930" y="169665"/>
                </a:lnTo>
                <a:lnTo>
                  <a:pt x="0" y="241102"/>
                </a:lnTo>
                <a:lnTo>
                  <a:pt x="8930" y="321469"/>
                </a:lnTo>
                <a:lnTo>
                  <a:pt x="35719" y="383977"/>
                </a:lnTo>
                <a:lnTo>
                  <a:pt x="71437" y="437555"/>
                </a:lnTo>
                <a:lnTo>
                  <a:pt x="142875" y="482204"/>
                </a:lnTo>
                <a:lnTo>
                  <a:pt x="223242" y="500063"/>
                </a:lnTo>
                <a:lnTo>
                  <a:pt x="223242" y="5000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188023" y="464344"/>
            <a:ext cx="116087" cy="562571"/>
          </a:xfrm>
          <a:custGeom>
            <a:avLst/>
            <a:gdLst/>
            <a:ahLst/>
            <a:cxnLst/>
            <a:rect l="0" t="0" r="0" b="0"/>
            <a:pathLst>
              <a:path w="116087" h="562571">
                <a:moveTo>
                  <a:pt x="107157" y="0"/>
                </a:moveTo>
                <a:lnTo>
                  <a:pt x="107157" y="8929"/>
                </a:lnTo>
                <a:lnTo>
                  <a:pt x="107157" y="17859"/>
                </a:lnTo>
                <a:lnTo>
                  <a:pt x="116086" y="35718"/>
                </a:lnTo>
                <a:lnTo>
                  <a:pt x="116086" y="62508"/>
                </a:lnTo>
                <a:lnTo>
                  <a:pt x="116086" y="107156"/>
                </a:lnTo>
                <a:lnTo>
                  <a:pt x="116086" y="178594"/>
                </a:lnTo>
                <a:lnTo>
                  <a:pt x="107157" y="250031"/>
                </a:lnTo>
                <a:lnTo>
                  <a:pt x="98227" y="330398"/>
                </a:lnTo>
                <a:lnTo>
                  <a:pt x="80368" y="401836"/>
                </a:lnTo>
                <a:lnTo>
                  <a:pt x="62508" y="464343"/>
                </a:lnTo>
                <a:lnTo>
                  <a:pt x="35719" y="508992"/>
                </a:lnTo>
                <a:lnTo>
                  <a:pt x="17860" y="544711"/>
                </a:lnTo>
                <a:lnTo>
                  <a:pt x="0" y="562570"/>
                </a:lnTo>
                <a:lnTo>
                  <a:pt x="0" y="56257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348758" y="714375"/>
            <a:ext cx="241102" cy="35720"/>
          </a:xfrm>
          <a:custGeom>
            <a:avLst/>
            <a:gdLst/>
            <a:ahLst/>
            <a:cxnLst/>
            <a:rect l="0" t="0" r="0" b="0"/>
            <a:pathLst>
              <a:path w="241102" h="35720">
                <a:moveTo>
                  <a:pt x="0" y="35719"/>
                </a:moveTo>
                <a:lnTo>
                  <a:pt x="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53578" y="26789"/>
                </a:lnTo>
                <a:lnTo>
                  <a:pt x="98226" y="26789"/>
                </a:lnTo>
                <a:lnTo>
                  <a:pt x="133945" y="17859"/>
                </a:lnTo>
                <a:lnTo>
                  <a:pt x="169664" y="17859"/>
                </a:lnTo>
                <a:lnTo>
                  <a:pt x="205383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438055" y="634008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89297"/>
                </a:lnTo>
                <a:lnTo>
                  <a:pt x="17859" y="125015"/>
                </a:lnTo>
                <a:lnTo>
                  <a:pt x="26789" y="160734"/>
                </a:lnTo>
                <a:lnTo>
                  <a:pt x="26789" y="196453"/>
                </a:lnTo>
                <a:lnTo>
                  <a:pt x="35718" y="223242"/>
                </a:lnTo>
                <a:lnTo>
                  <a:pt x="44648" y="232172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705945" y="473273"/>
            <a:ext cx="223244" cy="410767"/>
          </a:xfrm>
          <a:custGeom>
            <a:avLst/>
            <a:gdLst/>
            <a:ahLst/>
            <a:cxnLst/>
            <a:rect l="0" t="0" r="0" b="0"/>
            <a:pathLst>
              <a:path w="223244" h="410767">
                <a:moveTo>
                  <a:pt x="205383" y="223243"/>
                </a:moveTo>
                <a:lnTo>
                  <a:pt x="205383" y="223243"/>
                </a:lnTo>
                <a:lnTo>
                  <a:pt x="187524" y="214313"/>
                </a:lnTo>
                <a:lnTo>
                  <a:pt x="178594" y="196454"/>
                </a:lnTo>
                <a:lnTo>
                  <a:pt x="160735" y="178594"/>
                </a:lnTo>
                <a:lnTo>
                  <a:pt x="142875" y="169665"/>
                </a:lnTo>
                <a:lnTo>
                  <a:pt x="125016" y="151805"/>
                </a:lnTo>
                <a:lnTo>
                  <a:pt x="107157" y="151805"/>
                </a:lnTo>
                <a:lnTo>
                  <a:pt x="89297" y="151805"/>
                </a:lnTo>
                <a:lnTo>
                  <a:pt x="71438" y="178594"/>
                </a:lnTo>
                <a:lnTo>
                  <a:pt x="53578" y="214313"/>
                </a:lnTo>
                <a:lnTo>
                  <a:pt x="26789" y="258961"/>
                </a:lnTo>
                <a:lnTo>
                  <a:pt x="17860" y="303610"/>
                </a:lnTo>
                <a:lnTo>
                  <a:pt x="0" y="348258"/>
                </a:lnTo>
                <a:lnTo>
                  <a:pt x="8930" y="375047"/>
                </a:lnTo>
                <a:lnTo>
                  <a:pt x="17860" y="401836"/>
                </a:lnTo>
                <a:lnTo>
                  <a:pt x="44649" y="410766"/>
                </a:lnTo>
                <a:lnTo>
                  <a:pt x="62508" y="410766"/>
                </a:lnTo>
                <a:lnTo>
                  <a:pt x="89297" y="410766"/>
                </a:lnTo>
                <a:lnTo>
                  <a:pt x="125016" y="392907"/>
                </a:lnTo>
                <a:lnTo>
                  <a:pt x="142875" y="366118"/>
                </a:lnTo>
                <a:lnTo>
                  <a:pt x="169664" y="321469"/>
                </a:lnTo>
                <a:lnTo>
                  <a:pt x="187524" y="276821"/>
                </a:lnTo>
                <a:lnTo>
                  <a:pt x="196453" y="223243"/>
                </a:lnTo>
                <a:lnTo>
                  <a:pt x="196453" y="160735"/>
                </a:lnTo>
                <a:lnTo>
                  <a:pt x="196453" y="107157"/>
                </a:lnTo>
                <a:lnTo>
                  <a:pt x="187524" y="62508"/>
                </a:lnTo>
                <a:lnTo>
                  <a:pt x="187524" y="26789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5" y="26789"/>
                </a:lnTo>
                <a:lnTo>
                  <a:pt x="151805" y="62508"/>
                </a:lnTo>
                <a:lnTo>
                  <a:pt x="142875" y="107157"/>
                </a:lnTo>
                <a:lnTo>
                  <a:pt x="142875" y="160735"/>
                </a:lnTo>
                <a:lnTo>
                  <a:pt x="142875" y="214313"/>
                </a:lnTo>
                <a:lnTo>
                  <a:pt x="151805" y="267891"/>
                </a:lnTo>
                <a:lnTo>
                  <a:pt x="169664" y="303610"/>
                </a:lnTo>
                <a:lnTo>
                  <a:pt x="178594" y="339328"/>
                </a:lnTo>
                <a:lnTo>
                  <a:pt x="196453" y="357188"/>
                </a:lnTo>
                <a:lnTo>
                  <a:pt x="214313" y="375047"/>
                </a:lnTo>
                <a:lnTo>
                  <a:pt x="223243" y="375047"/>
                </a:lnTo>
                <a:lnTo>
                  <a:pt x="223243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982766" y="625078"/>
            <a:ext cx="98227" cy="232173"/>
          </a:xfrm>
          <a:custGeom>
            <a:avLst/>
            <a:gdLst/>
            <a:ahLst/>
            <a:cxnLst/>
            <a:rect l="0" t="0" r="0" b="0"/>
            <a:pathLst>
              <a:path w="98227" h="232173">
                <a:moveTo>
                  <a:pt x="35718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17859" y="71438"/>
                </a:lnTo>
                <a:lnTo>
                  <a:pt x="8929" y="98227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14313"/>
                </a:lnTo>
                <a:lnTo>
                  <a:pt x="26789" y="232172"/>
                </a:lnTo>
                <a:lnTo>
                  <a:pt x="35718" y="232172"/>
                </a:lnTo>
                <a:lnTo>
                  <a:pt x="53578" y="223242"/>
                </a:lnTo>
                <a:lnTo>
                  <a:pt x="71437" y="205383"/>
                </a:lnTo>
                <a:lnTo>
                  <a:pt x="89297" y="169664"/>
                </a:lnTo>
                <a:lnTo>
                  <a:pt x="98226" y="125016"/>
                </a:lnTo>
                <a:lnTo>
                  <a:pt x="98226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991695" y="508992"/>
            <a:ext cx="125017" cy="71439"/>
          </a:xfrm>
          <a:custGeom>
            <a:avLst/>
            <a:gdLst/>
            <a:ahLst/>
            <a:cxnLst/>
            <a:rect l="0" t="0" r="0" b="0"/>
            <a:pathLst>
              <a:path w="125017" h="71439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26789"/>
                </a:lnTo>
                <a:lnTo>
                  <a:pt x="44649" y="35719"/>
                </a:lnTo>
                <a:lnTo>
                  <a:pt x="71438" y="53578"/>
                </a:lnTo>
                <a:lnTo>
                  <a:pt x="98227" y="62508"/>
                </a:lnTo>
                <a:lnTo>
                  <a:pt x="125016" y="71438"/>
                </a:lnTo>
                <a:lnTo>
                  <a:pt x="125016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143500" y="651867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71438" y="8930"/>
                </a:move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26789" y="116086"/>
                </a:lnTo>
                <a:lnTo>
                  <a:pt x="53578" y="107156"/>
                </a:lnTo>
                <a:lnTo>
                  <a:pt x="80367" y="98227"/>
                </a:lnTo>
                <a:lnTo>
                  <a:pt x="98227" y="9822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98227" y="160734"/>
                </a:lnTo>
                <a:lnTo>
                  <a:pt x="71438" y="187524"/>
                </a:lnTo>
                <a:lnTo>
                  <a:pt x="53578" y="205383"/>
                </a:lnTo>
                <a:lnTo>
                  <a:pt x="26789" y="223242"/>
                </a:lnTo>
                <a:lnTo>
                  <a:pt x="17859" y="232172"/>
                </a:lnTo>
                <a:lnTo>
                  <a:pt x="8930" y="241102"/>
                </a:lnTo>
                <a:lnTo>
                  <a:pt x="8930" y="232172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331023" y="580430"/>
            <a:ext cx="196455" cy="428626"/>
          </a:xfrm>
          <a:custGeom>
            <a:avLst/>
            <a:gdLst/>
            <a:ahLst/>
            <a:cxnLst/>
            <a:rect l="0" t="0" r="0" b="0"/>
            <a:pathLst>
              <a:path w="196455" h="428626">
                <a:moveTo>
                  <a:pt x="44649" y="133945"/>
                </a:moveTo>
                <a:lnTo>
                  <a:pt x="44649" y="133945"/>
                </a:lnTo>
                <a:lnTo>
                  <a:pt x="35719" y="133945"/>
                </a:lnTo>
                <a:lnTo>
                  <a:pt x="26790" y="142875"/>
                </a:lnTo>
                <a:lnTo>
                  <a:pt x="17860" y="160734"/>
                </a:lnTo>
                <a:lnTo>
                  <a:pt x="8930" y="178593"/>
                </a:lnTo>
                <a:lnTo>
                  <a:pt x="8930" y="205382"/>
                </a:lnTo>
                <a:lnTo>
                  <a:pt x="0" y="241101"/>
                </a:lnTo>
                <a:lnTo>
                  <a:pt x="0" y="276820"/>
                </a:lnTo>
                <a:lnTo>
                  <a:pt x="8930" y="312539"/>
                </a:lnTo>
                <a:lnTo>
                  <a:pt x="17860" y="348257"/>
                </a:lnTo>
                <a:lnTo>
                  <a:pt x="17860" y="375046"/>
                </a:lnTo>
                <a:lnTo>
                  <a:pt x="26790" y="401836"/>
                </a:lnTo>
                <a:lnTo>
                  <a:pt x="35719" y="410765"/>
                </a:lnTo>
                <a:lnTo>
                  <a:pt x="35719" y="428625"/>
                </a:lnTo>
                <a:lnTo>
                  <a:pt x="35719" y="428625"/>
                </a:lnTo>
                <a:lnTo>
                  <a:pt x="35719" y="410765"/>
                </a:lnTo>
                <a:lnTo>
                  <a:pt x="26790" y="383976"/>
                </a:lnTo>
                <a:lnTo>
                  <a:pt x="17860" y="348257"/>
                </a:lnTo>
                <a:lnTo>
                  <a:pt x="8930" y="294679"/>
                </a:lnTo>
                <a:lnTo>
                  <a:pt x="8930" y="232171"/>
                </a:lnTo>
                <a:lnTo>
                  <a:pt x="8930" y="160734"/>
                </a:lnTo>
                <a:lnTo>
                  <a:pt x="26790" y="98226"/>
                </a:lnTo>
                <a:lnTo>
                  <a:pt x="44649" y="44648"/>
                </a:lnTo>
                <a:lnTo>
                  <a:pt x="71438" y="8929"/>
                </a:lnTo>
                <a:lnTo>
                  <a:pt x="107157" y="0"/>
                </a:lnTo>
                <a:lnTo>
                  <a:pt x="142875" y="0"/>
                </a:lnTo>
                <a:lnTo>
                  <a:pt x="169665" y="8929"/>
                </a:lnTo>
                <a:lnTo>
                  <a:pt x="187524" y="26789"/>
                </a:lnTo>
                <a:lnTo>
                  <a:pt x="196454" y="53578"/>
                </a:lnTo>
                <a:lnTo>
                  <a:pt x="178594" y="80367"/>
                </a:lnTo>
                <a:lnTo>
                  <a:pt x="151805" y="107156"/>
                </a:lnTo>
                <a:lnTo>
                  <a:pt x="116086" y="133945"/>
                </a:lnTo>
                <a:lnTo>
                  <a:pt x="71438" y="151804"/>
                </a:lnTo>
                <a:lnTo>
                  <a:pt x="35719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214938" y="113407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392" name="Freeform 1211391"/>
          <p:cNvSpPr/>
          <p:nvPr/>
        </p:nvSpPr>
        <p:spPr bwMode="auto">
          <a:xfrm>
            <a:off x="4366617" y="1026914"/>
            <a:ext cx="1017986" cy="580431"/>
          </a:xfrm>
          <a:custGeom>
            <a:avLst/>
            <a:gdLst/>
            <a:ahLst/>
            <a:cxnLst/>
            <a:rect l="0" t="0" r="0" b="0"/>
            <a:pathLst>
              <a:path w="1017986" h="580431">
                <a:moveTo>
                  <a:pt x="848321" y="80367"/>
                </a:moveTo>
                <a:lnTo>
                  <a:pt x="848321" y="71437"/>
                </a:lnTo>
                <a:lnTo>
                  <a:pt x="848321" y="62508"/>
                </a:lnTo>
                <a:lnTo>
                  <a:pt x="839391" y="44648"/>
                </a:lnTo>
                <a:lnTo>
                  <a:pt x="830461" y="35719"/>
                </a:lnTo>
                <a:lnTo>
                  <a:pt x="821531" y="35719"/>
                </a:lnTo>
                <a:lnTo>
                  <a:pt x="803672" y="26789"/>
                </a:lnTo>
                <a:lnTo>
                  <a:pt x="776883" y="17859"/>
                </a:lnTo>
                <a:lnTo>
                  <a:pt x="750094" y="17859"/>
                </a:lnTo>
                <a:lnTo>
                  <a:pt x="723305" y="17859"/>
                </a:lnTo>
                <a:lnTo>
                  <a:pt x="687586" y="8930"/>
                </a:lnTo>
                <a:lnTo>
                  <a:pt x="651867" y="8930"/>
                </a:lnTo>
                <a:lnTo>
                  <a:pt x="607219" y="8930"/>
                </a:lnTo>
                <a:lnTo>
                  <a:pt x="571500" y="0"/>
                </a:lnTo>
                <a:lnTo>
                  <a:pt x="517922" y="8930"/>
                </a:lnTo>
                <a:lnTo>
                  <a:pt x="473274" y="8930"/>
                </a:lnTo>
                <a:lnTo>
                  <a:pt x="410766" y="26789"/>
                </a:lnTo>
                <a:lnTo>
                  <a:pt x="348258" y="44648"/>
                </a:lnTo>
                <a:lnTo>
                  <a:pt x="276821" y="71437"/>
                </a:lnTo>
                <a:lnTo>
                  <a:pt x="205383" y="107156"/>
                </a:lnTo>
                <a:lnTo>
                  <a:pt x="142875" y="151805"/>
                </a:lnTo>
                <a:lnTo>
                  <a:pt x="80367" y="214313"/>
                </a:lnTo>
                <a:lnTo>
                  <a:pt x="35719" y="267891"/>
                </a:lnTo>
                <a:lnTo>
                  <a:pt x="8930" y="321469"/>
                </a:lnTo>
                <a:lnTo>
                  <a:pt x="0" y="375047"/>
                </a:lnTo>
                <a:lnTo>
                  <a:pt x="8930" y="419695"/>
                </a:lnTo>
                <a:lnTo>
                  <a:pt x="35719" y="473273"/>
                </a:lnTo>
                <a:lnTo>
                  <a:pt x="80367" y="508992"/>
                </a:lnTo>
                <a:lnTo>
                  <a:pt x="151805" y="544711"/>
                </a:lnTo>
                <a:lnTo>
                  <a:pt x="232172" y="571500"/>
                </a:lnTo>
                <a:lnTo>
                  <a:pt x="321469" y="580430"/>
                </a:lnTo>
                <a:lnTo>
                  <a:pt x="437555" y="571500"/>
                </a:lnTo>
                <a:lnTo>
                  <a:pt x="553641" y="544711"/>
                </a:lnTo>
                <a:lnTo>
                  <a:pt x="678656" y="500062"/>
                </a:lnTo>
                <a:lnTo>
                  <a:pt x="794742" y="446484"/>
                </a:lnTo>
                <a:lnTo>
                  <a:pt x="901899" y="375047"/>
                </a:lnTo>
                <a:lnTo>
                  <a:pt x="973336" y="294680"/>
                </a:lnTo>
                <a:lnTo>
                  <a:pt x="1017985" y="214313"/>
                </a:lnTo>
                <a:lnTo>
                  <a:pt x="1009055" y="133945"/>
                </a:lnTo>
                <a:lnTo>
                  <a:pt x="973336" y="62508"/>
                </a:lnTo>
                <a:lnTo>
                  <a:pt x="901899" y="17859"/>
                </a:lnTo>
                <a:lnTo>
                  <a:pt x="794742" y="8930"/>
                </a:lnTo>
                <a:lnTo>
                  <a:pt x="660797" y="35719"/>
                </a:lnTo>
                <a:lnTo>
                  <a:pt x="508992" y="71437"/>
                </a:lnTo>
                <a:lnTo>
                  <a:pt x="508992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393" name="Freeform 1211392"/>
          <p:cNvSpPr/>
          <p:nvPr/>
        </p:nvSpPr>
        <p:spPr bwMode="auto">
          <a:xfrm>
            <a:off x="4991695" y="4330898"/>
            <a:ext cx="339329" cy="276821"/>
          </a:xfrm>
          <a:custGeom>
            <a:avLst/>
            <a:gdLst/>
            <a:ahLst/>
            <a:cxnLst/>
            <a:rect l="0" t="0" r="0" b="0"/>
            <a:pathLst>
              <a:path w="339329" h="276821">
                <a:moveTo>
                  <a:pt x="312539" y="44648"/>
                </a:moveTo>
                <a:lnTo>
                  <a:pt x="312539" y="44648"/>
                </a:lnTo>
                <a:lnTo>
                  <a:pt x="312539" y="35719"/>
                </a:lnTo>
                <a:lnTo>
                  <a:pt x="312539" y="35719"/>
                </a:lnTo>
                <a:lnTo>
                  <a:pt x="312539" y="35719"/>
                </a:lnTo>
                <a:lnTo>
                  <a:pt x="321469" y="35719"/>
                </a:lnTo>
                <a:lnTo>
                  <a:pt x="321469" y="35719"/>
                </a:lnTo>
                <a:lnTo>
                  <a:pt x="321469" y="35719"/>
                </a:lnTo>
                <a:lnTo>
                  <a:pt x="312539" y="26789"/>
                </a:lnTo>
                <a:lnTo>
                  <a:pt x="312539" y="26789"/>
                </a:lnTo>
                <a:lnTo>
                  <a:pt x="303610" y="26789"/>
                </a:lnTo>
                <a:lnTo>
                  <a:pt x="303610" y="17859"/>
                </a:lnTo>
                <a:lnTo>
                  <a:pt x="294680" y="17859"/>
                </a:lnTo>
                <a:lnTo>
                  <a:pt x="285750" y="17859"/>
                </a:lnTo>
                <a:lnTo>
                  <a:pt x="267891" y="17859"/>
                </a:lnTo>
                <a:lnTo>
                  <a:pt x="258961" y="8930"/>
                </a:lnTo>
                <a:lnTo>
                  <a:pt x="241102" y="8930"/>
                </a:lnTo>
                <a:lnTo>
                  <a:pt x="223243" y="8930"/>
                </a:lnTo>
                <a:lnTo>
                  <a:pt x="205383" y="0"/>
                </a:lnTo>
                <a:lnTo>
                  <a:pt x="187524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8930"/>
                </a:lnTo>
                <a:lnTo>
                  <a:pt x="89297" y="8930"/>
                </a:lnTo>
                <a:lnTo>
                  <a:pt x="80368" y="17859"/>
                </a:lnTo>
                <a:lnTo>
                  <a:pt x="62508" y="35719"/>
                </a:lnTo>
                <a:lnTo>
                  <a:pt x="44649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60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78594"/>
                </a:lnTo>
                <a:lnTo>
                  <a:pt x="17860" y="196453"/>
                </a:lnTo>
                <a:lnTo>
                  <a:pt x="17860" y="223242"/>
                </a:lnTo>
                <a:lnTo>
                  <a:pt x="26789" y="241102"/>
                </a:lnTo>
                <a:lnTo>
                  <a:pt x="44649" y="258961"/>
                </a:lnTo>
                <a:lnTo>
                  <a:pt x="53578" y="267891"/>
                </a:lnTo>
                <a:lnTo>
                  <a:pt x="71438" y="267891"/>
                </a:lnTo>
                <a:lnTo>
                  <a:pt x="98227" y="276820"/>
                </a:lnTo>
                <a:lnTo>
                  <a:pt x="125016" y="267891"/>
                </a:lnTo>
                <a:lnTo>
                  <a:pt x="151805" y="267891"/>
                </a:lnTo>
                <a:lnTo>
                  <a:pt x="178594" y="267891"/>
                </a:lnTo>
                <a:lnTo>
                  <a:pt x="196453" y="258961"/>
                </a:lnTo>
                <a:lnTo>
                  <a:pt x="223243" y="258961"/>
                </a:lnTo>
                <a:lnTo>
                  <a:pt x="241102" y="250031"/>
                </a:lnTo>
                <a:lnTo>
                  <a:pt x="258961" y="250031"/>
                </a:lnTo>
                <a:lnTo>
                  <a:pt x="276821" y="241102"/>
                </a:lnTo>
                <a:lnTo>
                  <a:pt x="294680" y="232172"/>
                </a:lnTo>
                <a:lnTo>
                  <a:pt x="303610" y="214313"/>
                </a:lnTo>
                <a:lnTo>
                  <a:pt x="321469" y="196453"/>
                </a:lnTo>
                <a:lnTo>
                  <a:pt x="330399" y="178594"/>
                </a:lnTo>
                <a:lnTo>
                  <a:pt x="330399" y="160734"/>
                </a:lnTo>
                <a:lnTo>
                  <a:pt x="339328" y="142875"/>
                </a:lnTo>
                <a:lnTo>
                  <a:pt x="339328" y="125016"/>
                </a:lnTo>
                <a:lnTo>
                  <a:pt x="339328" y="116086"/>
                </a:lnTo>
                <a:lnTo>
                  <a:pt x="339328" y="107156"/>
                </a:lnTo>
                <a:lnTo>
                  <a:pt x="330399" y="98227"/>
                </a:lnTo>
                <a:lnTo>
                  <a:pt x="321469" y="89297"/>
                </a:lnTo>
                <a:lnTo>
                  <a:pt x="312539" y="89297"/>
                </a:lnTo>
                <a:lnTo>
                  <a:pt x="294680" y="80367"/>
                </a:lnTo>
                <a:lnTo>
                  <a:pt x="285750" y="80367"/>
                </a:lnTo>
                <a:lnTo>
                  <a:pt x="28575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394" name="Freeform 1211393"/>
          <p:cNvSpPr/>
          <p:nvPr/>
        </p:nvSpPr>
        <p:spPr bwMode="auto">
          <a:xfrm>
            <a:off x="5304234" y="4741664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396" name="Freeform 1211395"/>
          <p:cNvSpPr/>
          <p:nvPr/>
        </p:nvSpPr>
        <p:spPr bwMode="auto">
          <a:xfrm>
            <a:off x="6974086" y="5304234"/>
            <a:ext cx="169665" cy="348258"/>
          </a:xfrm>
          <a:custGeom>
            <a:avLst/>
            <a:gdLst/>
            <a:ahLst/>
            <a:cxnLst/>
            <a:rect l="0" t="0" r="0" b="0"/>
            <a:pathLst>
              <a:path w="169665" h="348258">
                <a:moveTo>
                  <a:pt x="26789" y="80368"/>
                </a:moveTo>
                <a:lnTo>
                  <a:pt x="2678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8930" y="151805"/>
                </a:lnTo>
                <a:lnTo>
                  <a:pt x="8930" y="196454"/>
                </a:lnTo>
                <a:lnTo>
                  <a:pt x="17859" y="232172"/>
                </a:lnTo>
                <a:lnTo>
                  <a:pt x="17859" y="267891"/>
                </a:lnTo>
                <a:lnTo>
                  <a:pt x="17859" y="294679"/>
                </a:lnTo>
                <a:lnTo>
                  <a:pt x="17859" y="321468"/>
                </a:lnTo>
                <a:lnTo>
                  <a:pt x="17859" y="330398"/>
                </a:lnTo>
                <a:lnTo>
                  <a:pt x="17859" y="348257"/>
                </a:lnTo>
                <a:lnTo>
                  <a:pt x="17859" y="348257"/>
                </a:lnTo>
                <a:lnTo>
                  <a:pt x="17859" y="339328"/>
                </a:lnTo>
                <a:lnTo>
                  <a:pt x="17859" y="321468"/>
                </a:lnTo>
                <a:lnTo>
                  <a:pt x="8930" y="303609"/>
                </a:lnTo>
                <a:lnTo>
                  <a:pt x="8930" y="276820"/>
                </a:lnTo>
                <a:lnTo>
                  <a:pt x="0" y="250032"/>
                </a:lnTo>
                <a:lnTo>
                  <a:pt x="0" y="214313"/>
                </a:lnTo>
                <a:lnTo>
                  <a:pt x="0" y="178594"/>
                </a:lnTo>
                <a:lnTo>
                  <a:pt x="0" y="151805"/>
                </a:lnTo>
                <a:lnTo>
                  <a:pt x="0" y="116086"/>
                </a:lnTo>
                <a:lnTo>
                  <a:pt x="0" y="89297"/>
                </a:lnTo>
                <a:lnTo>
                  <a:pt x="8930" y="71438"/>
                </a:lnTo>
                <a:lnTo>
                  <a:pt x="17859" y="53579"/>
                </a:lnTo>
                <a:lnTo>
                  <a:pt x="26789" y="35719"/>
                </a:lnTo>
                <a:lnTo>
                  <a:pt x="53578" y="26789"/>
                </a:lnTo>
                <a:lnTo>
                  <a:pt x="80367" y="17860"/>
                </a:lnTo>
                <a:lnTo>
                  <a:pt x="107156" y="8930"/>
                </a:lnTo>
                <a:lnTo>
                  <a:pt x="133945" y="0"/>
                </a:lnTo>
                <a:lnTo>
                  <a:pt x="160734" y="8930"/>
                </a:lnTo>
                <a:lnTo>
                  <a:pt x="169664" y="17860"/>
                </a:lnTo>
                <a:lnTo>
                  <a:pt x="169664" y="26789"/>
                </a:lnTo>
                <a:lnTo>
                  <a:pt x="151805" y="44649"/>
                </a:lnTo>
                <a:lnTo>
                  <a:pt x="133945" y="71438"/>
                </a:lnTo>
                <a:lnTo>
                  <a:pt x="107156" y="98227"/>
                </a:lnTo>
                <a:lnTo>
                  <a:pt x="71437" y="116086"/>
                </a:lnTo>
                <a:lnTo>
                  <a:pt x="53578" y="133946"/>
                </a:lnTo>
                <a:lnTo>
                  <a:pt x="35719" y="151805"/>
                </a:lnTo>
                <a:lnTo>
                  <a:pt x="26789" y="160735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397" name="Freeform 1211396"/>
          <p:cNvSpPr/>
          <p:nvPr/>
        </p:nvSpPr>
        <p:spPr bwMode="auto">
          <a:xfrm>
            <a:off x="7161609" y="5322094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169664" y="0"/>
                </a:moveTo>
                <a:lnTo>
                  <a:pt x="160735" y="0"/>
                </a:lnTo>
                <a:lnTo>
                  <a:pt x="142875" y="8929"/>
                </a:lnTo>
                <a:lnTo>
                  <a:pt x="125016" y="26789"/>
                </a:lnTo>
                <a:lnTo>
                  <a:pt x="89297" y="53578"/>
                </a:lnTo>
                <a:lnTo>
                  <a:pt x="53579" y="89297"/>
                </a:lnTo>
                <a:lnTo>
                  <a:pt x="26789" y="125015"/>
                </a:lnTo>
                <a:lnTo>
                  <a:pt x="8930" y="15180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196453"/>
                </a:lnTo>
                <a:lnTo>
                  <a:pt x="17860" y="205383"/>
                </a:lnTo>
                <a:lnTo>
                  <a:pt x="44649" y="196453"/>
                </a:lnTo>
                <a:lnTo>
                  <a:pt x="62508" y="196453"/>
                </a:lnTo>
                <a:lnTo>
                  <a:pt x="80368" y="196453"/>
                </a:lnTo>
                <a:lnTo>
                  <a:pt x="107157" y="196453"/>
                </a:lnTo>
                <a:lnTo>
                  <a:pt x="125016" y="19645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398" name="Freeform 1211397"/>
          <p:cNvSpPr/>
          <p:nvPr/>
        </p:nvSpPr>
        <p:spPr bwMode="auto">
          <a:xfrm>
            <a:off x="7331273" y="5411391"/>
            <a:ext cx="214314" cy="17860"/>
          </a:xfrm>
          <a:custGeom>
            <a:avLst/>
            <a:gdLst/>
            <a:ahLst/>
            <a:cxnLst/>
            <a:rect l="0" t="0" r="0" b="0"/>
            <a:pathLst>
              <a:path w="214314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35719" y="8929"/>
                </a:lnTo>
                <a:lnTo>
                  <a:pt x="62508" y="8929"/>
                </a:lnTo>
                <a:lnTo>
                  <a:pt x="98227" y="8929"/>
                </a:lnTo>
                <a:lnTo>
                  <a:pt x="125016" y="8929"/>
                </a:lnTo>
                <a:lnTo>
                  <a:pt x="160735" y="8929"/>
                </a:lnTo>
                <a:lnTo>
                  <a:pt x="187524" y="892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399" name="Freeform 1211398"/>
          <p:cNvSpPr/>
          <p:nvPr/>
        </p:nvSpPr>
        <p:spPr bwMode="auto">
          <a:xfrm>
            <a:off x="7384852" y="5331023"/>
            <a:ext cx="26790" cy="169666"/>
          </a:xfrm>
          <a:custGeom>
            <a:avLst/>
            <a:gdLst/>
            <a:ahLst/>
            <a:cxnLst/>
            <a:rect l="0" t="0" r="0" b="0"/>
            <a:pathLst>
              <a:path w="26790" h="169666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17860"/>
                </a:lnTo>
                <a:lnTo>
                  <a:pt x="8929" y="35719"/>
                </a:lnTo>
                <a:lnTo>
                  <a:pt x="0" y="71438"/>
                </a:lnTo>
                <a:lnTo>
                  <a:pt x="0" y="107157"/>
                </a:lnTo>
                <a:lnTo>
                  <a:pt x="0" y="142875"/>
                </a:lnTo>
                <a:lnTo>
                  <a:pt x="0" y="169665"/>
                </a:lnTo>
                <a:lnTo>
                  <a:pt x="0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0" name="Freeform 1211399"/>
          <p:cNvSpPr/>
          <p:nvPr/>
        </p:nvSpPr>
        <p:spPr bwMode="auto">
          <a:xfrm>
            <a:off x="7581305" y="5322094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17859" y="0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33945"/>
                </a:lnTo>
                <a:lnTo>
                  <a:pt x="4464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98226" y="133945"/>
                </a:lnTo>
                <a:lnTo>
                  <a:pt x="125015" y="116086"/>
                </a:lnTo>
                <a:lnTo>
                  <a:pt x="133945" y="9822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1" name="Freeform 1211400"/>
          <p:cNvSpPr/>
          <p:nvPr/>
        </p:nvSpPr>
        <p:spPr bwMode="auto">
          <a:xfrm>
            <a:off x="7599164" y="5259586"/>
            <a:ext cx="35720" cy="339328"/>
          </a:xfrm>
          <a:custGeom>
            <a:avLst/>
            <a:gdLst/>
            <a:ahLst/>
            <a:cxnLst/>
            <a:rect l="0" t="0" r="0" b="0"/>
            <a:pathLst>
              <a:path w="35720" h="339328">
                <a:moveTo>
                  <a:pt x="26789" y="0"/>
                </a:moveTo>
                <a:lnTo>
                  <a:pt x="17859" y="17859"/>
                </a:lnTo>
                <a:lnTo>
                  <a:pt x="17859" y="35719"/>
                </a:lnTo>
                <a:lnTo>
                  <a:pt x="8930" y="80367"/>
                </a:lnTo>
                <a:lnTo>
                  <a:pt x="0" y="125016"/>
                </a:lnTo>
                <a:lnTo>
                  <a:pt x="0" y="178594"/>
                </a:lnTo>
                <a:lnTo>
                  <a:pt x="0" y="223242"/>
                </a:lnTo>
                <a:lnTo>
                  <a:pt x="0" y="267891"/>
                </a:lnTo>
                <a:lnTo>
                  <a:pt x="8930" y="303609"/>
                </a:lnTo>
                <a:lnTo>
                  <a:pt x="17859" y="321468"/>
                </a:lnTo>
                <a:lnTo>
                  <a:pt x="26789" y="339327"/>
                </a:lnTo>
                <a:lnTo>
                  <a:pt x="35719" y="339327"/>
                </a:lnTo>
                <a:lnTo>
                  <a:pt x="35719" y="3393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2" name="Freeform 1211401"/>
          <p:cNvSpPr/>
          <p:nvPr/>
        </p:nvSpPr>
        <p:spPr bwMode="auto">
          <a:xfrm>
            <a:off x="7750969" y="5384602"/>
            <a:ext cx="267891" cy="26790"/>
          </a:xfrm>
          <a:custGeom>
            <a:avLst/>
            <a:gdLst/>
            <a:ahLst/>
            <a:cxnLst/>
            <a:rect l="0" t="0" r="0" b="0"/>
            <a:pathLst>
              <a:path w="267891" h="26790">
                <a:moveTo>
                  <a:pt x="0" y="26789"/>
                </a:moveTo>
                <a:lnTo>
                  <a:pt x="8929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17859"/>
                </a:lnTo>
                <a:lnTo>
                  <a:pt x="98226" y="17859"/>
                </a:lnTo>
                <a:lnTo>
                  <a:pt x="133945" y="17859"/>
                </a:lnTo>
                <a:lnTo>
                  <a:pt x="169664" y="17859"/>
                </a:lnTo>
                <a:lnTo>
                  <a:pt x="205383" y="8929"/>
                </a:lnTo>
                <a:lnTo>
                  <a:pt x="232172" y="8929"/>
                </a:lnTo>
                <a:lnTo>
                  <a:pt x="250031" y="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3" name="Freeform 1211402"/>
          <p:cNvSpPr/>
          <p:nvPr/>
        </p:nvSpPr>
        <p:spPr bwMode="auto">
          <a:xfrm>
            <a:off x="7858125" y="5313164"/>
            <a:ext cx="250032" cy="214314"/>
          </a:xfrm>
          <a:custGeom>
            <a:avLst/>
            <a:gdLst/>
            <a:ahLst/>
            <a:cxnLst/>
            <a:rect l="0" t="0" r="0" b="0"/>
            <a:pathLst>
              <a:path w="250032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26789"/>
                </a:lnTo>
                <a:lnTo>
                  <a:pt x="125016" y="26789"/>
                </a:lnTo>
                <a:lnTo>
                  <a:pt x="160734" y="35719"/>
                </a:lnTo>
                <a:lnTo>
                  <a:pt x="196453" y="35719"/>
                </a:lnTo>
                <a:lnTo>
                  <a:pt x="223242" y="44649"/>
                </a:lnTo>
                <a:lnTo>
                  <a:pt x="250031" y="53578"/>
                </a:lnTo>
                <a:lnTo>
                  <a:pt x="250031" y="62508"/>
                </a:lnTo>
                <a:lnTo>
                  <a:pt x="250031" y="80367"/>
                </a:lnTo>
                <a:lnTo>
                  <a:pt x="223242" y="107156"/>
                </a:lnTo>
                <a:lnTo>
                  <a:pt x="187523" y="142875"/>
                </a:lnTo>
                <a:lnTo>
                  <a:pt x="142875" y="169664"/>
                </a:lnTo>
                <a:lnTo>
                  <a:pt x="98227" y="196453"/>
                </a:lnTo>
                <a:lnTo>
                  <a:pt x="71438" y="214313"/>
                </a:lnTo>
                <a:lnTo>
                  <a:pt x="62508" y="214313"/>
                </a:lnTo>
                <a:lnTo>
                  <a:pt x="62508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4" name="Freeform 1211403"/>
          <p:cNvSpPr/>
          <p:nvPr/>
        </p:nvSpPr>
        <p:spPr bwMode="auto">
          <a:xfrm>
            <a:off x="8134945" y="5366742"/>
            <a:ext cx="62508" cy="160736"/>
          </a:xfrm>
          <a:custGeom>
            <a:avLst/>
            <a:gdLst/>
            <a:ahLst/>
            <a:cxnLst/>
            <a:rect l="0" t="0" r="0" b="0"/>
            <a:pathLst>
              <a:path w="62508" h="160736">
                <a:moveTo>
                  <a:pt x="62507" y="0"/>
                </a:moveTo>
                <a:lnTo>
                  <a:pt x="53578" y="8930"/>
                </a:lnTo>
                <a:lnTo>
                  <a:pt x="35719" y="2678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17860" y="151805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5" name="Freeform 1211404"/>
          <p:cNvSpPr/>
          <p:nvPr/>
        </p:nvSpPr>
        <p:spPr bwMode="auto">
          <a:xfrm>
            <a:off x="8188523" y="5286375"/>
            <a:ext cx="410766" cy="241103"/>
          </a:xfrm>
          <a:custGeom>
            <a:avLst/>
            <a:gdLst/>
            <a:ahLst/>
            <a:cxnLst/>
            <a:rect l="0" t="0" r="0" b="0"/>
            <a:pathLst>
              <a:path w="410766" h="241103">
                <a:moveTo>
                  <a:pt x="0" y="26789"/>
                </a:move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53578" y="17859"/>
                </a:lnTo>
                <a:lnTo>
                  <a:pt x="80367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1" y="0"/>
                </a:lnTo>
                <a:lnTo>
                  <a:pt x="258961" y="0"/>
                </a:lnTo>
                <a:lnTo>
                  <a:pt x="285750" y="0"/>
                </a:lnTo>
                <a:lnTo>
                  <a:pt x="312539" y="0"/>
                </a:lnTo>
                <a:lnTo>
                  <a:pt x="348257" y="0"/>
                </a:lnTo>
                <a:lnTo>
                  <a:pt x="366117" y="0"/>
                </a:lnTo>
                <a:lnTo>
                  <a:pt x="392906" y="0"/>
                </a:lnTo>
                <a:lnTo>
                  <a:pt x="401836" y="0"/>
                </a:lnTo>
                <a:lnTo>
                  <a:pt x="401836" y="0"/>
                </a:lnTo>
                <a:lnTo>
                  <a:pt x="410765" y="0"/>
                </a:lnTo>
                <a:lnTo>
                  <a:pt x="410765" y="8930"/>
                </a:lnTo>
                <a:lnTo>
                  <a:pt x="410765" y="8930"/>
                </a:lnTo>
                <a:lnTo>
                  <a:pt x="410765" y="17859"/>
                </a:lnTo>
                <a:lnTo>
                  <a:pt x="410765" y="26789"/>
                </a:lnTo>
                <a:lnTo>
                  <a:pt x="410765" y="44648"/>
                </a:lnTo>
                <a:lnTo>
                  <a:pt x="401836" y="53578"/>
                </a:lnTo>
                <a:lnTo>
                  <a:pt x="401836" y="71438"/>
                </a:lnTo>
                <a:lnTo>
                  <a:pt x="401836" y="80367"/>
                </a:lnTo>
                <a:lnTo>
                  <a:pt x="401836" y="98227"/>
                </a:lnTo>
                <a:lnTo>
                  <a:pt x="401836" y="116086"/>
                </a:lnTo>
                <a:lnTo>
                  <a:pt x="401836" y="133945"/>
                </a:lnTo>
                <a:lnTo>
                  <a:pt x="401836" y="142875"/>
                </a:lnTo>
                <a:lnTo>
                  <a:pt x="401836" y="160734"/>
                </a:lnTo>
                <a:lnTo>
                  <a:pt x="401836" y="178594"/>
                </a:lnTo>
                <a:lnTo>
                  <a:pt x="401836" y="187523"/>
                </a:lnTo>
                <a:lnTo>
                  <a:pt x="401836" y="196453"/>
                </a:lnTo>
                <a:lnTo>
                  <a:pt x="401836" y="205383"/>
                </a:lnTo>
                <a:lnTo>
                  <a:pt x="401836" y="205383"/>
                </a:lnTo>
                <a:lnTo>
                  <a:pt x="401836" y="205383"/>
                </a:lnTo>
                <a:lnTo>
                  <a:pt x="392906" y="205383"/>
                </a:lnTo>
                <a:lnTo>
                  <a:pt x="392906" y="214313"/>
                </a:lnTo>
                <a:lnTo>
                  <a:pt x="392906" y="214313"/>
                </a:lnTo>
                <a:lnTo>
                  <a:pt x="383976" y="214313"/>
                </a:lnTo>
                <a:lnTo>
                  <a:pt x="375047" y="214313"/>
                </a:lnTo>
                <a:lnTo>
                  <a:pt x="357187" y="223242"/>
                </a:lnTo>
                <a:lnTo>
                  <a:pt x="330398" y="223242"/>
                </a:lnTo>
                <a:lnTo>
                  <a:pt x="303609" y="232172"/>
                </a:lnTo>
                <a:lnTo>
                  <a:pt x="267890" y="232172"/>
                </a:lnTo>
                <a:lnTo>
                  <a:pt x="241101" y="232172"/>
                </a:lnTo>
                <a:lnTo>
                  <a:pt x="214312" y="232172"/>
                </a:lnTo>
                <a:lnTo>
                  <a:pt x="187523" y="232172"/>
                </a:lnTo>
                <a:lnTo>
                  <a:pt x="169664" y="232172"/>
                </a:lnTo>
                <a:lnTo>
                  <a:pt x="151804" y="232172"/>
                </a:lnTo>
                <a:lnTo>
                  <a:pt x="133945" y="223242"/>
                </a:lnTo>
                <a:lnTo>
                  <a:pt x="116086" y="223242"/>
                </a:lnTo>
                <a:lnTo>
                  <a:pt x="107156" y="232172"/>
                </a:lnTo>
                <a:lnTo>
                  <a:pt x="98226" y="232172"/>
                </a:lnTo>
                <a:lnTo>
                  <a:pt x="80367" y="241102"/>
                </a:lnTo>
                <a:lnTo>
                  <a:pt x="80367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6" name="Freeform 1211405"/>
          <p:cNvSpPr/>
          <p:nvPr/>
        </p:nvSpPr>
        <p:spPr bwMode="auto">
          <a:xfrm>
            <a:off x="8179594" y="4938117"/>
            <a:ext cx="26789" cy="169665"/>
          </a:xfrm>
          <a:custGeom>
            <a:avLst/>
            <a:gdLst/>
            <a:ahLst/>
            <a:cxnLst/>
            <a:rect l="0" t="0" r="0" b="0"/>
            <a:pathLst>
              <a:path w="26789" h="169665">
                <a:moveTo>
                  <a:pt x="8929" y="8930"/>
                </a:moveTo>
                <a:lnTo>
                  <a:pt x="8929" y="8930"/>
                </a:lnTo>
                <a:lnTo>
                  <a:pt x="17858" y="8930"/>
                </a:lnTo>
                <a:lnTo>
                  <a:pt x="17858" y="0"/>
                </a:lnTo>
                <a:lnTo>
                  <a:pt x="17858" y="0"/>
                </a:lnTo>
                <a:lnTo>
                  <a:pt x="17858" y="8930"/>
                </a:lnTo>
                <a:lnTo>
                  <a:pt x="17858" y="17860"/>
                </a:lnTo>
                <a:lnTo>
                  <a:pt x="17858" y="35719"/>
                </a:lnTo>
                <a:lnTo>
                  <a:pt x="17858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17858" y="133946"/>
                </a:lnTo>
                <a:lnTo>
                  <a:pt x="17858" y="151805"/>
                </a:lnTo>
                <a:lnTo>
                  <a:pt x="17858" y="169664"/>
                </a:lnTo>
                <a:lnTo>
                  <a:pt x="26788" y="169664"/>
                </a:lnTo>
                <a:lnTo>
                  <a:pt x="26788" y="169664"/>
                </a:lnTo>
                <a:lnTo>
                  <a:pt x="17858" y="169664"/>
                </a:lnTo>
                <a:lnTo>
                  <a:pt x="17858" y="151805"/>
                </a:lnTo>
                <a:lnTo>
                  <a:pt x="8929" y="13394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7" name="Freeform 1211406"/>
          <p:cNvSpPr/>
          <p:nvPr/>
        </p:nvSpPr>
        <p:spPr bwMode="auto">
          <a:xfrm>
            <a:off x="8108156" y="4902398"/>
            <a:ext cx="196454" cy="187525"/>
          </a:xfrm>
          <a:custGeom>
            <a:avLst/>
            <a:gdLst/>
            <a:ahLst/>
            <a:cxnLst/>
            <a:rect l="0" t="0" r="0" b="0"/>
            <a:pathLst>
              <a:path w="196454" h="187525">
                <a:moveTo>
                  <a:pt x="893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51804" y="44649"/>
                </a:lnTo>
                <a:lnTo>
                  <a:pt x="125015" y="62508"/>
                </a:lnTo>
                <a:lnTo>
                  <a:pt x="98226" y="80368"/>
                </a:lnTo>
                <a:lnTo>
                  <a:pt x="71438" y="98227"/>
                </a:lnTo>
                <a:lnTo>
                  <a:pt x="44649" y="107157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9" y="125016"/>
                </a:lnTo>
                <a:lnTo>
                  <a:pt x="71438" y="125016"/>
                </a:lnTo>
                <a:lnTo>
                  <a:pt x="98226" y="125016"/>
                </a:lnTo>
                <a:lnTo>
                  <a:pt x="125015" y="125016"/>
                </a:lnTo>
                <a:lnTo>
                  <a:pt x="160734" y="125016"/>
                </a:lnTo>
                <a:lnTo>
                  <a:pt x="178593" y="133946"/>
                </a:lnTo>
                <a:lnTo>
                  <a:pt x="196453" y="133946"/>
                </a:lnTo>
                <a:lnTo>
                  <a:pt x="196453" y="142875"/>
                </a:lnTo>
                <a:lnTo>
                  <a:pt x="187523" y="151805"/>
                </a:lnTo>
                <a:lnTo>
                  <a:pt x="169664" y="169665"/>
                </a:lnTo>
                <a:lnTo>
                  <a:pt x="151804" y="178594"/>
                </a:lnTo>
                <a:lnTo>
                  <a:pt x="125015" y="187524"/>
                </a:lnTo>
                <a:lnTo>
                  <a:pt x="98226" y="187524"/>
                </a:lnTo>
                <a:lnTo>
                  <a:pt x="71438" y="187524"/>
                </a:lnTo>
                <a:lnTo>
                  <a:pt x="53578" y="187524"/>
                </a:lnTo>
                <a:lnTo>
                  <a:pt x="44649" y="18752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69665"/>
                </a:lnTo>
                <a:lnTo>
                  <a:pt x="35719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8" name="Freeform 1211407"/>
          <p:cNvSpPr/>
          <p:nvPr/>
        </p:nvSpPr>
        <p:spPr bwMode="auto">
          <a:xfrm>
            <a:off x="8322468" y="4866679"/>
            <a:ext cx="62509" cy="214314"/>
          </a:xfrm>
          <a:custGeom>
            <a:avLst/>
            <a:gdLst/>
            <a:ahLst/>
            <a:cxnLst/>
            <a:rect l="0" t="0" r="0" b="0"/>
            <a:pathLst>
              <a:path w="62509" h="214314">
                <a:moveTo>
                  <a:pt x="35719" y="53579"/>
                </a:moveTo>
                <a:lnTo>
                  <a:pt x="35719" y="53579"/>
                </a:lnTo>
                <a:lnTo>
                  <a:pt x="26789" y="62509"/>
                </a:lnTo>
                <a:lnTo>
                  <a:pt x="17859" y="80368"/>
                </a:lnTo>
                <a:lnTo>
                  <a:pt x="17859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0" y="169665"/>
                </a:lnTo>
                <a:lnTo>
                  <a:pt x="0" y="196454"/>
                </a:lnTo>
                <a:lnTo>
                  <a:pt x="0" y="205384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05384"/>
                </a:lnTo>
                <a:lnTo>
                  <a:pt x="0" y="196454"/>
                </a:lnTo>
                <a:lnTo>
                  <a:pt x="0" y="187524"/>
                </a:lnTo>
                <a:lnTo>
                  <a:pt x="0" y="169665"/>
                </a:lnTo>
                <a:lnTo>
                  <a:pt x="0" y="142876"/>
                </a:lnTo>
                <a:lnTo>
                  <a:pt x="8930" y="116087"/>
                </a:lnTo>
                <a:lnTo>
                  <a:pt x="8930" y="89298"/>
                </a:lnTo>
                <a:lnTo>
                  <a:pt x="8930" y="62509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107157"/>
                </a:lnTo>
                <a:lnTo>
                  <a:pt x="26789" y="133946"/>
                </a:lnTo>
                <a:lnTo>
                  <a:pt x="26789" y="169665"/>
                </a:lnTo>
                <a:lnTo>
                  <a:pt x="35719" y="187524"/>
                </a:lnTo>
                <a:lnTo>
                  <a:pt x="35719" y="196454"/>
                </a:lnTo>
                <a:lnTo>
                  <a:pt x="44648" y="205384"/>
                </a:lnTo>
                <a:lnTo>
                  <a:pt x="53578" y="205384"/>
                </a:lnTo>
                <a:lnTo>
                  <a:pt x="53578" y="196454"/>
                </a:lnTo>
                <a:lnTo>
                  <a:pt x="62508" y="187524"/>
                </a:lnTo>
                <a:lnTo>
                  <a:pt x="62508" y="160735"/>
                </a:lnTo>
                <a:lnTo>
                  <a:pt x="62508" y="133946"/>
                </a:lnTo>
                <a:lnTo>
                  <a:pt x="62508" y="107157"/>
                </a:lnTo>
                <a:lnTo>
                  <a:pt x="62508" y="71438"/>
                </a:lnTo>
                <a:lnTo>
                  <a:pt x="53578" y="53579"/>
                </a:lnTo>
                <a:lnTo>
                  <a:pt x="5357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09" name="Freeform 1211408"/>
          <p:cNvSpPr/>
          <p:nvPr/>
        </p:nvSpPr>
        <p:spPr bwMode="auto">
          <a:xfrm>
            <a:off x="8411765" y="4884539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9" y="178594"/>
                </a:lnTo>
                <a:lnTo>
                  <a:pt x="35719" y="178594"/>
                </a:lnTo>
                <a:lnTo>
                  <a:pt x="44648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0367" y="151805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0" name="Freeform 1211409"/>
          <p:cNvSpPr/>
          <p:nvPr/>
        </p:nvSpPr>
        <p:spPr bwMode="auto">
          <a:xfrm>
            <a:off x="8367116" y="4893469"/>
            <a:ext cx="98228" cy="53579"/>
          </a:xfrm>
          <a:custGeom>
            <a:avLst/>
            <a:gdLst/>
            <a:ahLst/>
            <a:cxnLst/>
            <a:rect l="0" t="0" r="0" b="0"/>
            <a:pathLst>
              <a:path w="98228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26789"/>
                </a:lnTo>
                <a:lnTo>
                  <a:pt x="53579" y="26789"/>
                </a:lnTo>
                <a:lnTo>
                  <a:pt x="71438" y="17859"/>
                </a:lnTo>
                <a:lnTo>
                  <a:pt x="8036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1" name="Freeform 1211410"/>
          <p:cNvSpPr/>
          <p:nvPr/>
        </p:nvSpPr>
        <p:spPr bwMode="auto">
          <a:xfrm>
            <a:off x="8411765" y="4768453"/>
            <a:ext cx="98227" cy="44649"/>
          </a:xfrm>
          <a:custGeom>
            <a:avLst/>
            <a:gdLst/>
            <a:ahLst/>
            <a:cxnLst/>
            <a:rect l="0" t="0" r="0" b="0"/>
            <a:pathLst>
              <a:path w="98227" h="44649">
                <a:moveTo>
                  <a:pt x="0" y="44648"/>
                </a:moveTo>
                <a:lnTo>
                  <a:pt x="8930" y="35718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2" name="Freeform 1211411"/>
          <p:cNvSpPr/>
          <p:nvPr/>
        </p:nvSpPr>
        <p:spPr bwMode="auto">
          <a:xfrm>
            <a:off x="8438554" y="4036218"/>
            <a:ext cx="223243" cy="1268017"/>
          </a:xfrm>
          <a:custGeom>
            <a:avLst/>
            <a:gdLst/>
            <a:ahLst/>
            <a:cxnLst/>
            <a:rect l="0" t="0" r="0" b="0"/>
            <a:pathLst>
              <a:path w="223243" h="1268017">
                <a:moveTo>
                  <a:pt x="0" y="1268016"/>
                </a:moveTo>
                <a:lnTo>
                  <a:pt x="8930" y="1268016"/>
                </a:lnTo>
                <a:lnTo>
                  <a:pt x="8930" y="1268016"/>
                </a:lnTo>
                <a:lnTo>
                  <a:pt x="8930" y="1268016"/>
                </a:lnTo>
                <a:lnTo>
                  <a:pt x="17859" y="1268016"/>
                </a:lnTo>
                <a:lnTo>
                  <a:pt x="17859" y="1268016"/>
                </a:lnTo>
                <a:lnTo>
                  <a:pt x="17859" y="1268016"/>
                </a:lnTo>
                <a:lnTo>
                  <a:pt x="17859" y="1268016"/>
                </a:lnTo>
                <a:lnTo>
                  <a:pt x="8930" y="1268016"/>
                </a:lnTo>
                <a:lnTo>
                  <a:pt x="17859" y="1268016"/>
                </a:lnTo>
                <a:lnTo>
                  <a:pt x="17859" y="1259087"/>
                </a:lnTo>
                <a:lnTo>
                  <a:pt x="26789" y="1259087"/>
                </a:lnTo>
                <a:lnTo>
                  <a:pt x="35719" y="1259087"/>
                </a:lnTo>
                <a:lnTo>
                  <a:pt x="35719" y="1259087"/>
                </a:lnTo>
                <a:lnTo>
                  <a:pt x="44648" y="1259087"/>
                </a:lnTo>
                <a:lnTo>
                  <a:pt x="44648" y="1259087"/>
                </a:lnTo>
                <a:lnTo>
                  <a:pt x="44648" y="1250157"/>
                </a:lnTo>
                <a:lnTo>
                  <a:pt x="53578" y="1241227"/>
                </a:lnTo>
                <a:lnTo>
                  <a:pt x="62508" y="1232298"/>
                </a:lnTo>
                <a:lnTo>
                  <a:pt x="71437" y="1214438"/>
                </a:lnTo>
                <a:lnTo>
                  <a:pt x="80367" y="1187649"/>
                </a:lnTo>
                <a:lnTo>
                  <a:pt x="80367" y="1160860"/>
                </a:lnTo>
                <a:lnTo>
                  <a:pt x="89297" y="1125141"/>
                </a:lnTo>
                <a:lnTo>
                  <a:pt x="98226" y="1089423"/>
                </a:lnTo>
                <a:lnTo>
                  <a:pt x="107156" y="1035845"/>
                </a:lnTo>
                <a:lnTo>
                  <a:pt x="116086" y="973337"/>
                </a:lnTo>
                <a:lnTo>
                  <a:pt x="133945" y="910829"/>
                </a:lnTo>
                <a:lnTo>
                  <a:pt x="142875" y="830461"/>
                </a:lnTo>
                <a:lnTo>
                  <a:pt x="160734" y="750094"/>
                </a:lnTo>
                <a:lnTo>
                  <a:pt x="169664" y="669727"/>
                </a:lnTo>
                <a:lnTo>
                  <a:pt x="178594" y="589360"/>
                </a:lnTo>
                <a:lnTo>
                  <a:pt x="187523" y="508993"/>
                </a:lnTo>
                <a:lnTo>
                  <a:pt x="187523" y="437555"/>
                </a:lnTo>
                <a:lnTo>
                  <a:pt x="196453" y="357188"/>
                </a:lnTo>
                <a:lnTo>
                  <a:pt x="205383" y="294680"/>
                </a:lnTo>
                <a:lnTo>
                  <a:pt x="214312" y="232172"/>
                </a:lnTo>
                <a:lnTo>
                  <a:pt x="223242" y="178594"/>
                </a:lnTo>
                <a:lnTo>
                  <a:pt x="223242" y="142875"/>
                </a:lnTo>
                <a:lnTo>
                  <a:pt x="223242" y="107157"/>
                </a:lnTo>
                <a:lnTo>
                  <a:pt x="223242" y="71438"/>
                </a:lnTo>
                <a:lnTo>
                  <a:pt x="223242" y="44649"/>
                </a:lnTo>
                <a:lnTo>
                  <a:pt x="223242" y="26789"/>
                </a:lnTo>
                <a:lnTo>
                  <a:pt x="223242" y="17860"/>
                </a:lnTo>
                <a:lnTo>
                  <a:pt x="223242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14312" y="8930"/>
                </a:lnTo>
                <a:lnTo>
                  <a:pt x="205383" y="8930"/>
                </a:lnTo>
                <a:lnTo>
                  <a:pt x="20538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96453" y="17860"/>
                </a:lnTo>
                <a:lnTo>
                  <a:pt x="196453" y="26789"/>
                </a:lnTo>
                <a:lnTo>
                  <a:pt x="196453" y="35719"/>
                </a:lnTo>
                <a:lnTo>
                  <a:pt x="196453" y="35719"/>
                </a:lnTo>
                <a:lnTo>
                  <a:pt x="19645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3" name="Freeform 1211412"/>
          <p:cNvSpPr/>
          <p:nvPr/>
        </p:nvSpPr>
        <p:spPr bwMode="auto">
          <a:xfrm>
            <a:off x="8438554" y="3884414"/>
            <a:ext cx="151806" cy="151805"/>
          </a:xfrm>
          <a:custGeom>
            <a:avLst/>
            <a:gdLst/>
            <a:ahLst/>
            <a:cxnLst/>
            <a:rect l="0" t="0" r="0" b="0"/>
            <a:pathLst>
              <a:path w="151806" h="151805">
                <a:moveTo>
                  <a:pt x="26789" y="8929"/>
                </a:move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107156"/>
                </a:lnTo>
                <a:lnTo>
                  <a:pt x="17859" y="89297"/>
                </a:lnTo>
                <a:lnTo>
                  <a:pt x="17859" y="71437"/>
                </a:lnTo>
                <a:lnTo>
                  <a:pt x="17859" y="5357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62508" y="35718"/>
                </a:lnTo>
                <a:lnTo>
                  <a:pt x="62508" y="53578"/>
                </a:lnTo>
                <a:lnTo>
                  <a:pt x="62508" y="71437"/>
                </a:lnTo>
                <a:lnTo>
                  <a:pt x="71437" y="89297"/>
                </a:lnTo>
                <a:lnTo>
                  <a:pt x="80367" y="107156"/>
                </a:lnTo>
                <a:lnTo>
                  <a:pt x="89297" y="107156"/>
                </a:lnTo>
                <a:lnTo>
                  <a:pt x="89297" y="116086"/>
                </a:lnTo>
                <a:lnTo>
                  <a:pt x="107156" y="116086"/>
                </a:lnTo>
                <a:lnTo>
                  <a:pt x="125016" y="107156"/>
                </a:lnTo>
                <a:lnTo>
                  <a:pt x="142875" y="107156"/>
                </a:lnTo>
                <a:lnTo>
                  <a:pt x="151805" y="98226"/>
                </a:lnTo>
                <a:lnTo>
                  <a:pt x="151805" y="89297"/>
                </a:lnTo>
                <a:lnTo>
                  <a:pt x="133945" y="89297"/>
                </a:lnTo>
                <a:lnTo>
                  <a:pt x="116086" y="89297"/>
                </a:lnTo>
                <a:lnTo>
                  <a:pt x="98226" y="107156"/>
                </a:lnTo>
                <a:lnTo>
                  <a:pt x="80367" y="125015"/>
                </a:lnTo>
                <a:lnTo>
                  <a:pt x="80367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4" name="Freeform 1211413"/>
          <p:cNvSpPr/>
          <p:nvPr/>
        </p:nvSpPr>
        <p:spPr bwMode="auto">
          <a:xfrm>
            <a:off x="8268890" y="5536406"/>
            <a:ext cx="80368" cy="830461"/>
          </a:xfrm>
          <a:custGeom>
            <a:avLst/>
            <a:gdLst/>
            <a:ahLst/>
            <a:cxnLst/>
            <a:rect l="0" t="0" r="0" b="0"/>
            <a:pathLst>
              <a:path w="80368" h="830461">
                <a:moveTo>
                  <a:pt x="71437" y="17860"/>
                </a:moveTo>
                <a:lnTo>
                  <a:pt x="71437" y="17860"/>
                </a:lnTo>
                <a:lnTo>
                  <a:pt x="7143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80367" y="71437"/>
                </a:lnTo>
                <a:lnTo>
                  <a:pt x="71437" y="133945"/>
                </a:lnTo>
                <a:lnTo>
                  <a:pt x="62508" y="214312"/>
                </a:lnTo>
                <a:lnTo>
                  <a:pt x="53578" y="330398"/>
                </a:lnTo>
                <a:lnTo>
                  <a:pt x="35719" y="446484"/>
                </a:lnTo>
                <a:lnTo>
                  <a:pt x="26789" y="571499"/>
                </a:lnTo>
                <a:lnTo>
                  <a:pt x="17859" y="678656"/>
                </a:lnTo>
                <a:lnTo>
                  <a:pt x="8930" y="759023"/>
                </a:lnTo>
                <a:lnTo>
                  <a:pt x="8930" y="812601"/>
                </a:lnTo>
                <a:lnTo>
                  <a:pt x="8930" y="830460"/>
                </a:lnTo>
                <a:lnTo>
                  <a:pt x="8930" y="821531"/>
                </a:lnTo>
                <a:lnTo>
                  <a:pt x="8930" y="785812"/>
                </a:lnTo>
                <a:lnTo>
                  <a:pt x="0" y="741164"/>
                </a:lnTo>
                <a:lnTo>
                  <a:pt x="0" y="7411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5" name="Freeform 1211414"/>
          <p:cNvSpPr/>
          <p:nvPr/>
        </p:nvSpPr>
        <p:spPr bwMode="auto">
          <a:xfrm>
            <a:off x="7974211" y="6107905"/>
            <a:ext cx="410766" cy="401837"/>
          </a:xfrm>
          <a:custGeom>
            <a:avLst/>
            <a:gdLst/>
            <a:ahLst/>
            <a:cxnLst/>
            <a:rect l="0" t="0" r="0" b="0"/>
            <a:pathLst>
              <a:path w="410766" h="40183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53579"/>
                </a:lnTo>
                <a:lnTo>
                  <a:pt x="17859" y="98227"/>
                </a:lnTo>
                <a:lnTo>
                  <a:pt x="44648" y="151805"/>
                </a:lnTo>
                <a:lnTo>
                  <a:pt x="80367" y="214313"/>
                </a:lnTo>
                <a:lnTo>
                  <a:pt x="107156" y="276821"/>
                </a:lnTo>
                <a:lnTo>
                  <a:pt x="142875" y="321469"/>
                </a:lnTo>
                <a:lnTo>
                  <a:pt x="160734" y="348258"/>
                </a:lnTo>
                <a:lnTo>
                  <a:pt x="169664" y="366118"/>
                </a:lnTo>
                <a:lnTo>
                  <a:pt x="187523" y="383977"/>
                </a:lnTo>
                <a:lnTo>
                  <a:pt x="214312" y="401836"/>
                </a:lnTo>
                <a:lnTo>
                  <a:pt x="241101" y="392907"/>
                </a:lnTo>
                <a:lnTo>
                  <a:pt x="267890" y="348258"/>
                </a:lnTo>
                <a:lnTo>
                  <a:pt x="294679" y="267891"/>
                </a:lnTo>
                <a:lnTo>
                  <a:pt x="321468" y="187524"/>
                </a:lnTo>
                <a:lnTo>
                  <a:pt x="339327" y="142875"/>
                </a:lnTo>
                <a:lnTo>
                  <a:pt x="357187" y="116086"/>
                </a:lnTo>
                <a:lnTo>
                  <a:pt x="375046" y="125016"/>
                </a:lnTo>
                <a:lnTo>
                  <a:pt x="392905" y="160735"/>
                </a:lnTo>
                <a:lnTo>
                  <a:pt x="410765" y="187524"/>
                </a:lnTo>
                <a:lnTo>
                  <a:pt x="410765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6" name="Freeform 1211415"/>
          <p:cNvSpPr/>
          <p:nvPr/>
        </p:nvSpPr>
        <p:spPr bwMode="auto">
          <a:xfrm>
            <a:off x="3071813" y="5420320"/>
            <a:ext cx="53579" cy="383977"/>
          </a:xfrm>
          <a:custGeom>
            <a:avLst/>
            <a:gdLst/>
            <a:ahLst/>
            <a:cxnLst/>
            <a:rect l="0" t="0" r="0" b="0"/>
            <a:pathLst>
              <a:path w="53579" h="383977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116086"/>
                </a:lnTo>
                <a:lnTo>
                  <a:pt x="8929" y="178593"/>
                </a:lnTo>
                <a:lnTo>
                  <a:pt x="17859" y="241101"/>
                </a:lnTo>
                <a:lnTo>
                  <a:pt x="26789" y="303609"/>
                </a:lnTo>
                <a:lnTo>
                  <a:pt x="35718" y="357187"/>
                </a:lnTo>
                <a:lnTo>
                  <a:pt x="44648" y="383976"/>
                </a:lnTo>
                <a:lnTo>
                  <a:pt x="53578" y="383976"/>
                </a:lnTo>
                <a:lnTo>
                  <a:pt x="53578" y="366117"/>
                </a:lnTo>
                <a:lnTo>
                  <a:pt x="53578" y="321468"/>
                </a:lnTo>
                <a:lnTo>
                  <a:pt x="44648" y="276820"/>
                </a:lnTo>
                <a:lnTo>
                  <a:pt x="4464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7" name="Freeform 1211416"/>
          <p:cNvSpPr/>
          <p:nvPr/>
        </p:nvSpPr>
        <p:spPr bwMode="auto">
          <a:xfrm>
            <a:off x="3170039" y="5420320"/>
            <a:ext cx="169665" cy="375047"/>
          </a:xfrm>
          <a:custGeom>
            <a:avLst/>
            <a:gdLst/>
            <a:ahLst/>
            <a:cxnLst/>
            <a:rect l="0" t="0" r="0" b="0"/>
            <a:pathLst>
              <a:path w="169665" h="375047">
                <a:moveTo>
                  <a:pt x="893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0" y="71438"/>
                </a:lnTo>
                <a:lnTo>
                  <a:pt x="0" y="125016"/>
                </a:lnTo>
                <a:lnTo>
                  <a:pt x="0" y="178593"/>
                </a:lnTo>
                <a:lnTo>
                  <a:pt x="8930" y="232171"/>
                </a:lnTo>
                <a:lnTo>
                  <a:pt x="26789" y="276820"/>
                </a:lnTo>
                <a:lnTo>
                  <a:pt x="44649" y="303609"/>
                </a:lnTo>
                <a:lnTo>
                  <a:pt x="71438" y="321468"/>
                </a:lnTo>
                <a:lnTo>
                  <a:pt x="89297" y="330398"/>
                </a:lnTo>
                <a:lnTo>
                  <a:pt x="116086" y="330398"/>
                </a:lnTo>
                <a:lnTo>
                  <a:pt x="133945" y="321468"/>
                </a:lnTo>
                <a:lnTo>
                  <a:pt x="160734" y="303609"/>
                </a:lnTo>
                <a:lnTo>
                  <a:pt x="169664" y="285750"/>
                </a:lnTo>
                <a:lnTo>
                  <a:pt x="169664" y="258960"/>
                </a:lnTo>
                <a:lnTo>
                  <a:pt x="160734" y="241101"/>
                </a:lnTo>
                <a:lnTo>
                  <a:pt x="151805" y="223242"/>
                </a:lnTo>
                <a:lnTo>
                  <a:pt x="125016" y="214312"/>
                </a:lnTo>
                <a:lnTo>
                  <a:pt x="107156" y="214312"/>
                </a:lnTo>
                <a:lnTo>
                  <a:pt x="80367" y="241101"/>
                </a:lnTo>
                <a:lnTo>
                  <a:pt x="71438" y="276820"/>
                </a:lnTo>
                <a:lnTo>
                  <a:pt x="62508" y="321468"/>
                </a:lnTo>
                <a:lnTo>
                  <a:pt x="62508" y="357187"/>
                </a:lnTo>
                <a:lnTo>
                  <a:pt x="71438" y="375046"/>
                </a:lnTo>
                <a:lnTo>
                  <a:pt x="89297" y="366117"/>
                </a:lnTo>
                <a:lnTo>
                  <a:pt x="89297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8" name="Freeform 1211417"/>
          <p:cNvSpPr/>
          <p:nvPr/>
        </p:nvSpPr>
        <p:spPr bwMode="auto">
          <a:xfrm>
            <a:off x="3473648" y="5313164"/>
            <a:ext cx="160736" cy="437555"/>
          </a:xfrm>
          <a:custGeom>
            <a:avLst/>
            <a:gdLst/>
            <a:ahLst/>
            <a:cxnLst/>
            <a:rect l="0" t="0" r="0" b="0"/>
            <a:pathLst>
              <a:path w="160736" h="437555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98227"/>
                </a:lnTo>
                <a:lnTo>
                  <a:pt x="0" y="151805"/>
                </a:lnTo>
                <a:lnTo>
                  <a:pt x="0" y="214313"/>
                </a:lnTo>
                <a:lnTo>
                  <a:pt x="8930" y="258961"/>
                </a:lnTo>
                <a:lnTo>
                  <a:pt x="8930" y="294679"/>
                </a:lnTo>
                <a:lnTo>
                  <a:pt x="17860" y="321468"/>
                </a:lnTo>
                <a:lnTo>
                  <a:pt x="17860" y="330398"/>
                </a:lnTo>
                <a:lnTo>
                  <a:pt x="17860" y="330398"/>
                </a:lnTo>
                <a:lnTo>
                  <a:pt x="17860" y="321468"/>
                </a:lnTo>
                <a:lnTo>
                  <a:pt x="8930" y="303609"/>
                </a:lnTo>
                <a:lnTo>
                  <a:pt x="8930" y="285749"/>
                </a:lnTo>
                <a:lnTo>
                  <a:pt x="17860" y="258961"/>
                </a:lnTo>
                <a:lnTo>
                  <a:pt x="26790" y="250031"/>
                </a:lnTo>
                <a:lnTo>
                  <a:pt x="44649" y="250031"/>
                </a:lnTo>
                <a:lnTo>
                  <a:pt x="71438" y="258961"/>
                </a:lnTo>
                <a:lnTo>
                  <a:pt x="98227" y="285749"/>
                </a:lnTo>
                <a:lnTo>
                  <a:pt x="125016" y="312538"/>
                </a:lnTo>
                <a:lnTo>
                  <a:pt x="151805" y="348257"/>
                </a:lnTo>
                <a:lnTo>
                  <a:pt x="160735" y="383976"/>
                </a:lnTo>
                <a:lnTo>
                  <a:pt x="160735" y="410765"/>
                </a:lnTo>
                <a:lnTo>
                  <a:pt x="151805" y="428624"/>
                </a:lnTo>
                <a:lnTo>
                  <a:pt x="125016" y="437554"/>
                </a:lnTo>
                <a:lnTo>
                  <a:pt x="98227" y="428624"/>
                </a:lnTo>
                <a:lnTo>
                  <a:pt x="71438" y="410765"/>
                </a:lnTo>
                <a:lnTo>
                  <a:pt x="44649" y="375046"/>
                </a:lnTo>
                <a:lnTo>
                  <a:pt x="44649" y="3750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19" name="Freeform 1211418"/>
          <p:cNvSpPr/>
          <p:nvPr/>
        </p:nvSpPr>
        <p:spPr bwMode="auto">
          <a:xfrm>
            <a:off x="3750469" y="5589984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17859" y="0"/>
                </a:moveTo>
                <a:lnTo>
                  <a:pt x="8929" y="8929"/>
                </a:lnTo>
                <a:lnTo>
                  <a:pt x="0" y="35718"/>
                </a:lnTo>
                <a:lnTo>
                  <a:pt x="0" y="62507"/>
                </a:lnTo>
                <a:lnTo>
                  <a:pt x="0" y="9822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26789" y="80367"/>
                </a:lnTo>
                <a:lnTo>
                  <a:pt x="26789" y="35718"/>
                </a:lnTo>
                <a:lnTo>
                  <a:pt x="26789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0" name="Freeform 1211419"/>
          <p:cNvSpPr/>
          <p:nvPr/>
        </p:nvSpPr>
        <p:spPr bwMode="auto">
          <a:xfrm>
            <a:off x="3750469" y="5241727"/>
            <a:ext cx="17860" cy="71438"/>
          </a:xfrm>
          <a:custGeom>
            <a:avLst/>
            <a:gdLst/>
            <a:ahLst/>
            <a:cxnLst/>
            <a:rect l="0" t="0" r="0" b="0"/>
            <a:pathLst>
              <a:path w="17860" h="71438">
                <a:moveTo>
                  <a:pt x="0" y="71437"/>
                </a:moveTo>
                <a:lnTo>
                  <a:pt x="0" y="62507"/>
                </a:lnTo>
                <a:lnTo>
                  <a:pt x="0" y="62507"/>
                </a:lnTo>
                <a:lnTo>
                  <a:pt x="0" y="44648"/>
                </a:lnTo>
                <a:lnTo>
                  <a:pt x="0" y="35718"/>
                </a:lnTo>
                <a:lnTo>
                  <a:pt x="8929" y="1785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1" name="Freeform 1211420"/>
          <p:cNvSpPr/>
          <p:nvPr/>
        </p:nvSpPr>
        <p:spPr bwMode="auto">
          <a:xfrm>
            <a:off x="3893344" y="5384602"/>
            <a:ext cx="80368" cy="348258"/>
          </a:xfrm>
          <a:custGeom>
            <a:avLst/>
            <a:gdLst/>
            <a:ahLst/>
            <a:cxnLst/>
            <a:rect l="0" t="0" r="0" b="0"/>
            <a:pathLst>
              <a:path w="80368" h="34825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29" y="71437"/>
                </a:lnTo>
                <a:lnTo>
                  <a:pt x="8929" y="125015"/>
                </a:lnTo>
                <a:lnTo>
                  <a:pt x="17859" y="178593"/>
                </a:lnTo>
                <a:lnTo>
                  <a:pt x="26789" y="232171"/>
                </a:lnTo>
                <a:lnTo>
                  <a:pt x="35719" y="276819"/>
                </a:lnTo>
                <a:lnTo>
                  <a:pt x="53578" y="321468"/>
                </a:lnTo>
                <a:lnTo>
                  <a:pt x="62508" y="339327"/>
                </a:lnTo>
                <a:lnTo>
                  <a:pt x="71437" y="348257"/>
                </a:lnTo>
                <a:lnTo>
                  <a:pt x="80367" y="339327"/>
                </a:lnTo>
                <a:lnTo>
                  <a:pt x="80367" y="312538"/>
                </a:lnTo>
                <a:lnTo>
                  <a:pt x="80367" y="276819"/>
                </a:lnTo>
                <a:lnTo>
                  <a:pt x="71437" y="241100"/>
                </a:lnTo>
                <a:lnTo>
                  <a:pt x="62508" y="196452"/>
                </a:lnTo>
                <a:lnTo>
                  <a:pt x="62508" y="19645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2" name="Freeform 1211421"/>
          <p:cNvSpPr/>
          <p:nvPr/>
        </p:nvSpPr>
        <p:spPr bwMode="auto">
          <a:xfrm>
            <a:off x="3768328" y="5491758"/>
            <a:ext cx="241103" cy="26790"/>
          </a:xfrm>
          <a:custGeom>
            <a:avLst/>
            <a:gdLst/>
            <a:ahLst/>
            <a:cxnLst/>
            <a:rect l="0" t="0" r="0" b="0"/>
            <a:pathLst>
              <a:path w="241103" h="26790">
                <a:moveTo>
                  <a:pt x="0" y="26789"/>
                </a:moveTo>
                <a:lnTo>
                  <a:pt x="8930" y="26789"/>
                </a:lnTo>
                <a:lnTo>
                  <a:pt x="26789" y="26789"/>
                </a:lnTo>
                <a:lnTo>
                  <a:pt x="62508" y="26789"/>
                </a:lnTo>
                <a:lnTo>
                  <a:pt x="116086" y="26789"/>
                </a:lnTo>
                <a:lnTo>
                  <a:pt x="160735" y="17859"/>
                </a:lnTo>
                <a:lnTo>
                  <a:pt x="205383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3" name="Freeform 1211422"/>
          <p:cNvSpPr/>
          <p:nvPr/>
        </p:nvSpPr>
        <p:spPr bwMode="auto">
          <a:xfrm>
            <a:off x="3964781" y="5473898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8929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35719"/>
                </a:lnTo>
                <a:lnTo>
                  <a:pt x="98227" y="53579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98227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07157" y="125015"/>
                </a:lnTo>
                <a:lnTo>
                  <a:pt x="116086" y="133945"/>
                </a:lnTo>
                <a:lnTo>
                  <a:pt x="107157" y="151804"/>
                </a:lnTo>
                <a:lnTo>
                  <a:pt x="98227" y="160734"/>
                </a:lnTo>
                <a:lnTo>
                  <a:pt x="89297" y="169664"/>
                </a:lnTo>
                <a:lnTo>
                  <a:pt x="62508" y="178593"/>
                </a:lnTo>
                <a:lnTo>
                  <a:pt x="44649" y="187523"/>
                </a:lnTo>
                <a:lnTo>
                  <a:pt x="26789" y="18752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84" name="Freeform 16383"/>
          <p:cNvSpPr/>
          <p:nvPr/>
        </p:nvSpPr>
        <p:spPr bwMode="auto">
          <a:xfrm>
            <a:off x="3348633" y="6063257"/>
            <a:ext cx="348259" cy="303610"/>
          </a:xfrm>
          <a:custGeom>
            <a:avLst/>
            <a:gdLst/>
            <a:ahLst/>
            <a:cxnLst/>
            <a:rect l="0" t="0" r="0" b="0"/>
            <a:pathLst>
              <a:path w="348259" h="303610">
                <a:moveTo>
                  <a:pt x="44648" y="133945"/>
                </a:moveTo>
                <a:lnTo>
                  <a:pt x="44648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26789" y="125016"/>
                </a:lnTo>
                <a:lnTo>
                  <a:pt x="26789" y="116086"/>
                </a:lnTo>
                <a:lnTo>
                  <a:pt x="35719" y="107156"/>
                </a:lnTo>
                <a:lnTo>
                  <a:pt x="35719" y="98227"/>
                </a:lnTo>
                <a:lnTo>
                  <a:pt x="44648" y="80367"/>
                </a:lnTo>
                <a:lnTo>
                  <a:pt x="53578" y="53578"/>
                </a:lnTo>
                <a:lnTo>
                  <a:pt x="71437" y="35719"/>
                </a:lnTo>
                <a:lnTo>
                  <a:pt x="89297" y="26789"/>
                </a:lnTo>
                <a:lnTo>
                  <a:pt x="116086" y="8930"/>
                </a:lnTo>
                <a:lnTo>
                  <a:pt x="142875" y="8930"/>
                </a:lnTo>
                <a:lnTo>
                  <a:pt x="169664" y="0"/>
                </a:lnTo>
                <a:lnTo>
                  <a:pt x="196453" y="8930"/>
                </a:lnTo>
                <a:lnTo>
                  <a:pt x="223242" y="17859"/>
                </a:lnTo>
                <a:lnTo>
                  <a:pt x="241101" y="35719"/>
                </a:lnTo>
                <a:lnTo>
                  <a:pt x="258961" y="71438"/>
                </a:lnTo>
                <a:lnTo>
                  <a:pt x="258961" y="98227"/>
                </a:lnTo>
                <a:lnTo>
                  <a:pt x="258961" y="142875"/>
                </a:lnTo>
                <a:lnTo>
                  <a:pt x="241101" y="178594"/>
                </a:lnTo>
                <a:lnTo>
                  <a:pt x="214312" y="214313"/>
                </a:lnTo>
                <a:lnTo>
                  <a:pt x="187523" y="250031"/>
                </a:lnTo>
                <a:lnTo>
                  <a:pt x="160734" y="276820"/>
                </a:lnTo>
                <a:lnTo>
                  <a:pt x="125015" y="294680"/>
                </a:lnTo>
                <a:lnTo>
                  <a:pt x="89297" y="303609"/>
                </a:lnTo>
                <a:lnTo>
                  <a:pt x="62508" y="303609"/>
                </a:lnTo>
                <a:lnTo>
                  <a:pt x="35719" y="294680"/>
                </a:lnTo>
                <a:lnTo>
                  <a:pt x="8930" y="276820"/>
                </a:lnTo>
                <a:lnTo>
                  <a:pt x="8930" y="258961"/>
                </a:lnTo>
                <a:lnTo>
                  <a:pt x="0" y="241102"/>
                </a:lnTo>
                <a:lnTo>
                  <a:pt x="8930" y="214313"/>
                </a:lnTo>
                <a:lnTo>
                  <a:pt x="26789" y="196453"/>
                </a:lnTo>
                <a:lnTo>
                  <a:pt x="53578" y="187523"/>
                </a:lnTo>
                <a:lnTo>
                  <a:pt x="89297" y="187523"/>
                </a:lnTo>
                <a:lnTo>
                  <a:pt x="125015" y="187523"/>
                </a:lnTo>
                <a:lnTo>
                  <a:pt x="160734" y="196453"/>
                </a:lnTo>
                <a:lnTo>
                  <a:pt x="196453" y="205383"/>
                </a:lnTo>
                <a:lnTo>
                  <a:pt x="223242" y="214313"/>
                </a:lnTo>
                <a:lnTo>
                  <a:pt x="258961" y="223242"/>
                </a:lnTo>
                <a:lnTo>
                  <a:pt x="285750" y="232172"/>
                </a:lnTo>
                <a:lnTo>
                  <a:pt x="303609" y="232172"/>
                </a:lnTo>
                <a:lnTo>
                  <a:pt x="321469" y="223242"/>
                </a:lnTo>
                <a:lnTo>
                  <a:pt x="339328" y="214313"/>
                </a:lnTo>
                <a:lnTo>
                  <a:pt x="348258" y="187523"/>
                </a:lnTo>
                <a:lnTo>
                  <a:pt x="34825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85" name="Freeform 16384"/>
          <p:cNvSpPr/>
          <p:nvPr/>
        </p:nvSpPr>
        <p:spPr bwMode="auto">
          <a:xfrm>
            <a:off x="3616523" y="5848945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17860" y="71437"/>
                </a:lnTo>
                <a:lnTo>
                  <a:pt x="17860" y="89296"/>
                </a:lnTo>
                <a:lnTo>
                  <a:pt x="17860" y="98226"/>
                </a:lnTo>
                <a:lnTo>
                  <a:pt x="26790" y="107156"/>
                </a:lnTo>
                <a:lnTo>
                  <a:pt x="26790" y="107156"/>
                </a:lnTo>
                <a:lnTo>
                  <a:pt x="35719" y="98226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87" name="Freeform 16386"/>
          <p:cNvSpPr/>
          <p:nvPr/>
        </p:nvSpPr>
        <p:spPr bwMode="auto">
          <a:xfrm>
            <a:off x="3687961" y="5777507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1785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89" name="Freeform 16388"/>
          <p:cNvSpPr/>
          <p:nvPr/>
        </p:nvSpPr>
        <p:spPr bwMode="auto">
          <a:xfrm>
            <a:off x="3661172" y="5804296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8" y="44649"/>
                </a:lnTo>
                <a:lnTo>
                  <a:pt x="71437" y="44649"/>
                </a:lnTo>
                <a:lnTo>
                  <a:pt x="80367" y="44649"/>
                </a:lnTo>
                <a:lnTo>
                  <a:pt x="89297" y="44649"/>
                </a:lnTo>
                <a:lnTo>
                  <a:pt x="98226" y="44649"/>
                </a:lnTo>
                <a:lnTo>
                  <a:pt x="107156" y="4464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07156" y="89297"/>
                </a:lnTo>
                <a:lnTo>
                  <a:pt x="98226" y="107156"/>
                </a:lnTo>
                <a:lnTo>
                  <a:pt x="80367" y="125016"/>
                </a:lnTo>
                <a:lnTo>
                  <a:pt x="71437" y="142875"/>
                </a:lnTo>
                <a:lnTo>
                  <a:pt x="53578" y="151805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51805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0" name="Freeform 16389"/>
          <p:cNvSpPr/>
          <p:nvPr/>
        </p:nvSpPr>
        <p:spPr bwMode="auto">
          <a:xfrm>
            <a:off x="3848695" y="6045398"/>
            <a:ext cx="169665" cy="53579"/>
          </a:xfrm>
          <a:custGeom>
            <a:avLst/>
            <a:gdLst/>
            <a:ahLst/>
            <a:cxnLst/>
            <a:rect l="0" t="0" r="0" b="0"/>
            <a:pathLst>
              <a:path w="169665" h="5357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44648"/>
                </a:lnTo>
                <a:lnTo>
                  <a:pt x="35719" y="44648"/>
                </a:lnTo>
                <a:lnTo>
                  <a:pt x="53578" y="35718"/>
                </a:lnTo>
                <a:lnTo>
                  <a:pt x="71438" y="26789"/>
                </a:lnTo>
                <a:lnTo>
                  <a:pt x="89297" y="8929"/>
                </a:lnTo>
                <a:lnTo>
                  <a:pt x="116086" y="8929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1" name="Freeform 16390"/>
          <p:cNvSpPr/>
          <p:nvPr/>
        </p:nvSpPr>
        <p:spPr bwMode="auto">
          <a:xfrm>
            <a:off x="4188023" y="5893593"/>
            <a:ext cx="26791" cy="312540"/>
          </a:xfrm>
          <a:custGeom>
            <a:avLst/>
            <a:gdLst/>
            <a:ahLst/>
            <a:cxnLst/>
            <a:rect l="0" t="0" r="0" b="0"/>
            <a:pathLst>
              <a:path w="26791" h="312540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30" y="107156"/>
                </a:lnTo>
                <a:lnTo>
                  <a:pt x="8930" y="169664"/>
                </a:lnTo>
                <a:lnTo>
                  <a:pt x="17860" y="223242"/>
                </a:lnTo>
                <a:lnTo>
                  <a:pt x="17860" y="276820"/>
                </a:lnTo>
                <a:lnTo>
                  <a:pt x="26790" y="312539"/>
                </a:lnTo>
                <a:lnTo>
                  <a:pt x="2679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2" name="Freeform 16391"/>
          <p:cNvSpPr/>
          <p:nvPr/>
        </p:nvSpPr>
        <p:spPr bwMode="auto">
          <a:xfrm>
            <a:off x="4438055" y="612576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3" name="Freeform 16392"/>
          <p:cNvSpPr/>
          <p:nvPr/>
        </p:nvSpPr>
        <p:spPr bwMode="auto">
          <a:xfrm>
            <a:off x="4429125" y="612576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4" name="Freeform 16393"/>
          <p:cNvSpPr/>
          <p:nvPr/>
        </p:nvSpPr>
        <p:spPr bwMode="auto">
          <a:xfrm>
            <a:off x="4527352" y="6098976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5" name="Freeform 16394"/>
          <p:cNvSpPr/>
          <p:nvPr/>
        </p:nvSpPr>
        <p:spPr bwMode="auto">
          <a:xfrm>
            <a:off x="4714875" y="6045398"/>
            <a:ext cx="1" cy="35719"/>
          </a:xfrm>
          <a:custGeom>
            <a:avLst/>
            <a:gdLst/>
            <a:ahLst/>
            <a:cxnLst/>
            <a:rect l="0" t="0" r="0" b="0"/>
            <a:pathLst>
              <a:path w="1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6" name="Freeform 16395"/>
          <p:cNvSpPr/>
          <p:nvPr/>
        </p:nvSpPr>
        <p:spPr bwMode="auto">
          <a:xfrm>
            <a:off x="4857750" y="6000749"/>
            <a:ext cx="44649" cy="44650"/>
          </a:xfrm>
          <a:custGeom>
            <a:avLst/>
            <a:gdLst/>
            <a:ahLst/>
            <a:cxnLst/>
            <a:rect l="0" t="0" r="0" b="0"/>
            <a:pathLst>
              <a:path w="44649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1786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7" name="Freeform 16396"/>
          <p:cNvSpPr/>
          <p:nvPr/>
        </p:nvSpPr>
        <p:spPr bwMode="auto">
          <a:xfrm>
            <a:off x="4982766" y="5991820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8" name="Freeform 16397"/>
          <p:cNvSpPr/>
          <p:nvPr/>
        </p:nvSpPr>
        <p:spPr bwMode="auto">
          <a:xfrm>
            <a:off x="5161359" y="5965030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99" name="Freeform 16398"/>
          <p:cNvSpPr/>
          <p:nvPr/>
        </p:nvSpPr>
        <p:spPr bwMode="auto">
          <a:xfrm>
            <a:off x="5357813" y="5759648"/>
            <a:ext cx="151805" cy="26790"/>
          </a:xfrm>
          <a:custGeom>
            <a:avLst/>
            <a:gdLst/>
            <a:ahLst/>
            <a:cxnLst/>
            <a:rect l="0" t="0" r="0" b="0"/>
            <a:pathLst>
              <a:path w="151805" h="26790">
                <a:moveTo>
                  <a:pt x="0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7" y="2678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0" name="Freeform 16399"/>
          <p:cNvSpPr/>
          <p:nvPr/>
        </p:nvSpPr>
        <p:spPr bwMode="auto">
          <a:xfrm>
            <a:off x="5625703" y="5581054"/>
            <a:ext cx="303611" cy="285751"/>
          </a:xfrm>
          <a:custGeom>
            <a:avLst/>
            <a:gdLst/>
            <a:ahLst/>
            <a:cxnLst/>
            <a:rect l="0" t="0" r="0" b="0"/>
            <a:pathLst>
              <a:path w="303611" h="285751">
                <a:moveTo>
                  <a:pt x="8930" y="98226"/>
                </a:move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71437"/>
                </a:lnTo>
                <a:lnTo>
                  <a:pt x="35719" y="62508"/>
                </a:lnTo>
                <a:lnTo>
                  <a:pt x="53578" y="44648"/>
                </a:lnTo>
                <a:lnTo>
                  <a:pt x="71438" y="26789"/>
                </a:lnTo>
                <a:lnTo>
                  <a:pt x="98227" y="17859"/>
                </a:lnTo>
                <a:lnTo>
                  <a:pt x="116086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87524" y="26789"/>
                </a:lnTo>
                <a:lnTo>
                  <a:pt x="196453" y="44648"/>
                </a:lnTo>
                <a:lnTo>
                  <a:pt x="205383" y="80367"/>
                </a:lnTo>
                <a:lnTo>
                  <a:pt x="214313" y="107156"/>
                </a:lnTo>
                <a:lnTo>
                  <a:pt x="214313" y="142875"/>
                </a:lnTo>
                <a:lnTo>
                  <a:pt x="205383" y="178594"/>
                </a:lnTo>
                <a:lnTo>
                  <a:pt x="187524" y="205383"/>
                </a:lnTo>
                <a:lnTo>
                  <a:pt x="169664" y="232172"/>
                </a:lnTo>
                <a:lnTo>
                  <a:pt x="142875" y="258961"/>
                </a:lnTo>
                <a:lnTo>
                  <a:pt x="107156" y="276820"/>
                </a:lnTo>
                <a:lnTo>
                  <a:pt x="80367" y="285750"/>
                </a:lnTo>
                <a:lnTo>
                  <a:pt x="53578" y="285750"/>
                </a:lnTo>
                <a:lnTo>
                  <a:pt x="44649" y="276820"/>
                </a:lnTo>
                <a:lnTo>
                  <a:pt x="35719" y="258961"/>
                </a:lnTo>
                <a:lnTo>
                  <a:pt x="35719" y="241101"/>
                </a:lnTo>
                <a:lnTo>
                  <a:pt x="44649" y="223242"/>
                </a:lnTo>
                <a:lnTo>
                  <a:pt x="53578" y="205383"/>
                </a:lnTo>
                <a:lnTo>
                  <a:pt x="62508" y="196453"/>
                </a:lnTo>
                <a:lnTo>
                  <a:pt x="71438" y="196453"/>
                </a:lnTo>
                <a:lnTo>
                  <a:pt x="98227" y="205383"/>
                </a:lnTo>
                <a:lnTo>
                  <a:pt x="116086" y="214312"/>
                </a:lnTo>
                <a:lnTo>
                  <a:pt x="142875" y="232172"/>
                </a:lnTo>
                <a:lnTo>
                  <a:pt x="169664" y="241101"/>
                </a:lnTo>
                <a:lnTo>
                  <a:pt x="196453" y="258961"/>
                </a:lnTo>
                <a:lnTo>
                  <a:pt x="223242" y="267891"/>
                </a:lnTo>
                <a:lnTo>
                  <a:pt x="250031" y="267891"/>
                </a:lnTo>
                <a:lnTo>
                  <a:pt x="267891" y="267891"/>
                </a:lnTo>
                <a:lnTo>
                  <a:pt x="285750" y="258961"/>
                </a:lnTo>
                <a:lnTo>
                  <a:pt x="294680" y="232172"/>
                </a:lnTo>
                <a:lnTo>
                  <a:pt x="303610" y="214312"/>
                </a:lnTo>
                <a:lnTo>
                  <a:pt x="30361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1" name="Freeform 16400"/>
          <p:cNvSpPr/>
          <p:nvPr/>
        </p:nvSpPr>
        <p:spPr bwMode="auto">
          <a:xfrm>
            <a:off x="5840016" y="5304234"/>
            <a:ext cx="53579" cy="187525"/>
          </a:xfrm>
          <a:custGeom>
            <a:avLst/>
            <a:gdLst/>
            <a:ahLst/>
            <a:cxnLst/>
            <a:rect l="0" t="0" r="0" b="0"/>
            <a:pathLst>
              <a:path w="53579" h="187525">
                <a:moveTo>
                  <a:pt x="2678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44649"/>
                </a:lnTo>
                <a:lnTo>
                  <a:pt x="8929" y="71438"/>
                </a:lnTo>
                <a:lnTo>
                  <a:pt x="0" y="107157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87524"/>
                </a:lnTo>
                <a:lnTo>
                  <a:pt x="26789" y="178594"/>
                </a:lnTo>
                <a:lnTo>
                  <a:pt x="35718" y="169664"/>
                </a:lnTo>
                <a:lnTo>
                  <a:pt x="44648" y="151805"/>
                </a:lnTo>
                <a:lnTo>
                  <a:pt x="53578" y="133946"/>
                </a:lnTo>
                <a:lnTo>
                  <a:pt x="53578" y="107157"/>
                </a:lnTo>
                <a:lnTo>
                  <a:pt x="5357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2" name="Freeform 16401"/>
          <p:cNvSpPr/>
          <p:nvPr/>
        </p:nvSpPr>
        <p:spPr bwMode="auto">
          <a:xfrm>
            <a:off x="5929313" y="5304234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8929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8929" y="160735"/>
                </a:lnTo>
                <a:lnTo>
                  <a:pt x="17859" y="160735"/>
                </a:lnTo>
                <a:lnTo>
                  <a:pt x="35718" y="160735"/>
                </a:lnTo>
                <a:lnTo>
                  <a:pt x="44648" y="151805"/>
                </a:lnTo>
                <a:lnTo>
                  <a:pt x="53578" y="133946"/>
                </a:lnTo>
                <a:lnTo>
                  <a:pt x="53578" y="116086"/>
                </a:lnTo>
                <a:lnTo>
                  <a:pt x="53578" y="107157"/>
                </a:lnTo>
                <a:lnTo>
                  <a:pt x="44648" y="107157"/>
                </a:lnTo>
                <a:lnTo>
                  <a:pt x="35718" y="116086"/>
                </a:lnTo>
                <a:lnTo>
                  <a:pt x="17859" y="133946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3" name="Freeform 16402"/>
          <p:cNvSpPr/>
          <p:nvPr/>
        </p:nvSpPr>
        <p:spPr bwMode="auto">
          <a:xfrm>
            <a:off x="5938242" y="5250656"/>
            <a:ext cx="160736" cy="44650"/>
          </a:xfrm>
          <a:custGeom>
            <a:avLst/>
            <a:gdLst/>
            <a:ahLst/>
            <a:cxnLst/>
            <a:rect l="0" t="0" r="0" b="0"/>
            <a:pathLst>
              <a:path w="160736" h="44650">
                <a:moveTo>
                  <a:pt x="17860" y="44649"/>
                </a:move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60"/>
                </a:lnTo>
                <a:lnTo>
                  <a:pt x="71438" y="17860"/>
                </a:lnTo>
                <a:lnTo>
                  <a:pt x="98227" y="893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4" name="Freeform 16403"/>
          <p:cNvSpPr/>
          <p:nvPr/>
        </p:nvSpPr>
        <p:spPr bwMode="auto">
          <a:xfrm>
            <a:off x="5768578" y="5268516"/>
            <a:ext cx="258962" cy="214313"/>
          </a:xfrm>
          <a:custGeom>
            <a:avLst/>
            <a:gdLst/>
            <a:ahLst/>
            <a:cxnLst/>
            <a:rect l="0" t="0" r="0" b="0"/>
            <a:pathLst>
              <a:path w="258962" h="214313">
                <a:moveTo>
                  <a:pt x="187524" y="0"/>
                </a:move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8929"/>
                </a:lnTo>
                <a:lnTo>
                  <a:pt x="187524" y="17859"/>
                </a:lnTo>
                <a:lnTo>
                  <a:pt x="178594" y="35718"/>
                </a:lnTo>
                <a:lnTo>
                  <a:pt x="169664" y="53578"/>
                </a:lnTo>
                <a:lnTo>
                  <a:pt x="160735" y="80367"/>
                </a:lnTo>
                <a:lnTo>
                  <a:pt x="151805" y="98226"/>
                </a:lnTo>
                <a:lnTo>
                  <a:pt x="151805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51805" y="133945"/>
                </a:lnTo>
                <a:lnTo>
                  <a:pt x="160735" y="116086"/>
                </a:lnTo>
                <a:lnTo>
                  <a:pt x="160735" y="107156"/>
                </a:lnTo>
                <a:lnTo>
                  <a:pt x="169664" y="98226"/>
                </a:lnTo>
                <a:lnTo>
                  <a:pt x="169664" y="89297"/>
                </a:lnTo>
                <a:lnTo>
                  <a:pt x="178594" y="89297"/>
                </a:lnTo>
                <a:lnTo>
                  <a:pt x="178594" y="98226"/>
                </a:lnTo>
                <a:lnTo>
                  <a:pt x="196453" y="107156"/>
                </a:lnTo>
                <a:lnTo>
                  <a:pt x="205383" y="116086"/>
                </a:lnTo>
                <a:lnTo>
                  <a:pt x="223242" y="133945"/>
                </a:lnTo>
                <a:lnTo>
                  <a:pt x="241102" y="151804"/>
                </a:lnTo>
                <a:lnTo>
                  <a:pt x="258961" y="169664"/>
                </a:lnTo>
                <a:lnTo>
                  <a:pt x="258961" y="187523"/>
                </a:lnTo>
                <a:lnTo>
                  <a:pt x="258961" y="196453"/>
                </a:lnTo>
                <a:lnTo>
                  <a:pt x="223242" y="205382"/>
                </a:lnTo>
                <a:lnTo>
                  <a:pt x="178594" y="214312"/>
                </a:lnTo>
                <a:lnTo>
                  <a:pt x="116086" y="214312"/>
                </a:lnTo>
                <a:lnTo>
                  <a:pt x="62508" y="214312"/>
                </a:lnTo>
                <a:lnTo>
                  <a:pt x="17860" y="20538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5" name="Freeform 16404"/>
          <p:cNvSpPr/>
          <p:nvPr/>
        </p:nvSpPr>
        <p:spPr bwMode="auto">
          <a:xfrm>
            <a:off x="2366367" y="4964906"/>
            <a:ext cx="4241603" cy="1785938"/>
          </a:xfrm>
          <a:custGeom>
            <a:avLst/>
            <a:gdLst/>
            <a:ahLst/>
            <a:cxnLst/>
            <a:rect l="0" t="0" r="0" b="0"/>
            <a:pathLst>
              <a:path w="4241603" h="1785938">
                <a:moveTo>
                  <a:pt x="3929063" y="205383"/>
                </a:moveTo>
                <a:lnTo>
                  <a:pt x="3929063" y="205383"/>
                </a:lnTo>
                <a:lnTo>
                  <a:pt x="3929063" y="196453"/>
                </a:lnTo>
                <a:lnTo>
                  <a:pt x="3929063" y="187524"/>
                </a:lnTo>
                <a:lnTo>
                  <a:pt x="3929063" y="178594"/>
                </a:lnTo>
                <a:lnTo>
                  <a:pt x="3929063" y="169664"/>
                </a:lnTo>
                <a:lnTo>
                  <a:pt x="3911203" y="151805"/>
                </a:lnTo>
                <a:lnTo>
                  <a:pt x="3902274" y="142875"/>
                </a:lnTo>
                <a:lnTo>
                  <a:pt x="3875485" y="133946"/>
                </a:lnTo>
                <a:lnTo>
                  <a:pt x="3848696" y="116086"/>
                </a:lnTo>
                <a:lnTo>
                  <a:pt x="3812977" y="107157"/>
                </a:lnTo>
                <a:lnTo>
                  <a:pt x="3768328" y="89297"/>
                </a:lnTo>
                <a:lnTo>
                  <a:pt x="3723680" y="80367"/>
                </a:lnTo>
                <a:lnTo>
                  <a:pt x="3661172" y="71438"/>
                </a:lnTo>
                <a:lnTo>
                  <a:pt x="3598664" y="62508"/>
                </a:lnTo>
                <a:lnTo>
                  <a:pt x="3527227" y="53578"/>
                </a:lnTo>
                <a:lnTo>
                  <a:pt x="3446860" y="44649"/>
                </a:lnTo>
                <a:lnTo>
                  <a:pt x="3366492" y="35719"/>
                </a:lnTo>
                <a:lnTo>
                  <a:pt x="3268266" y="26789"/>
                </a:lnTo>
                <a:lnTo>
                  <a:pt x="3170039" y="17860"/>
                </a:lnTo>
                <a:lnTo>
                  <a:pt x="3071813" y="17860"/>
                </a:lnTo>
                <a:lnTo>
                  <a:pt x="2964656" y="8930"/>
                </a:lnTo>
                <a:lnTo>
                  <a:pt x="2857500" y="8930"/>
                </a:lnTo>
                <a:lnTo>
                  <a:pt x="2750344" y="0"/>
                </a:lnTo>
                <a:lnTo>
                  <a:pt x="2634258" y="0"/>
                </a:lnTo>
                <a:lnTo>
                  <a:pt x="2518172" y="0"/>
                </a:lnTo>
                <a:lnTo>
                  <a:pt x="2411016" y="8930"/>
                </a:lnTo>
                <a:lnTo>
                  <a:pt x="2286000" y="17860"/>
                </a:lnTo>
                <a:lnTo>
                  <a:pt x="2169914" y="26789"/>
                </a:lnTo>
                <a:lnTo>
                  <a:pt x="2053828" y="35719"/>
                </a:lnTo>
                <a:lnTo>
                  <a:pt x="1937742" y="44649"/>
                </a:lnTo>
                <a:lnTo>
                  <a:pt x="1821656" y="53578"/>
                </a:lnTo>
                <a:lnTo>
                  <a:pt x="1714500" y="62508"/>
                </a:lnTo>
                <a:lnTo>
                  <a:pt x="1607344" y="71438"/>
                </a:lnTo>
                <a:lnTo>
                  <a:pt x="1500188" y="71438"/>
                </a:lnTo>
                <a:lnTo>
                  <a:pt x="1393031" y="80367"/>
                </a:lnTo>
                <a:lnTo>
                  <a:pt x="1285875" y="89297"/>
                </a:lnTo>
                <a:lnTo>
                  <a:pt x="1178719" y="98227"/>
                </a:lnTo>
                <a:lnTo>
                  <a:pt x="1080492" y="107157"/>
                </a:lnTo>
                <a:lnTo>
                  <a:pt x="973336" y="125016"/>
                </a:lnTo>
                <a:lnTo>
                  <a:pt x="875110" y="142875"/>
                </a:lnTo>
                <a:lnTo>
                  <a:pt x="776883" y="169664"/>
                </a:lnTo>
                <a:lnTo>
                  <a:pt x="678656" y="196453"/>
                </a:lnTo>
                <a:lnTo>
                  <a:pt x="589360" y="232172"/>
                </a:lnTo>
                <a:lnTo>
                  <a:pt x="508992" y="267891"/>
                </a:lnTo>
                <a:lnTo>
                  <a:pt x="428625" y="312539"/>
                </a:lnTo>
                <a:lnTo>
                  <a:pt x="357188" y="357188"/>
                </a:lnTo>
                <a:lnTo>
                  <a:pt x="285750" y="410766"/>
                </a:lnTo>
                <a:lnTo>
                  <a:pt x="232172" y="464344"/>
                </a:lnTo>
                <a:lnTo>
                  <a:pt x="178594" y="517922"/>
                </a:lnTo>
                <a:lnTo>
                  <a:pt x="133946" y="589360"/>
                </a:lnTo>
                <a:lnTo>
                  <a:pt x="89297" y="660796"/>
                </a:lnTo>
                <a:lnTo>
                  <a:pt x="62508" y="741164"/>
                </a:lnTo>
                <a:lnTo>
                  <a:pt x="35719" y="830460"/>
                </a:lnTo>
                <a:lnTo>
                  <a:pt x="17860" y="919757"/>
                </a:lnTo>
                <a:lnTo>
                  <a:pt x="0" y="1009054"/>
                </a:lnTo>
                <a:lnTo>
                  <a:pt x="0" y="1089421"/>
                </a:lnTo>
                <a:lnTo>
                  <a:pt x="8930" y="1169789"/>
                </a:lnTo>
                <a:lnTo>
                  <a:pt x="26789" y="1241226"/>
                </a:lnTo>
                <a:lnTo>
                  <a:pt x="53578" y="1303734"/>
                </a:lnTo>
                <a:lnTo>
                  <a:pt x="80367" y="1357312"/>
                </a:lnTo>
                <a:lnTo>
                  <a:pt x="125016" y="1401960"/>
                </a:lnTo>
                <a:lnTo>
                  <a:pt x="178594" y="1446609"/>
                </a:lnTo>
                <a:lnTo>
                  <a:pt x="214313" y="1482328"/>
                </a:lnTo>
                <a:lnTo>
                  <a:pt x="258961" y="1518046"/>
                </a:lnTo>
                <a:lnTo>
                  <a:pt x="294680" y="1544835"/>
                </a:lnTo>
                <a:lnTo>
                  <a:pt x="330399" y="1562695"/>
                </a:lnTo>
                <a:lnTo>
                  <a:pt x="392906" y="1589484"/>
                </a:lnTo>
                <a:lnTo>
                  <a:pt x="455414" y="1625203"/>
                </a:lnTo>
                <a:lnTo>
                  <a:pt x="535781" y="1669851"/>
                </a:lnTo>
                <a:lnTo>
                  <a:pt x="625078" y="1696640"/>
                </a:lnTo>
                <a:lnTo>
                  <a:pt x="714375" y="1723429"/>
                </a:lnTo>
                <a:lnTo>
                  <a:pt x="803672" y="1741289"/>
                </a:lnTo>
                <a:lnTo>
                  <a:pt x="857250" y="1750218"/>
                </a:lnTo>
                <a:lnTo>
                  <a:pt x="919758" y="1759148"/>
                </a:lnTo>
                <a:lnTo>
                  <a:pt x="991196" y="1759148"/>
                </a:lnTo>
                <a:lnTo>
                  <a:pt x="1071563" y="1768078"/>
                </a:lnTo>
                <a:lnTo>
                  <a:pt x="1160860" y="1777007"/>
                </a:lnTo>
                <a:lnTo>
                  <a:pt x="1250156" y="1777007"/>
                </a:lnTo>
                <a:lnTo>
                  <a:pt x="1348383" y="1777007"/>
                </a:lnTo>
                <a:lnTo>
                  <a:pt x="1446610" y="1785937"/>
                </a:lnTo>
                <a:lnTo>
                  <a:pt x="1544836" y="1785937"/>
                </a:lnTo>
                <a:lnTo>
                  <a:pt x="1643063" y="1785937"/>
                </a:lnTo>
                <a:lnTo>
                  <a:pt x="1750219" y="1777007"/>
                </a:lnTo>
                <a:lnTo>
                  <a:pt x="1857375" y="1768078"/>
                </a:lnTo>
                <a:lnTo>
                  <a:pt x="1964531" y="1759148"/>
                </a:lnTo>
                <a:lnTo>
                  <a:pt x="2080617" y="1741289"/>
                </a:lnTo>
                <a:lnTo>
                  <a:pt x="2196703" y="1723429"/>
                </a:lnTo>
                <a:lnTo>
                  <a:pt x="2455664" y="1678781"/>
                </a:lnTo>
                <a:lnTo>
                  <a:pt x="2687836" y="1625203"/>
                </a:lnTo>
                <a:lnTo>
                  <a:pt x="2893219" y="1580554"/>
                </a:lnTo>
                <a:lnTo>
                  <a:pt x="3089672" y="1526976"/>
                </a:lnTo>
                <a:lnTo>
                  <a:pt x="3241477" y="1482328"/>
                </a:lnTo>
                <a:lnTo>
                  <a:pt x="3375422" y="1437679"/>
                </a:lnTo>
                <a:lnTo>
                  <a:pt x="3491508" y="1393031"/>
                </a:lnTo>
                <a:lnTo>
                  <a:pt x="3598664" y="1348382"/>
                </a:lnTo>
                <a:lnTo>
                  <a:pt x="3705821" y="1294804"/>
                </a:lnTo>
                <a:lnTo>
                  <a:pt x="3804047" y="1232296"/>
                </a:lnTo>
                <a:lnTo>
                  <a:pt x="3884414" y="1169789"/>
                </a:lnTo>
                <a:lnTo>
                  <a:pt x="3964781" y="1098351"/>
                </a:lnTo>
                <a:lnTo>
                  <a:pt x="4036219" y="1035843"/>
                </a:lnTo>
                <a:lnTo>
                  <a:pt x="4098727" y="955476"/>
                </a:lnTo>
                <a:lnTo>
                  <a:pt x="4152305" y="884039"/>
                </a:lnTo>
                <a:lnTo>
                  <a:pt x="4196953" y="812601"/>
                </a:lnTo>
                <a:lnTo>
                  <a:pt x="4223742" y="741164"/>
                </a:lnTo>
                <a:lnTo>
                  <a:pt x="4241602" y="678656"/>
                </a:lnTo>
                <a:lnTo>
                  <a:pt x="4241602" y="607219"/>
                </a:lnTo>
                <a:lnTo>
                  <a:pt x="4241602" y="535782"/>
                </a:lnTo>
                <a:lnTo>
                  <a:pt x="4214813" y="473274"/>
                </a:lnTo>
                <a:lnTo>
                  <a:pt x="4179094" y="401836"/>
                </a:lnTo>
                <a:lnTo>
                  <a:pt x="4125516" y="339328"/>
                </a:lnTo>
                <a:lnTo>
                  <a:pt x="4054078" y="276821"/>
                </a:lnTo>
                <a:lnTo>
                  <a:pt x="3964781" y="232172"/>
                </a:lnTo>
                <a:lnTo>
                  <a:pt x="3857625" y="187524"/>
                </a:lnTo>
                <a:lnTo>
                  <a:pt x="3732610" y="151805"/>
                </a:lnTo>
                <a:lnTo>
                  <a:pt x="3589735" y="133946"/>
                </a:lnTo>
                <a:lnTo>
                  <a:pt x="3429000" y="133946"/>
                </a:lnTo>
                <a:lnTo>
                  <a:pt x="3277196" y="142875"/>
                </a:lnTo>
                <a:lnTo>
                  <a:pt x="327719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6" name="Freeform 16405"/>
          <p:cNvSpPr/>
          <p:nvPr/>
        </p:nvSpPr>
        <p:spPr bwMode="auto">
          <a:xfrm>
            <a:off x="4491633" y="6188273"/>
            <a:ext cx="250032" cy="375048"/>
          </a:xfrm>
          <a:custGeom>
            <a:avLst/>
            <a:gdLst/>
            <a:ahLst/>
            <a:cxnLst/>
            <a:rect l="0" t="0" r="0" b="0"/>
            <a:pathLst>
              <a:path w="250032" h="375048">
                <a:moveTo>
                  <a:pt x="125015" y="196453"/>
                </a:moveTo>
                <a:lnTo>
                  <a:pt x="116086" y="187523"/>
                </a:lnTo>
                <a:lnTo>
                  <a:pt x="116086" y="187523"/>
                </a:lnTo>
                <a:lnTo>
                  <a:pt x="116086" y="178593"/>
                </a:lnTo>
                <a:lnTo>
                  <a:pt x="107156" y="160734"/>
                </a:lnTo>
                <a:lnTo>
                  <a:pt x="107156" y="151804"/>
                </a:lnTo>
                <a:lnTo>
                  <a:pt x="89297" y="133945"/>
                </a:lnTo>
                <a:lnTo>
                  <a:pt x="80367" y="116086"/>
                </a:lnTo>
                <a:lnTo>
                  <a:pt x="71437" y="107156"/>
                </a:lnTo>
                <a:lnTo>
                  <a:pt x="53578" y="107156"/>
                </a:lnTo>
                <a:lnTo>
                  <a:pt x="35719" y="125015"/>
                </a:lnTo>
                <a:lnTo>
                  <a:pt x="26789" y="160734"/>
                </a:lnTo>
                <a:lnTo>
                  <a:pt x="17859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85750"/>
                </a:lnTo>
                <a:lnTo>
                  <a:pt x="0" y="321468"/>
                </a:lnTo>
                <a:lnTo>
                  <a:pt x="0" y="357187"/>
                </a:lnTo>
                <a:lnTo>
                  <a:pt x="0" y="375047"/>
                </a:lnTo>
                <a:lnTo>
                  <a:pt x="8930" y="375047"/>
                </a:lnTo>
                <a:lnTo>
                  <a:pt x="26789" y="357187"/>
                </a:lnTo>
                <a:lnTo>
                  <a:pt x="53578" y="312539"/>
                </a:lnTo>
                <a:lnTo>
                  <a:pt x="80367" y="250031"/>
                </a:lnTo>
                <a:lnTo>
                  <a:pt x="98226" y="196453"/>
                </a:lnTo>
                <a:lnTo>
                  <a:pt x="116086" y="151804"/>
                </a:lnTo>
                <a:lnTo>
                  <a:pt x="125015" y="107156"/>
                </a:lnTo>
                <a:lnTo>
                  <a:pt x="142875" y="62507"/>
                </a:lnTo>
                <a:lnTo>
                  <a:pt x="142875" y="35718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51805" y="35718"/>
                </a:lnTo>
                <a:lnTo>
                  <a:pt x="151805" y="80367"/>
                </a:lnTo>
                <a:lnTo>
                  <a:pt x="160734" y="133945"/>
                </a:lnTo>
                <a:lnTo>
                  <a:pt x="160734" y="169664"/>
                </a:lnTo>
                <a:lnTo>
                  <a:pt x="169664" y="223242"/>
                </a:lnTo>
                <a:lnTo>
                  <a:pt x="178594" y="258961"/>
                </a:lnTo>
                <a:lnTo>
                  <a:pt x="187523" y="276820"/>
                </a:lnTo>
                <a:lnTo>
                  <a:pt x="196453" y="285750"/>
                </a:lnTo>
                <a:lnTo>
                  <a:pt x="205383" y="303609"/>
                </a:lnTo>
                <a:lnTo>
                  <a:pt x="223242" y="303609"/>
                </a:lnTo>
                <a:lnTo>
                  <a:pt x="241101" y="294679"/>
                </a:lnTo>
                <a:lnTo>
                  <a:pt x="250031" y="267890"/>
                </a:lnTo>
                <a:lnTo>
                  <a:pt x="250031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7" name="Freeform 16406"/>
          <p:cNvSpPr/>
          <p:nvPr/>
        </p:nvSpPr>
        <p:spPr bwMode="auto">
          <a:xfrm>
            <a:off x="4768453" y="6384726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8" name="Freeform 16407"/>
          <p:cNvSpPr/>
          <p:nvPr/>
        </p:nvSpPr>
        <p:spPr bwMode="auto">
          <a:xfrm>
            <a:off x="4759523" y="6268640"/>
            <a:ext cx="17861" cy="44649"/>
          </a:xfrm>
          <a:custGeom>
            <a:avLst/>
            <a:gdLst/>
            <a:ahLst/>
            <a:cxnLst/>
            <a:rect l="0" t="0" r="0" b="0"/>
            <a:pathLst>
              <a:path w="17861" h="4464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09" name="Freeform 16408"/>
          <p:cNvSpPr/>
          <p:nvPr/>
        </p:nvSpPr>
        <p:spPr bwMode="auto">
          <a:xfrm>
            <a:off x="4893469" y="6116835"/>
            <a:ext cx="196454" cy="464345"/>
          </a:xfrm>
          <a:custGeom>
            <a:avLst/>
            <a:gdLst/>
            <a:ahLst/>
            <a:cxnLst/>
            <a:rect l="0" t="0" r="0" b="0"/>
            <a:pathLst>
              <a:path w="196454" h="464345">
                <a:moveTo>
                  <a:pt x="44648" y="169664"/>
                </a:moveTo>
                <a:lnTo>
                  <a:pt x="4464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35719" y="178594"/>
                </a:lnTo>
                <a:lnTo>
                  <a:pt x="26789" y="205383"/>
                </a:lnTo>
                <a:lnTo>
                  <a:pt x="26789" y="241102"/>
                </a:lnTo>
                <a:lnTo>
                  <a:pt x="8929" y="276820"/>
                </a:lnTo>
                <a:lnTo>
                  <a:pt x="8929" y="312539"/>
                </a:lnTo>
                <a:lnTo>
                  <a:pt x="8929" y="339328"/>
                </a:lnTo>
                <a:lnTo>
                  <a:pt x="0" y="375047"/>
                </a:lnTo>
                <a:lnTo>
                  <a:pt x="0" y="410766"/>
                </a:lnTo>
                <a:lnTo>
                  <a:pt x="0" y="446485"/>
                </a:lnTo>
                <a:lnTo>
                  <a:pt x="8929" y="464344"/>
                </a:lnTo>
                <a:lnTo>
                  <a:pt x="35719" y="455414"/>
                </a:lnTo>
                <a:lnTo>
                  <a:pt x="62508" y="410766"/>
                </a:lnTo>
                <a:lnTo>
                  <a:pt x="80367" y="339328"/>
                </a:lnTo>
                <a:lnTo>
                  <a:pt x="98226" y="258961"/>
                </a:lnTo>
                <a:lnTo>
                  <a:pt x="116086" y="187524"/>
                </a:lnTo>
                <a:lnTo>
                  <a:pt x="116086" y="125016"/>
                </a:lnTo>
                <a:lnTo>
                  <a:pt x="125015" y="71438"/>
                </a:lnTo>
                <a:lnTo>
                  <a:pt x="125015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17860"/>
                </a:lnTo>
                <a:lnTo>
                  <a:pt x="98226" y="44649"/>
                </a:lnTo>
                <a:lnTo>
                  <a:pt x="89297" y="89297"/>
                </a:lnTo>
                <a:lnTo>
                  <a:pt x="71437" y="151805"/>
                </a:lnTo>
                <a:lnTo>
                  <a:pt x="71437" y="205383"/>
                </a:lnTo>
                <a:lnTo>
                  <a:pt x="71437" y="258961"/>
                </a:lnTo>
                <a:lnTo>
                  <a:pt x="80367" y="294680"/>
                </a:lnTo>
                <a:lnTo>
                  <a:pt x="89297" y="330399"/>
                </a:lnTo>
                <a:lnTo>
                  <a:pt x="107156" y="366117"/>
                </a:lnTo>
                <a:lnTo>
                  <a:pt x="125015" y="401836"/>
                </a:lnTo>
                <a:lnTo>
                  <a:pt x="160734" y="437555"/>
                </a:lnTo>
                <a:lnTo>
                  <a:pt x="196453" y="428625"/>
                </a:lnTo>
                <a:lnTo>
                  <a:pt x="196453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10" name="Freeform 16409"/>
          <p:cNvSpPr/>
          <p:nvPr/>
        </p:nvSpPr>
        <p:spPr bwMode="auto">
          <a:xfrm>
            <a:off x="5232797" y="6215062"/>
            <a:ext cx="392907" cy="276821"/>
          </a:xfrm>
          <a:custGeom>
            <a:avLst/>
            <a:gdLst/>
            <a:ahLst/>
            <a:cxnLst/>
            <a:rect l="0" t="0" r="0" b="0"/>
            <a:pathLst>
              <a:path w="392907" h="276821">
                <a:moveTo>
                  <a:pt x="8930" y="125015"/>
                </a:moveTo>
                <a:lnTo>
                  <a:pt x="0" y="14287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17859" y="241101"/>
                </a:lnTo>
                <a:lnTo>
                  <a:pt x="17859" y="214312"/>
                </a:lnTo>
                <a:lnTo>
                  <a:pt x="17859" y="187523"/>
                </a:lnTo>
                <a:lnTo>
                  <a:pt x="26789" y="151804"/>
                </a:lnTo>
                <a:lnTo>
                  <a:pt x="35719" y="116086"/>
                </a:lnTo>
                <a:lnTo>
                  <a:pt x="53578" y="98226"/>
                </a:lnTo>
                <a:lnTo>
                  <a:pt x="71437" y="89297"/>
                </a:lnTo>
                <a:lnTo>
                  <a:pt x="89297" y="98226"/>
                </a:lnTo>
                <a:lnTo>
                  <a:pt x="107156" y="116086"/>
                </a:lnTo>
                <a:lnTo>
                  <a:pt x="133945" y="160734"/>
                </a:lnTo>
                <a:lnTo>
                  <a:pt x="142875" y="187523"/>
                </a:lnTo>
                <a:lnTo>
                  <a:pt x="151805" y="214312"/>
                </a:lnTo>
                <a:lnTo>
                  <a:pt x="160734" y="232172"/>
                </a:lnTo>
                <a:lnTo>
                  <a:pt x="178594" y="241101"/>
                </a:lnTo>
                <a:lnTo>
                  <a:pt x="187523" y="267890"/>
                </a:lnTo>
                <a:lnTo>
                  <a:pt x="205383" y="276820"/>
                </a:lnTo>
                <a:lnTo>
                  <a:pt x="223242" y="267890"/>
                </a:lnTo>
                <a:lnTo>
                  <a:pt x="241101" y="232172"/>
                </a:lnTo>
                <a:lnTo>
                  <a:pt x="250031" y="187523"/>
                </a:lnTo>
                <a:lnTo>
                  <a:pt x="250031" y="151804"/>
                </a:lnTo>
                <a:lnTo>
                  <a:pt x="258961" y="116086"/>
                </a:lnTo>
                <a:lnTo>
                  <a:pt x="258961" y="107156"/>
                </a:lnTo>
                <a:lnTo>
                  <a:pt x="258961" y="116086"/>
                </a:lnTo>
                <a:lnTo>
                  <a:pt x="267891" y="142875"/>
                </a:lnTo>
                <a:lnTo>
                  <a:pt x="267891" y="178593"/>
                </a:lnTo>
                <a:lnTo>
                  <a:pt x="276820" y="196453"/>
                </a:lnTo>
                <a:lnTo>
                  <a:pt x="285750" y="214312"/>
                </a:lnTo>
                <a:lnTo>
                  <a:pt x="303609" y="241101"/>
                </a:lnTo>
                <a:lnTo>
                  <a:pt x="321469" y="267890"/>
                </a:lnTo>
                <a:lnTo>
                  <a:pt x="348258" y="276820"/>
                </a:lnTo>
                <a:lnTo>
                  <a:pt x="366117" y="267890"/>
                </a:lnTo>
                <a:lnTo>
                  <a:pt x="375047" y="241101"/>
                </a:lnTo>
                <a:lnTo>
                  <a:pt x="383976" y="205383"/>
                </a:lnTo>
                <a:lnTo>
                  <a:pt x="392906" y="160734"/>
                </a:lnTo>
                <a:lnTo>
                  <a:pt x="375047" y="107156"/>
                </a:lnTo>
                <a:lnTo>
                  <a:pt x="366117" y="62508"/>
                </a:lnTo>
                <a:lnTo>
                  <a:pt x="348258" y="26789"/>
                </a:lnTo>
                <a:lnTo>
                  <a:pt x="330398" y="0"/>
                </a:lnTo>
                <a:lnTo>
                  <a:pt x="312539" y="0"/>
                </a:lnTo>
                <a:lnTo>
                  <a:pt x="294680" y="8929"/>
                </a:lnTo>
                <a:lnTo>
                  <a:pt x="285750" y="17859"/>
                </a:lnTo>
                <a:lnTo>
                  <a:pt x="267891" y="44648"/>
                </a:lnTo>
                <a:lnTo>
                  <a:pt x="258961" y="62508"/>
                </a:lnTo>
                <a:lnTo>
                  <a:pt x="250031" y="80367"/>
                </a:lnTo>
                <a:lnTo>
                  <a:pt x="250031" y="80367"/>
                </a:lnTo>
                <a:lnTo>
                  <a:pt x="258961" y="71437"/>
                </a:lnTo>
                <a:lnTo>
                  <a:pt x="267891" y="62508"/>
                </a:lnTo>
                <a:lnTo>
                  <a:pt x="285750" y="44648"/>
                </a:lnTo>
                <a:lnTo>
                  <a:pt x="303609" y="26789"/>
                </a:lnTo>
                <a:lnTo>
                  <a:pt x="321469" y="17859"/>
                </a:lnTo>
                <a:lnTo>
                  <a:pt x="32146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11" name="Freeform 16410"/>
          <p:cNvSpPr/>
          <p:nvPr/>
        </p:nvSpPr>
        <p:spPr bwMode="auto">
          <a:xfrm>
            <a:off x="5670352" y="5965030"/>
            <a:ext cx="116087" cy="517923"/>
          </a:xfrm>
          <a:custGeom>
            <a:avLst/>
            <a:gdLst/>
            <a:ahLst/>
            <a:cxnLst/>
            <a:rect l="0" t="0" r="0" b="0"/>
            <a:pathLst>
              <a:path w="116087" h="517923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89297"/>
                </a:lnTo>
                <a:lnTo>
                  <a:pt x="8929" y="142875"/>
                </a:lnTo>
                <a:lnTo>
                  <a:pt x="17859" y="205383"/>
                </a:lnTo>
                <a:lnTo>
                  <a:pt x="26789" y="276821"/>
                </a:lnTo>
                <a:lnTo>
                  <a:pt x="44648" y="357188"/>
                </a:lnTo>
                <a:lnTo>
                  <a:pt x="62507" y="419696"/>
                </a:lnTo>
                <a:lnTo>
                  <a:pt x="71437" y="455415"/>
                </a:lnTo>
                <a:lnTo>
                  <a:pt x="80367" y="482204"/>
                </a:lnTo>
                <a:lnTo>
                  <a:pt x="89296" y="500063"/>
                </a:lnTo>
                <a:lnTo>
                  <a:pt x="107156" y="517922"/>
                </a:lnTo>
                <a:lnTo>
                  <a:pt x="116086" y="517922"/>
                </a:lnTo>
                <a:lnTo>
                  <a:pt x="116086" y="491133"/>
                </a:lnTo>
                <a:lnTo>
                  <a:pt x="107156" y="446485"/>
                </a:lnTo>
                <a:lnTo>
                  <a:pt x="80367" y="375047"/>
                </a:lnTo>
                <a:lnTo>
                  <a:pt x="53578" y="303610"/>
                </a:lnTo>
                <a:lnTo>
                  <a:pt x="53578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12" name="Freeform 16411"/>
          <p:cNvSpPr/>
          <p:nvPr/>
        </p:nvSpPr>
        <p:spPr bwMode="auto">
          <a:xfrm>
            <a:off x="5518547" y="6107905"/>
            <a:ext cx="267892" cy="44650"/>
          </a:xfrm>
          <a:custGeom>
            <a:avLst/>
            <a:gdLst/>
            <a:ahLst/>
            <a:cxnLst/>
            <a:rect l="0" t="0" r="0" b="0"/>
            <a:pathLst>
              <a:path w="267892" h="44650">
                <a:moveTo>
                  <a:pt x="0" y="44649"/>
                </a:moveTo>
                <a:lnTo>
                  <a:pt x="8930" y="35719"/>
                </a:lnTo>
                <a:lnTo>
                  <a:pt x="26789" y="35719"/>
                </a:lnTo>
                <a:lnTo>
                  <a:pt x="62508" y="44649"/>
                </a:lnTo>
                <a:lnTo>
                  <a:pt x="107156" y="44649"/>
                </a:lnTo>
                <a:lnTo>
                  <a:pt x="151805" y="44649"/>
                </a:lnTo>
                <a:lnTo>
                  <a:pt x="196453" y="35719"/>
                </a:lnTo>
                <a:lnTo>
                  <a:pt x="232172" y="26790"/>
                </a:lnTo>
                <a:lnTo>
                  <a:pt x="250031" y="1786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13" name="Freeform 16412"/>
          <p:cNvSpPr/>
          <p:nvPr/>
        </p:nvSpPr>
        <p:spPr bwMode="auto">
          <a:xfrm>
            <a:off x="5991820" y="6170413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8930" y="116086"/>
                </a:lnTo>
                <a:lnTo>
                  <a:pt x="26789" y="151805"/>
                </a:lnTo>
                <a:lnTo>
                  <a:pt x="44649" y="178594"/>
                </a:lnTo>
                <a:lnTo>
                  <a:pt x="62508" y="196453"/>
                </a:lnTo>
                <a:lnTo>
                  <a:pt x="80368" y="205383"/>
                </a:lnTo>
                <a:lnTo>
                  <a:pt x="98227" y="205383"/>
                </a:lnTo>
                <a:lnTo>
                  <a:pt x="116086" y="187524"/>
                </a:lnTo>
                <a:lnTo>
                  <a:pt x="125016" y="169664"/>
                </a:lnTo>
                <a:lnTo>
                  <a:pt x="125016" y="133946"/>
                </a:lnTo>
                <a:lnTo>
                  <a:pt x="125016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14" name="Freeform 16413"/>
          <p:cNvSpPr/>
          <p:nvPr/>
        </p:nvSpPr>
        <p:spPr bwMode="auto">
          <a:xfrm>
            <a:off x="5920383" y="6018609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15" name="Freeform 16414"/>
          <p:cNvSpPr/>
          <p:nvPr/>
        </p:nvSpPr>
        <p:spPr bwMode="auto">
          <a:xfrm>
            <a:off x="6179344" y="6197202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0" y="8930"/>
                </a:move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80368"/>
                </a:lnTo>
                <a:lnTo>
                  <a:pt x="35719" y="53578"/>
                </a:lnTo>
                <a:lnTo>
                  <a:pt x="35719" y="26789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17860"/>
                </a:lnTo>
                <a:lnTo>
                  <a:pt x="80367" y="44649"/>
                </a:lnTo>
                <a:lnTo>
                  <a:pt x="89297" y="71438"/>
                </a:lnTo>
                <a:lnTo>
                  <a:pt x="107156" y="107157"/>
                </a:lnTo>
                <a:lnTo>
                  <a:pt x="125015" y="125016"/>
                </a:lnTo>
                <a:lnTo>
                  <a:pt x="133945" y="133946"/>
                </a:lnTo>
                <a:lnTo>
                  <a:pt x="142875" y="133946"/>
                </a:lnTo>
                <a:lnTo>
                  <a:pt x="142875" y="125016"/>
                </a:lnTo>
                <a:lnTo>
                  <a:pt x="142875" y="107157"/>
                </a:lnTo>
                <a:lnTo>
                  <a:pt x="133945" y="80368"/>
                </a:lnTo>
                <a:lnTo>
                  <a:pt x="125015" y="62508"/>
                </a:lnTo>
                <a:lnTo>
                  <a:pt x="12501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4" name="Freeform 1211423"/>
          <p:cNvSpPr/>
          <p:nvPr/>
        </p:nvSpPr>
        <p:spPr bwMode="auto">
          <a:xfrm>
            <a:off x="6420445" y="6116835"/>
            <a:ext cx="98228" cy="267892"/>
          </a:xfrm>
          <a:custGeom>
            <a:avLst/>
            <a:gdLst/>
            <a:ahLst/>
            <a:cxnLst/>
            <a:rect l="0" t="0" r="0" b="0"/>
            <a:pathLst>
              <a:path w="98228" h="267892">
                <a:moveTo>
                  <a:pt x="4464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35719" y="35719"/>
                </a:lnTo>
                <a:lnTo>
                  <a:pt x="17860" y="71438"/>
                </a:lnTo>
                <a:lnTo>
                  <a:pt x="8930" y="125016"/>
                </a:lnTo>
                <a:lnTo>
                  <a:pt x="0" y="169664"/>
                </a:lnTo>
                <a:lnTo>
                  <a:pt x="0" y="214313"/>
                </a:lnTo>
                <a:lnTo>
                  <a:pt x="8930" y="250031"/>
                </a:lnTo>
                <a:lnTo>
                  <a:pt x="26789" y="258961"/>
                </a:lnTo>
                <a:lnTo>
                  <a:pt x="44649" y="267891"/>
                </a:lnTo>
                <a:lnTo>
                  <a:pt x="62508" y="250031"/>
                </a:lnTo>
                <a:lnTo>
                  <a:pt x="80368" y="223242"/>
                </a:lnTo>
                <a:lnTo>
                  <a:pt x="98227" y="187524"/>
                </a:lnTo>
                <a:lnTo>
                  <a:pt x="98227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5" name="Freeform 1211424"/>
          <p:cNvSpPr/>
          <p:nvPr/>
        </p:nvSpPr>
        <p:spPr bwMode="auto">
          <a:xfrm>
            <a:off x="6536531" y="5884663"/>
            <a:ext cx="71439" cy="428626"/>
          </a:xfrm>
          <a:custGeom>
            <a:avLst/>
            <a:gdLst/>
            <a:ahLst/>
            <a:cxnLst/>
            <a:rect l="0" t="0" r="0" b="0"/>
            <a:pathLst>
              <a:path w="71439" h="42862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53578"/>
                </a:lnTo>
                <a:lnTo>
                  <a:pt x="0" y="98227"/>
                </a:lnTo>
                <a:lnTo>
                  <a:pt x="0" y="160735"/>
                </a:lnTo>
                <a:lnTo>
                  <a:pt x="8930" y="232172"/>
                </a:lnTo>
                <a:lnTo>
                  <a:pt x="17860" y="303610"/>
                </a:lnTo>
                <a:lnTo>
                  <a:pt x="26789" y="366117"/>
                </a:lnTo>
                <a:lnTo>
                  <a:pt x="44649" y="410766"/>
                </a:lnTo>
                <a:lnTo>
                  <a:pt x="53578" y="428625"/>
                </a:lnTo>
                <a:lnTo>
                  <a:pt x="62508" y="428625"/>
                </a:lnTo>
                <a:lnTo>
                  <a:pt x="62508" y="419696"/>
                </a:lnTo>
                <a:lnTo>
                  <a:pt x="71438" y="383977"/>
                </a:lnTo>
                <a:lnTo>
                  <a:pt x="71438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6" name="Freeform 1211425"/>
          <p:cNvSpPr/>
          <p:nvPr/>
        </p:nvSpPr>
        <p:spPr bwMode="auto">
          <a:xfrm>
            <a:off x="6661547" y="6179343"/>
            <a:ext cx="178595" cy="151806"/>
          </a:xfrm>
          <a:custGeom>
            <a:avLst/>
            <a:gdLst/>
            <a:ahLst/>
            <a:cxnLst/>
            <a:rect l="0" t="0" r="0" b="0"/>
            <a:pathLst>
              <a:path w="178595" h="151806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9" y="125016"/>
                </a:lnTo>
                <a:lnTo>
                  <a:pt x="44648" y="142875"/>
                </a:lnTo>
                <a:lnTo>
                  <a:pt x="53578" y="151805"/>
                </a:lnTo>
                <a:lnTo>
                  <a:pt x="62508" y="151805"/>
                </a:lnTo>
                <a:lnTo>
                  <a:pt x="80367" y="133945"/>
                </a:lnTo>
                <a:lnTo>
                  <a:pt x="89297" y="116086"/>
                </a:lnTo>
                <a:lnTo>
                  <a:pt x="98226" y="89297"/>
                </a:lnTo>
                <a:lnTo>
                  <a:pt x="98226" y="62508"/>
                </a:lnTo>
                <a:lnTo>
                  <a:pt x="107156" y="44648"/>
                </a:lnTo>
                <a:lnTo>
                  <a:pt x="107156" y="3571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16086" y="89297"/>
                </a:lnTo>
                <a:lnTo>
                  <a:pt x="125016" y="116086"/>
                </a:lnTo>
                <a:lnTo>
                  <a:pt x="133945" y="133945"/>
                </a:lnTo>
                <a:lnTo>
                  <a:pt x="151805" y="142875"/>
                </a:lnTo>
                <a:lnTo>
                  <a:pt x="169664" y="142875"/>
                </a:lnTo>
                <a:lnTo>
                  <a:pt x="178594" y="133945"/>
                </a:lnTo>
                <a:lnTo>
                  <a:pt x="178594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7" name="Freeform 1211426"/>
          <p:cNvSpPr/>
          <p:nvPr/>
        </p:nvSpPr>
        <p:spPr bwMode="auto">
          <a:xfrm>
            <a:off x="6831211" y="5875734"/>
            <a:ext cx="285751" cy="455415"/>
          </a:xfrm>
          <a:custGeom>
            <a:avLst/>
            <a:gdLst/>
            <a:ahLst/>
            <a:cxnLst/>
            <a:rect l="0" t="0" r="0" b="0"/>
            <a:pathLst>
              <a:path w="285751" h="455415">
                <a:moveTo>
                  <a:pt x="53578" y="285750"/>
                </a:moveTo>
                <a:lnTo>
                  <a:pt x="44648" y="294679"/>
                </a:lnTo>
                <a:lnTo>
                  <a:pt x="35719" y="312539"/>
                </a:lnTo>
                <a:lnTo>
                  <a:pt x="17859" y="339328"/>
                </a:lnTo>
                <a:lnTo>
                  <a:pt x="0" y="375046"/>
                </a:lnTo>
                <a:lnTo>
                  <a:pt x="0" y="410765"/>
                </a:lnTo>
                <a:lnTo>
                  <a:pt x="0" y="437554"/>
                </a:lnTo>
                <a:lnTo>
                  <a:pt x="8930" y="446484"/>
                </a:lnTo>
                <a:lnTo>
                  <a:pt x="17859" y="455414"/>
                </a:lnTo>
                <a:lnTo>
                  <a:pt x="35719" y="446484"/>
                </a:lnTo>
                <a:lnTo>
                  <a:pt x="62508" y="437554"/>
                </a:lnTo>
                <a:lnTo>
                  <a:pt x="80367" y="419695"/>
                </a:lnTo>
                <a:lnTo>
                  <a:pt x="98227" y="392906"/>
                </a:lnTo>
                <a:lnTo>
                  <a:pt x="125016" y="357187"/>
                </a:lnTo>
                <a:lnTo>
                  <a:pt x="133945" y="312539"/>
                </a:lnTo>
                <a:lnTo>
                  <a:pt x="151805" y="258961"/>
                </a:lnTo>
                <a:lnTo>
                  <a:pt x="169664" y="196453"/>
                </a:lnTo>
                <a:lnTo>
                  <a:pt x="178594" y="133945"/>
                </a:lnTo>
                <a:lnTo>
                  <a:pt x="187523" y="80367"/>
                </a:lnTo>
                <a:lnTo>
                  <a:pt x="187523" y="35718"/>
                </a:lnTo>
                <a:lnTo>
                  <a:pt x="187523" y="8929"/>
                </a:lnTo>
                <a:lnTo>
                  <a:pt x="178594" y="0"/>
                </a:lnTo>
                <a:lnTo>
                  <a:pt x="160734" y="8929"/>
                </a:lnTo>
                <a:lnTo>
                  <a:pt x="133945" y="35718"/>
                </a:lnTo>
                <a:lnTo>
                  <a:pt x="107156" y="71437"/>
                </a:lnTo>
                <a:lnTo>
                  <a:pt x="71437" y="133945"/>
                </a:lnTo>
                <a:lnTo>
                  <a:pt x="53578" y="187523"/>
                </a:lnTo>
                <a:lnTo>
                  <a:pt x="53578" y="241101"/>
                </a:lnTo>
                <a:lnTo>
                  <a:pt x="62508" y="285750"/>
                </a:lnTo>
                <a:lnTo>
                  <a:pt x="80367" y="321468"/>
                </a:lnTo>
                <a:lnTo>
                  <a:pt x="107156" y="339328"/>
                </a:lnTo>
                <a:lnTo>
                  <a:pt x="142875" y="357187"/>
                </a:lnTo>
                <a:lnTo>
                  <a:pt x="187523" y="357187"/>
                </a:lnTo>
                <a:lnTo>
                  <a:pt x="223242" y="348257"/>
                </a:lnTo>
                <a:lnTo>
                  <a:pt x="250031" y="330398"/>
                </a:lnTo>
                <a:lnTo>
                  <a:pt x="267891" y="294679"/>
                </a:lnTo>
                <a:lnTo>
                  <a:pt x="276820" y="258961"/>
                </a:lnTo>
                <a:lnTo>
                  <a:pt x="285750" y="232171"/>
                </a:lnTo>
                <a:lnTo>
                  <a:pt x="276820" y="214312"/>
                </a:lnTo>
                <a:lnTo>
                  <a:pt x="267891" y="214312"/>
                </a:lnTo>
                <a:lnTo>
                  <a:pt x="250031" y="232171"/>
                </a:lnTo>
                <a:lnTo>
                  <a:pt x="232172" y="276820"/>
                </a:lnTo>
                <a:lnTo>
                  <a:pt x="214312" y="330398"/>
                </a:lnTo>
                <a:lnTo>
                  <a:pt x="196453" y="375046"/>
                </a:lnTo>
                <a:lnTo>
                  <a:pt x="196453" y="3750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8" name="Freeform 1211427"/>
          <p:cNvSpPr/>
          <p:nvPr/>
        </p:nvSpPr>
        <p:spPr bwMode="auto">
          <a:xfrm>
            <a:off x="5795367" y="6536530"/>
            <a:ext cx="258962" cy="214314"/>
          </a:xfrm>
          <a:custGeom>
            <a:avLst/>
            <a:gdLst/>
            <a:ahLst/>
            <a:cxnLst/>
            <a:rect l="0" t="0" r="0" b="0"/>
            <a:pathLst>
              <a:path w="258962" h="214314">
                <a:moveTo>
                  <a:pt x="107156" y="187524"/>
                </a:moveTo>
                <a:lnTo>
                  <a:pt x="116086" y="205383"/>
                </a:lnTo>
                <a:lnTo>
                  <a:pt x="116086" y="214313"/>
                </a:lnTo>
                <a:lnTo>
                  <a:pt x="125016" y="214313"/>
                </a:lnTo>
                <a:lnTo>
                  <a:pt x="125016" y="214313"/>
                </a:lnTo>
                <a:lnTo>
                  <a:pt x="125016" y="214313"/>
                </a:lnTo>
                <a:lnTo>
                  <a:pt x="133946" y="205383"/>
                </a:lnTo>
                <a:lnTo>
                  <a:pt x="142875" y="196454"/>
                </a:lnTo>
                <a:lnTo>
                  <a:pt x="142875" y="178594"/>
                </a:lnTo>
                <a:lnTo>
                  <a:pt x="151805" y="160735"/>
                </a:lnTo>
                <a:lnTo>
                  <a:pt x="151805" y="142875"/>
                </a:lnTo>
                <a:lnTo>
                  <a:pt x="160735" y="125016"/>
                </a:lnTo>
                <a:lnTo>
                  <a:pt x="160735" y="98227"/>
                </a:lnTo>
                <a:lnTo>
                  <a:pt x="160735" y="53579"/>
                </a:lnTo>
                <a:lnTo>
                  <a:pt x="160735" y="26790"/>
                </a:lnTo>
                <a:lnTo>
                  <a:pt x="160735" y="893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78594" y="17860"/>
                </a:lnTo>
                <a:lnTo>
                  <a:pt x="187524" y="35719"/>
                </a:lnTo>
                <a:lnTo>
                  <a:pt x="187524" y="44649"/>
                </a:lnTo>
                <a:lnTo>
                  <a:pt x="196453" y="53579"/>
                </a:lnTo>
                <a:lnTo>
                  <a:pt x="205383" y="62508"/>
                </a:lnTo>
                <a:lnTo>
                  <a:pt x="214313" y="80368"/>
                </a:lnTo>
                <a:lnTo>
                  <a:pt x="232172" y="98227"/>
                </a:lnTo>
                <a:lnTo>
                  <a:pt x="241102" y="116086"/>
                </a:lnTo>
                <a:lnTo>
                  <a:pt x="250031" y="125016"/>
                </a:lnTo>
                <a:lnTo>
                  <a:pt x="258961" y="133946"/>
                </a:lnTo>
                <a:lnTo>
                  <a:pt x="258961" y="142875"/>
                </a:lnTo>
                <a:lnTo>
                  <a:pt x="250031" y="142875"/>
                </a:lnTo>
                <a:lnTo>
                  <a:pt x="241102" y="142875"/>
                </a:lnTo>
                <a:lnTo>
                  <a:pt x="223242" y="142875"/>
                </a:lnTo>
                <a:lnTo>
                  <a:pt x="205383" y="142875"/>
                </a:lnTo>
                <a:lnTo>
                  <a:pt x="178594" y="133946"/>
                </a:lnTo>
                <a:lnTo>
                  <a:pt x="151805" y="133946"/>
                </a:lnTo>
                <a:lnTo>
                  <a:pt x="116086" y="125016"/>
                </a:lnTo>
                <a:lnTo>
                  <a:pt x="89297" y="125016"/>
                </a:lnTo>
                <a:lnTo>
                  <a:pt x="62508" y="125016"/>
                </a:lnTo>
                <a:lnTo>
                  <a:pt x="35719" y="125016"/>
                </a:lnTo>
                <a:lnTo>
                  <a:pt x="1786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17860" y="98227"/>
                </a:lnTo>
                <a:lnTo>
                  <a:pt x="35719" y="98227"/>
                </a:lnTo>
                <a:lnTo>
                  <a:pt x="53578" y="80368"/>
                </a:lnTo>
                <a:lnTo>
                  <a:pt x="89297" y="80368"/>
                </a:lnTo>
                <a:lnTo>
                  <a:pt x="116086" y="71438"/>
                </a:lnTo>
                <a:lnTo>
                  <a:pt x="151805" y="62508"/>
                </a:lnTo>
                <a:lnTo>
                  <a:pt x="178594" y="62508"/>
                </a:lnTo>
                <a:lnTo>
                  <a:pt x="205383" y="62508"/>
                </a:lnTo>
                <a:lnTo>
                  <a:pt x="232172" y="62508"/>
                </a:lnTo>
                <a:lnTo>
                  <a:pt x="250031" y="71438"/>
                </a:lnTo>
                <a:lnTo>
                  <a:pt x="258961" y="80368"/>
                </a:lnTo>
                <a:lnTo>
                  <a:pt x="258961" y="98227"/>
                </a:lnTo>
                <a:lnTo>
                  <a:pt x="258961" y="116086"/>
                </a:lnTo>
                <a:lnTo>
                  <a:pt x="250031" y="133946"/>
                </a:lnTo>
                <a:lnTo>
                  <a:pt x="232172" y="151805"/>
                </a:lnTo>
                <a:lnTo>
                  <a:pt x="223242" y="169665"/>
                </a:lnTo>
                <a:lnTo>
                  <a:pt x="205383" y="187524"/>
                </a:lnTo>
                <a:lnTo>
                  <a:pt x="196453" y="196454"/>
                </a:lnTo>
                <a:lnTo>
                  <a:pt x="187524" y="214313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29" name="Freeform 1211428"/>
          <p:cNvSpPr/>
          <p:nvPr/>
        </p:nvSpPr>
        <p:spPr bwMode="auto">
          <a:xfrm>
            <a:off x="6188273" y="6456163"/>
            <a:ext cx="455416" cy="241103"/>
          </a:xfrm>
          <a:custGeom>
            <a:avLst/>
            <a:gdLst/>
            <a:ahLst/>
            <a:cxnLst/>
            <a:rect l="0" t="0" r="0" b="0"/>
            <a:pathLst>
              <a:path w="455416" h="241103">
                <a:moveTo>
                  <a:pt x="80368" y="8930"/>
                </a:move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53579" y="53578"/>
                </a:lnTo>
                <a:lnTo>
                  <a:pt x="44649" y="62508"/>
                </a:lnTo>
                <a:lnTo>
                  <a:pt x="35719" y="89297"/>
                </a:lnTo>
                <a:lnTo>
                  <a:pt x="26790" y="116086"/>
                </a:lnTo>
                <a:lnTo>
                  <a:pt x="1786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17860" y="232172"/>
                </a:lnTo>
                <a:lnTo>
                  <a:pt x="35719" y="232172"/>
                </a:lnTo>
                <a:lnTo>
                  <a:pt x="62508" y="241102"/>
                </a:lnTo>
                <a:lnTo>
                  <a:pt x="98227" y="241102"/>
                </a:lnTo>
                <a:lnTo>
                  <a:pt x="142875" y="241102"/>
                </a:lnTo>
                <a:lnTo>
                  <a:pt x="187524" y="241102"/>
                </a:lnTo>
                <a:lnTo>
                  <a:pt x="241102" y="241102"/>
                </a:lnTo>
                <a:lnTo>
                  <a:pt x="285750" y="241102"/>
                </a:lnTo>
                <a:lnTo>
                  <a:pt x="330399" y="241102"/>
                </a:lnTo>
                <a:lnTo>
                  <a:pt x="366118" y="232172"/>
                </a:lnTo>
                <a:lnTo>
                  <a:pt x="428625" y="196453"/>
                </a:lnTo>
                <a:lnTo>
                  <a:pt x="455415" y="160735"/>
                </a:lnTo>
                <a:lnTo>
                  <a:pt x="455415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30" name="Freeform 1211429"/>
          <p:cNvSpPr/>
          <p:nvPr/>
        </p:nvSpPr>
        <p:spPr bwMode="auto">
          <a:xfrm>
            <a:off x="6259711" y="6456163"/>
            <a:ext cx="133946" cy="339329"/>
          </a:xfrm>
          <a:custGeom>
            <a:avLst/>
            <a:gdLst/>
            <a:ahLst/>
            <a:cxnLst/>
            <a:rect l="0" t="0" r="0" b="0"/>
            <a:pathLst>
              <a:path w="133946" h="33932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26789" y="44649"/>
                </a:lnTo>
                <a:lnTo>
                  <a:pt x="35719" y="80367"/>
                </a:lnTo>
                <a:lnTo>
                  <a:pt x="44648" y="98227"/>
                </a:lnTo>
                <a:lnTo>
                  <a:pt x="53578" y="142875"/>
                </a:lnTo>
                <a:lnTo>
                  <a:pt x="71437" y="187524"/>
                </a:lnTo>
                <a:lnTo>
                  <a:pt x="89297" y="241102"/>
                </a:lnTo>
                <a:lnTo>
                  <a:pt x="107156" y="285750"/>
                </a:lnTo>
                <a:lnTo>
                  <a:pt x="116086" y="321469"/>
                </a:lnTo>
                <a:lnTo>
                  <a:pt x="125016" y="339328"/>
                </a:lnTo>
                <a:lnTo>
                  <a:pt x="133945" y="339328"/>
                </a:lnTo>
                <a:lnTo>
                  <a:pt x="133945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1431" name="Freeform 1211430"/>
          <p:cNvSpPr/>
          <p:nvPr/>
        </p:nvSpPr>
        <p:spPr bwMode="auto">
          <a:xfrm>
            <a:off x="6697266" y="6697265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1785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56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 Hardware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5925" y="4992688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="0" baseline="0">
                <a:latin typeface="Times New Roman" panose="02020603050405020304" pitchFamily="18" charset="0"/>
              </a:rPr>
              <a:t>imm16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206750" y="3644900"/>
            <a:ext cx="493713" cy="2074863"/>
            <a:chOff x="2020" y="2296"/>
            <a:chExt cx="311" cy="1307"/>
          </a:xfrm>
        </p:grpSpPr>
        <p:sp>
          <p:nvSpPr>
            <p:cNvPr id="17461" name="Rectangle 6"/>
            <p:cNvSpPr>
              <a:spLocks noChangeArrowheads="1"/>
            </p:cNvSpPr>
            <p:nvPr/>
          </p:nvSpPr>
          <p:spPr bwMode="auto">
            <a:xfrm>
              <a:off x="2048" y="2296"/>
              <a:ext cx="176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2" name="Oval 7"/>
            <p:cNvSpPr>
              <a:spLocks noChangeArrowheads="1"/>
            </p:cNvSpPr>
            <p:nvPr/>
          </p:nvSpPr>
          <p:spPr bwMode="auto">
            <a:xfrm>
              <a:off x="2096" y="3064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3" name="Line 8"/>
            <p:cNvSpPr>
              <a:spLocks noChangeShapeType="1"/>
            </p:cNvSpPr>
            <p:nvPr/>
          </p:nvSpPr>
          <p:spPr bwMode="auto">
            <a:xfrm>
              <a:off x="2136" y="31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Rectangle 9"/>
            <p:cNvSpPr>
              <a:spLocks noChangeArrowheads="1"/>
            </p:cNvSpPr>
            <p:nvPr/>
          </p:nvSpPr>
          <p:spPr bwMode="auto">
            <a:xfrm rot="5400000">
              <a:off x="1982" y="2623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PC</a:t>
              </a:r>
            </a:p>
          </p:txBody>
        </p:sp>
        <p:sp>
          <p:nvSpPr>
            <p:cNvPr id="17465" name="Rectangle 10"/>
            <p:cNvSpPr>
              <a:spLocks noChangeArrowheads="1"/>
            </p:cNvSpPr>
            <p:nvPr/>
          </p:nvSpPr>
          <p:spPr bwMode="auto">
            <a:xfrm>
              <a:off x="2030" y="3391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="0" baseline="0">
                  <a:latin typeface="Times New Roman" panose="02020603050405020304" pitchFamily="18" charset="0"/>
                </a:rPr>
                <a:t>Clk</a:t>
              </a:r>
            </a:p>
          </p:txBody>
        </p:sp>
      </p:grp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1854200" y="4287838"/>
            <a:ext cx="479425" cy="1157287"/>
            <a:chOff x="1168" y="2701"/>
            <a:chExt cx="302" cy="729"/>
          </a:xfrm>
        </p:grpSpPr>
        <p:grpSp>
          <p:nvGrpSpPr>
            <p:cNvPr id="17451" name="Group 12"/>
            <p:cNvGrpSpPr>
              <a:grpSpLocks/>
            </p:cNvGrpSpPr>
            <p:nvPr/>
          </p:nvGrpSpPr>
          <p:grpSpPr bwMode="auto">
            <a:xfrm>
              <a:off x="1168" y="2701"/>
              <a:ext cx="288" cy="729"/>
              <a:chOff x="1168" y="2701"/>
              <a:chExt cx="288" cy="729"/>
            </a:xfrm>
          </p:grpSpPr>
          <p:sp>
            <p:nvSpPr>
              <p:cNvPr id="17453" name="Line 13"/>
              <p:cNvSpPr>
                <a:spLocks noChangeShapeType="1"/>
              </p:cNvSpPr>
              <p:nvPr/>
            </p:nvSpPr>
            <p:spPr bwMode="auto">
              <a:xfrm>
                <a:off x="1168" y="2701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14"/>
              <p:cNvSpPr>
                <a:spLocks noChangeShapeType="1"/>
              </p:cNvSpPr>
              <p:nvPr/>
            </p:nvSpPr>
            <p:spPr bwMode="auto">
              <a:xfrm>
                <a:off x="1168" y="2701"/>
                <a:ext cx="288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5"/>
              <p:cNvSpPr>
                <a:spLocks noChangeShapeType="1"/>
              </p:cNvSpPr>
              <p:nvPr/>
            </p:nvSpPr>
            <p:spPr bwMode="auto">
              <a:xfrm>
                <a:off x="1168" y="2883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6"/>
              <p:cNvSpPr>
                <a:spLocks noChangeShapeType="1"/>
              </p:cNvSpPr>
              <p:nvPr/>
            </p:nvSpPr>
            <p:spPr bwMode="auto">
              <a:xfrm>
                <a:off x="1312" y="2975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7"/>
              <p:cNvSpPr>
                <a:spLocks noChangeShapeType="1"/>
              </p:cNvSpPr>
              <p:nvPr/>
            </p:nvSpPr>
            <p:spPr bwMode="auto">
              <a:xfrm>
                <a:off x="1456" y="2883"/>
                <a:ext cx="0" cy="3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18"/>
              <p:cNvSpPr>
                <a:spLocks noChangeShapeType="1"/>
              </p:cNvSpPr>
              <p:nvPr/>
            </p:nvSpPr>
            <p:spPr bwMode="auto">
              <a:xfrm flipV="1">
                <a:off x="1168" y="3157"/>
                <a:ext cx="144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Line 19"/>
              <p:cNvSpPr>
                <a:spLocks noChangeShapeType="1"/>
              </p:cNvSpPr>
              <p:nvPr/>
            </p:nvSpPr>
            <p:spPr bwMode="auto">
              <a:xfrm>
                <a:off x="1168" y="3248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20"/>
              <p:cNvSpPr>
                <a:spLocks noChangeShapeType="1"/>
              </p:cNvSpPr>
              <p:nvPr/>
            </p:nvSpPr>
            <p:spPr bwMode="auto">
              <a:xfrm flipV="1">
                <a:off x="1168" y="3248"/>
                <a:ext cx="288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2" name="Rectangle 21"/>
            <p:cNvSpPr>
              <a:spLocks noChangeArrowheads="1"/>
            </p:cNvSpPr>
            <p:nvPr/>
          </p:nvSpPr>
          <p:spPr bwMode="auto">
            <a:xfrm rot="5400000">
              <a:off x="1132" y="2972"/>
              <a:ext cx="4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Adder</a:t>
              </a:r>
            </a:p>
          </p:txBody>
        </p:sp>
      </p:grpSp>
      <p:grpSp>
        <p:nvGrpSpPr>
          <p:cNvPr id="17415" name="Group 22"/>
          <p:cNvGrpSpPr>
            <a:grpSpLocks/>
          </p:cNvGrpSpPr>
          <p:nvPr/>
        </p:nvGrpSpPr>
        <p:grpSpPr bwMode="auto">
          <a:xfrm>
            <a:off x="2562225" y="3525838"/>
            <a:ext cx="346075" cy="1452562"/>
            <a:chOff x="1614" y="2221"/>
            <a:chExt cx="218" cy="915"/>
          </a:xfrm>
        </p:grpSpPr>
        <p:grpSp>
          <p:nvGrpSpPr>
            <p:cNvPr id="17443" name="Group 23"/>
            <p:cNvGrpSpPr>
              <a:grpSpLocks/>
            </p:cNvGrpSpPr>
            <p:nvPr/>
          </p:nvGrpSpPr>
          <p:grpSpPr bwMode="auto">
            <a:xfrm>
              <a:off x="1640" y="2221"/>
              <a:ext cx="192" cy="915"/>
              <a:chOff x="1640" y="2221"/>
              <a:chExt cx="192" cy="915"/>
            </a:xfrm>
          </p:grpSpPr>
          <p:sp>
            <p:nvSpPr>
              <p:cNvPr id="17447" name="Line 24"/>
              <p:cNvSpPr>
                <a:spLocks noChangeShapeType="1"/>
              </p:cNvSpPr>
              <p:nvPr/>
            </p:nvSpPr>
            <p:spPr bwMode="auto">
              <a:xfrm>
                <a:off x="1640" y="2221"/>
                <a:ext cx="0" cy="9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25"/>
              <p:cNvSpPr>
                <a:spLocks noChangeShapeType="1"/>
              </p:cNvSpPr>
              <p:nvPr/>
            </p:nvSpPr>
            <p:spPr bwMode="auto">
              <a:xfrm>
                <a:off x="1640" y="2221"/>
                <a:ext cx="192" cy="1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26"/>
              <p:cNvSpPr>
                <a:spLocks noChangeShapeType="1"/>
              </p:cNvSpPr>
              <p:nvPr/>
            </p:nvSpPr>
            <p:spPr bwMode="auto">
              <a:xfrm flipV="1">
                <a:off x="1640" y="3014"/>
                <a:ext cx="192" cy="1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Line 27"/>
              <p:cNvSpPr>
                <a:spLocks noChangeShapeType="1"/>
              </p:cNvSpPr>
              <p:nvPr/>
            </p:nvSpPr>
            <p:spPr bwMode="auto">
              <a:xfrm>
                <a:off x="1832" y="2343"/>
                <a:ext cx="0" cy="6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4" name="Rectangle 28"/>
            <p:cNvSpPr>
              <a:spLocks noChangeArrowheads="1"/>
            </p:cNvSpPr>
            <p:nvPr/>
          </p:nvSpPr>
          <p:spPr bwMode="auto">
            <a:xfrm rot="5400000">
              <a:off x="1534" y="257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Mux</a:t>
              </a:r>
            </a:p>
          </p:txBody>
        </p:sp>
        <p:sp>
          <p:nvSpPr>
            <p:cNvPr id="17445" name="Rectangle 29"/>
            <p:cNvSpPr>
              <a:spLocks noChangeArrowheads="1"/>
            </p:cNvSpPr>
            <p:nvPr/>
          </p:nvSpPr>
          <p:spPr bwMode="auto">
            <a:xfrm>
              <a:off x="1630" y="2316"/>
              <a:ext cx="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6" name="Rectangle 30"/>
            <p:cNvSpPr>
              <a:spLocks noChangeArrowheads="1"/>
            </p:cNvSpPr>
            <p:nvPr/>
          </p:nvSpPr>
          <p:spPr bwMode="auto">
            <a:xfrm>
              <a:off x="1630" y="2831"/>
              <a:ext cx="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416" name="Line 31"/>
          <p:cNvSpPr>
            <a:spLocks noChangeShapeType="1"/>
          </p:cNvSpPr>
          <p:nvPr/>
        </p:nvSpPr>
        <p:spPr bwMode="auto">
          <a:xfrm>
            <a:off x="2014538" y="3700463"/>
            <a:ext cx="614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7" name="Group 32"/>
          <p:cNvGrpSpPr>
            <a:grpSpLocks/>
          </p:cNvGrpSpPr>
          <p:nvPr/>
        </p:nvGrpSpPr>
        <p:grpSpPr bwMode="auto">
          <a:xfrm>
            <a:off x="866775" y="2973388"/>
            <a:ext cx="1168400" cy="1204912"/>
            <a:chOff x="546" y="1873"/>
            <a:chExt cx="736" cy="759"/>
          </a:xfrm>
        </p:grpSpPr>
        <p:grpSp>
          <p:nvGrpSpPr>
            <p:cNvPr id="17430" name="Group 33"/>
            <p:cNvGrpSpPr>
              <a:grpSpLocks/>
            </p:cNvGrpSpPr>
            <p:nvPr/>
          </p:nvGrpSpPr>
          <p:grpSpPr bwMode="auto">
            <a:xfrm>
              <a:off x="980" y="1903"/>
              <a:ext cx="302" cy="729"/>
              <a:chOff x="980" y="1903"/>
              <a:chExt cx="302" cy="729"/>
            </a:xfrm>
          </p:grpSpPr>
          <p:grpSp>
            <p:nvGrpSpPr>
              <p:cNvPr id="17433" name="Group 34"/>
              <p:cNvGrpSpPr>
                <a:grpSpLocks/>
              </p:cNvGrpSpPr>
              <p:nvPr/>
            </p:nvGrpSpPr>
            <p:grpSpPr bwMode="auto">
              <a:xfrm>
                <a:off x="980" y="1903"/>
                <a:ext cx="288" cy="729"/>
                <a:chOff x="980" y="1903"/>
                <a:chExt cx="288" cy="729"/>
              </a:xfrm>
            </p:grpSpPr>
            <p:sp>
              <p:nvSpPr>
                <p:cNvPr id="17435" name="Line 35"/>
                <p:cNvSpPr>
                  <a:spLocks noChangeShapeType="1"/>
                </p:cNvSpPr>
                <p:nvPr/>
              </p:nvSpPr>
              <p:spPr bwMode="auto">
                <a:xfrm>
                  <a:off x="980" y="1903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36"/>
                <p:cNvSpPr>
                  <a:spLocks noChangeShapeType="1"/>
                </p:cNvSpPr>
                <p:nvPr/>
              </p:nvSpPr>
              <p:spPr bwMode="auto">
                <a:xfrm>
                  <a:off x="980" y="1903"/>
                  <a:ext cx="288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37"/>
                <p:cNvSpPr>
                  <a:spLocks noChangeShapeType="1"/>
                </p:cNvSpPr>
                <p:nvPr/>
              </p:nvSpPr>
              <p:spPr bwMode="auto">
                <a:xfrm>
                  <a:off x="980" y="2085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38"/>
                <p:cNvSpPr>
                  <a:spLocks noChangeShapeType="1"/>
                </p:cNvSpPr>
                <p:nvPr/>
              </p:nvSpPr>
              <p:spPr bwMode="auto">
                <a:xfrm>
                  <a:off x="1124" y="2177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39"/>
                <p:cNvSpPr>
                  <a:spLocks noChangeShapeType="1"/>
                </p:cNvSpPr>
                <p:nvPr/>
              </p:nvSpPr>
              <p:spPr bwMode="auto">
                <a:xfrm>
                  <a:off x="1268" y="2085"/>
                  <a:ext cx="0" cy="36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980" y="2359"/>
                  <a:ext cx="144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41"/>
                <p:cNvSpPr>
                  <a:spLocks noChangeShapeType="1"/>
                </p:cNvSpPr>
                <p:nvPr/>
              </p:nvSpPr>
              <p:spPr bwMode="auto">
                <a:xfrm>
                  <a:off x="980" y="2450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980" y="2450"/>
                  <a:ext cx="288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34" name="Rectangle 43"/>
              <p:cNvSpPr>
                <a:spLocks noChangeArrowheads="1"/>
              </p:cNvSpPr>
              <p:nvPr/>
            </p:nvSpPr>
            <p:spPr bwMode="auto">
              <a:xfrm rot="5400000">
                <a:off x="944" y="2174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altLang="en-US" sz="1600" baseline="0">
                    <a:latin typeface="Times New Roman" panose="02020603050405020304" pitchFamily="18" charset="0"/>
                  </a:rPr>
                  <a:t>Adder</a:t>
                </a:r>
              </a:p>
            </p:txBody>
          </p:sp>
        </p:grpSp>
        <p:sp>
          <p:nvSpPr>
            <p:cNvPr id="17431" name="Rectangle 44"/>
            <p:cNvSpPr>
              <a:spLocks noChangeArrowheads="1"/>
            </p:cNvSpPr>
            <p:nvPr/>
          </p:nvSpPr>
          <p:spPr bwMode="auto">
            <a:xfrm>
              <a:off x="546" y="187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432" name="Line 45"/>
            <p:cNvSpPr>
              <a:spLocks noChangeShapeType="1"/>
            </p:cNvSpPr>
            <p:nvPr/>
          </p:nvSpPr>
          <p:spPr bwMode="auto">
            <a:xfrm>
              <a:off x="748" y="1997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8" name="Rectangle 46"/>
          <p:cNvSpPr>
            <a:spLocks noChangeArrowheads="1"/>
          </p:cNvSpPr>
          <p:nvPr/>
        </p:nvSpPr>
        <p:spPr bwMode="auto">
          <a:xfrm>
            <a:off x="2270125" y="2811463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="0" baseline="0">
                <a:latin typeface="Times New Roman" panose="02020603050405020304" pitchFamily="18" charset="0"/>
              </a:rPr>
              <a:t>nPC_sel</a:t>
            </a:r>
          </a:p>
        </p:txBody>
      </p:sp>
      <p:sp>
        <p:nvSpPr>
          <p:cNvPr id="17419" name="Rectangle 47"/>
          <p:cNvSpPr>
            <a:spLocks noChangeArrowheads="1"/>
          </p:cNvSpPr>
          <p:nvPr/>
        </p:nvSpPr>
        <p:spPr bwMode="auto">
          <a:xfrm rot="5400000">
            <a:off x="912019" y="5185569"/>
            <a:ext cx="811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aseline="0">
                <a:latin typeface="Times New Roman" panose="02020603050405020304" pitchFamily="18" charset="0"/>
              </a:rPr>
              <a:t>PC Ext</a:t>
            </a:r>
          </a:p>
        </p:txBody>
      </p:sp>
      <p:sp>
        <p:nvSpPr>
          <p:cNvPr id="17420" name="Freeform 48"/>
          <p:cNvSpPr>
            <a:spLocks/>
          </p:cNvSpPr>
          <p:nvPr/>
        </p:nvSpPr>
        <p:spPr bwMode="auto">
          <a:xfrm>
            <a:off x="3568700" y="2540000"/>
            <a:ext cx="306388" cy="1868488"/>
          </a:xfrm>
          <a:custGeom>
            <a:avLst/>
            <a:gdLst>
              <a:gd name="T0" fmla="*/ 0 w 193"/>
              <a:gd name="T1" fmla="*/ 2147483646 h 1177"/>
              <a:gd name="T2" fmla="*/ 2147483646 w 193"/>
              <a:gd name="T3" fmla="*/ 2147483646 h 1177"/>
              <a:gd name="T4" fmla="*/ 2147483646 w 193"/>
              <a:gd name="T5" fmla="*/ 0 h 1177"/>
              <a:gd name="T6" fmla="*/ 0 60000 65536"/>
              <a:gd name="T7" fmla="*/ 0 60000 65536"/>
              <a:gd name="T8" fmla="*/ 0 60000 65536"/>
              <a:gd name="T9" fmla="*/ 0 w 193"/>
              <a:gd name="T10" fmla="*/ 0 h 1177"/>
              <a:gd name="T11" fmla="*/ 193 w 193"/>
              <a:gd name="T12" fmla="*/ 1177 h 1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1177">
                <a:moveTo>
                  <a:pt x="0" y="1176"/>
                </a:moveTo>
                <a:lnTo>
                  <a:pt x="192" y="1176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Rectangle 49"/>
          <p:cNvSpPr>
            <a:spLocks noChangeArrowheads="1"/>
          </p:cNvSpPr>
          <p:nvPr/>
        </p:nvSpPr>
        <p:spPr bwMode="auto">
          <a:xfrm>
            <a:off x="3502025" y="2246313"/>
            <a:ext cx="1284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aseline="0">
                <a:latin typeface="Times New Roman" panose="02020603050405020304" pitchFamily="18" charset="0"/>
              </a:rPr>
              <a:t>Inst Address</a:t>
            </a:r>
          </a:p>
        </p:txBody>
      </p:sp>
      <p:sp>
        <p:nvSpPr>
          <p:cNvPr id="17422" name="Line 50"/>
          <p:cNvSpPr>
            <a:spLocks noChangeShapeType="1"/>
          </p:cNvSpPr>
          <p:nvPr/>
        </p:nvSpPr>
        <p:spPr bwMode="auto">
          <a:xfrm>
            <a:off x="1524000" y="5257800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51"/>
          <p:cNvSpPr>
            <a:spLocks noChangeShapeType="1"/>
          </p:cNvSpPr>
          <p:nvPr/>
        </p:nvSpPr>
        <p:spPr bwMode="auto">
          <a:xfrm>
            <a:off x="1524000" y="4419600"/>
            <a:ext cx="309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52"/>
          <p:cNvSpPr>
            <a:spLocks noChangeShapeType="1"/>
          </p:cNvSpPr>
          <p:nvPr/>
        </p:nvSpPr>
        <p:spPr bwMode="auto">
          <a:xfrm>
            <a:off x="2209800" y="3733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5" name="Line 53"/>
          <p:cNvSpPr>
            <a:spLocks noChangeShapeType="1"/>
          </p:cNvSpPr>
          <p:nvPr/>
        </p:nvSpPr>
        <p:spPr bwMode="auto">
          <a:xfrm>
            <a:off x="1524000" y="4267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6" name="Line 54"/>
          <p:cNvSpPr>
            <a:spLocks noChangeShapeType="1"/>
          </p:cNvSpPr>
          <p:nvPr/>
        </p:nvSpPr>
        <p:spPr bwMode="auto">
          <a:xfrm>
            <a:off x="1524000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7" name="Line 55"/>
          <p:cNvSpPr>
            <a:spLocks noChangeShapeType="1"/>
          </p:cNvSpPr>
          <p:nvPr/>
        </p:nvSpPr>
        <p:spPr bwMode="auto">
          <a:xfrm>
            <a:off x="2895600" y="4267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8" name="Line 56"/>
          <p:cNvSpPr>
            <a:spLocks noChangeShapeType="1"/>
          </p:cNvSpPr>
          <p:nvPr/>
        </p:nvSpPr>
        <p:spPr bwMode="auto">
          <a:xfrm>
            <a:off x="2281238" y="4800600"/>
            <a:ext cx="309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57"/>
          <p:cNvSpPr>
            <a:spLocks noChangeShapeType="1"/>
          </p:cNvSpPr>
          <p:nvPr/>
        </p:nvSpPr>
        <p:spPr bwMode="auto">
          <a:xfrm>
            <a:off x="2743200" y="3124200"/>
            <a:ext cx="476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1893094" y="270569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58961" y="2625328"/>
            <a:ext cx="1893095" cy="1571626"/>
          </a:xfrm>
          <a:custGeom>
            <a:avLst/>
            <a:gdLst/>
            <a:ahLst/>
            <a:cxnLst/>
            <a:rect l="0" t="0" r="0" b="0"/>
            <a:pathLst>
              <a:path w="1893095" h="1571626">
                <a:moveTo>
                  <a:pt x="1598414" y="80367"/>
                </a:moveTo>
                <a:lnTo>
                  <a:pt x="1589484" y="80367"/>
                </a:lnTo>
                <a:lnTo>
                  <a:pt x="1580555" y="71438"/>
                </a:lnTo>
                <a:lnTo>
                  <a:pt x="1562695" y="71438"/>
                </a:lnTo>
                <a:lnTo>
                  <a:pt x="1544836" y="62508"/>
                </a:lnTo>
                <a:lnTo>
                  <a:pt x="1526977" y="62508"/>
                </a:lnTo>
                <a:lnTo>
                  <a:pt x="1500187" y="53578"/>
                </a:lnTo>
                <a:lnTo>
                  <a:pt x="1482328" y="53578"/>
                </a:lnTo>
                <a:lnTo>
                  <a:pt x="1446609" y="44649"/>
                </a:lnTo>
                <a:lnTo>
                  <a:pt x="1419820" y="44649"/>
                </a:lnTo>
                <a:lnTo>
                  <a:pt x="1384102" y="35719"/>
                </a:lnTo>
                <a:lnTo>
                  <a:pt x="1348383" y="26789"/>
                </a:lnTo>
                <a:lnTo>
                  <a:pt x="1303734" y="26789"/>
                </a:lnTo>
                <a:lnTo>
                  <a:pt x="1259086" y="26789"/>
                </a:lnTo>
                <a:lnTo>
                  <a:pt x="1214437" y="17860"/>
                </a:lnTo>
                <a:lnTo>
                  <a:pt x="1169789" y="8930"/>
                </a:lnTo>
                <a:lnTo>
                  <a:pt x="1125141" y="8930"/>
                </a:lnTo>
                <a:lnTo>
                  <a:pt x="1080492" y="0"/>
                </a:lnTo>
                <a:lnTo>
                  <a:pt x="1035844" y="0"/>
                </a:lnTo>
                <a:lnTo>
                  <a:pt x="991195" y="0"/>
                </a:lnTo>
                <a:lnTo>
                  <a:pt x="946547" y="0"/>
                </a:lnTo>
                <a:lnTo>
                  <a:pt x="892969" y="0"/>
                </a:lnTo>
                <a:lnTo>
                  <a:pt x="839391" y="8930"/>
                </a:lnTo>
                <a:lnTo>
                  <a:pt x="785813" y="8930"/>
                </a:lnTo>
                <a:lnTo>
                  <a:pt x="741164" y="17860"/>
                </a:lnTo>
                <a:lnTo>
                  <a:pt x="687586" y="26789"/>
                </a:lnTo>
                <a:lnTo>
                  <a:pt x="642938" y="44649"/>
                </a:lnTo>
                <a:lnTo>
                  <a:pt x="589359" y="53578"/>
                </a:lnTo>
                <a:lnTo>
                  <a:pt x="544711" y="62508"/>
                </a:lnTo>
                <a:lnTo>
                  <a:pt x="491133" y="80367"/>
                </a:lnTo>
                <a:lnTo>
                  <a:pt x="446484" y="89297"/>
                </a:lnTo>
                <a:lnTo>
                  <a:pt x="401836" y="107156"/>
                </a:lnTo>
                <a:lnTo>
                  <a:pt x="357188" y="133945"/>
                </a:lnTo>
                <a:lnTo>
                  <a:pt x="312539" y="151805"/>
                </a:lnTo>
                <a:lnTo>
                  <a:pt x="276820" y="178593"/>
                </a:lnTo>
                <a:lnTo>
                  <a:pt x="232172" y="205383"/>
                </a:lnTo>
                <a:lnTo>
                  <a:pt x="205383" y="232172"/>
                </a:lnTo>
                <a:lnTo>
                  <a:pt x="178594" y="258961"/>
                </a:lnTo>
                <a:lnTo>
                  <a:pt x="151805" y="285750"/>
                </a:lnTo>
                <a:lnTo>
                  <a:pt x="133945" y="312539"/>
                </a:lnTo>
                <a:lnTo>
                  <a:pt x="116086" y="330398"/>
                </a:lnTo>
                <a:lnTo>
                  <a:pt x="98227" y="348258"/>
                </a:lnTo>
                <a:lnTo>
                  <a:pt x="98227" y="366117"/>
                </a:lnTo>
                <a:lnTo>
                  <a:pt x="89297" y="383976"/>
                </a:lnTo>
                <a:lnTo>
                  <a:pt x="80367" y="410765"/>
                </a:lnTo>
                <a:lnTo>
                  <a:pt x="71438" y="437554"/>
                </a:lnTo>
                <a:lnTo>
                  <a:pt x="53578" y="464343"/>
                </a:lnTo>
                <a:lnTo>
                  <a:pt x="44648" y="500062"/>
                </a:lnTo>
                <a:lnTo>
                  <a:pt x="44648" y="535781"/>
                </a:lnTo>
                <a:lnTo>
                  <a:pt x="35719" y="562570"/>
                </a:lnTo>
                <a:lnTo>
                  <a:pt x="35719" y="580429"/>
                </a:lnTo>
                <a:lnTo>
                  <a:pt x="26789" y="598289"/>
                </a:lnTo>
                <a:lnTo>
                  <a:pt x="26789" y="625078"/>
                </a:lnTo>
                <a:lnTo>
                  <a:pt x="17859" y="642937"/>
                </a:lnTo>
                <a:lnTo>
                  <a:pt x="17859" y="678656"/>
                </a:lnTo>
                <a:lnTo>
                  <a:pt x="8930" y="705445"/>
                </a:lnTo>
                <a:lnTo>
                  <a:pt x="8930" y="732234"/>
                </a:lnTo>
                <a:lnTo>
                  <a:pt x="0" y="767953"/>
                </a:lnTo>
                <a:lnTo>
                  <a:pt x="0" y="803672"/>
                </a:lnTo>
                <a:lnTo>
                  <a:pt x="0" y="830461"/>
                </a:lnTo>
                <a:lnTo>
                  <a:pt x="0" y="866179"/>
                </a:lnTo>
                <a:lnTo>
                  <a:pt x="0" y="901898"/>
                </a:lnTo>
                <a:lnTo>
                  <a:pt x="0" y="937617"/>
                </a:lnTo>
                <a:lnTo>
                  <a:pt x="0" y="973336"/>
                </a:lnTo>
                <a:lnTo>
                  <a:pt x="8930" y="1000125"/>
                </a:lnTo>
                <a:lnTo>
                  <a:pt x="8930" y="1035843"/>
                </a:lnTo>
                <a:lnTo>
                  <a:pt x="26789" y="1107281"/>
                </a:lnTo>
                <a:lnTo>
                  <a:pt x="53578" y="1160859"/>
                </a:lnTo>
                <a:lnTo>
                  <a:pt x="71438" y="1205508"/>
                </a:lnTo>
                <a:lnTo>
                  <a:pt x="98227" y="1241226"/>
                </a:lnTo>
                <a:lnTo>
                  <a:pt x="125016" y="1268015"/>
                </a:lnTo>
                <a:lnTo>
                  <a:pt x="142875" y="1285875"/>
                </a:lnTo>
                <a:lnTo>
                  <a:pt x="169664" y="1303734"/>
                </a:lnTo>
                <a:lnTo>
                  <a:pt x="196453" y="1321593"/>
                </a:lnTo>
                <a:lnTo>
                  <a:pt x="223242" y="1339453"/>
                </a:lnTo>
                <a:lnTo>
                  <a:pt x="241102" y="1348383"/>
                </a:lnTo>
                <a:lnTo>
                  <a:pt x="267891" y="1366242"/>
                </a:lnTo>
                <a:lnTo>
                  <a:pt x="285750" y="1375172"/>
                </a:lnTo>
                <a:lnTo>
                  <a:pt x="312539" y="1393031"/>
                </a:lnTo>
                <a:lnTo>
                  <a:pt x="330398" y="1393031"/>
                </a:lnTo>
                <a:lnTo>
                  <a:pt x="357188" y="1401961"/>
                </a:lnTo>
                <a:lnTo>
                  <a:pt x="383977" y="1410890"/>
                </a:lnTo>
                <a:lnTo>
                  <a:pt x="401836" y="1419820"/>
                </a:lnTo>
                <a:lnTo>
                  <a:pt x="428625" y="1419820"/>
                </a:lnTo>
                <a:lnTo>
                  <a:pt x="455414" y="1428750"/>
                </a:lnTo>
                <a:lnTo>
                  <a:pt x="482203" y="1437679"/>
                </a:lnTo>
                <a:lnTo>
                  <a:pt x="508992" y="1446609"/>
                </a:lnTo>
                <a:lnTo>
                  <a:pt x="544711" y="1455539"/>
                </a:lnTo>
                <a:lnTo>
                  <a:pt x="571500" y="1464468"/>
                </a:lnTo>
                <a:lnTo>
                  <a:pt x="598289" y="1473398"/>
                </a:lnTo>
                <a:lnTo>
                  <a:pt x="625078" y="1482328"/>
                </a:lnTo>
                <a:lnTo>
                  <a:pt x="642938" y="1491258"/>
                </a:lnTo>
                <a:lnTo>
                  <a:pt x="669727" y="1500187"/>
                </a:lnTo>
                <a:lnTo>
                  <a:pt x="687586" y="1509117"/>
                </a:lnTo>
                <a:lnTo>
                  <a:pt x="714375" y="1518047"/>
                </a:lnTo>
                <a:lnTo>
                  <a:pt x="741164" y="1526976"/>
                </a:lnTo>
                <a:lnTo>
                  <a:pt x="759023" y="1535906"/>
                </a:lnTo>
                <a:lnTo>
                  <a:pt x="785813" y="1544836"/>
                </a:lnTo>
                <a:lnTo>
                  <a:pt x="812602" y="1544836"/>
                </a:lnTo>
                <a:lnTo>
                  <a:pt x="830461" y="1553765"/>
                </a:lnTo>
                <a:lnTo>
                  <a:pt x="857250" y="1553765"/>
                </a:lnTo>
                <a:lnTo>
                  <a:pt x="884039" y="1553765"/>
                </a:lnTo>
                <a:lnTo>
                  <a:pt x="910828" y="1553765"/>
                </a:lnTo>
                <a:lnTo>
                  <a:pt x="937617" y="1553765"/>
                </a:lnTo>
                <a:lnTo>
                  <a:pt x="955477" y="1553765"/>
                </a:lnTo>
                <a:lnTo>
                  <a:pt x="982266" y="1553765"/>
                </a:lnTo>
                <a:lnTo>
                  <a:pt x="1009055" y="1553765"/>
                </a:lnTo>
                <a:lnTo>
                  <a:pt x="1026914" y="1553765"/>
                </a:lnTo>
                <a:lnTo>
                  <a:pt x="1053703" y="1553765"/>
                </a:lnTo>
                <a:lnTo>
                  <a:pt x="1071562" y="1562695"/>
                </a:lnTo>
                <a:lnTo>
                  <a:pt x="1098352" y="1562695"/>
                </a:lnTo>
                <a:lnTo>
                  <a:pt x="1125141" y="1562695"/>
                </a:lnTo>
                <a:lnTo>
                  <a:pt x="1151930" y="1562695"/>
                </a:lnTo>
                <a:lnTo>
                  <a:pt x="1169789" y="1571625"/>
                </a:lnTo>
                <a:lnTo>
                  <a:pt x="1196578" y="1562695"/>
                </a:lnTo>
                <a:lnTo>
                  <a:pt x="1223367" y="1562695"/>
                </a:lnTo>
                <a:lnTo>
                  <a:pt x="1241227" y="1562695"/>
                </a:lnTo>
                <a:lnTo>
                  <a:pt x="1268016" y="1562695"/>
                </a:lnTo>
                <a:lnTo>
                  <a:pt x="1285875" y="1553765"/>
                </a:lnTo>
                <a:lnTo>
                  <a:pt x="1312664" y="1553765"/>
                </a:lnTo>
                <a:lnTo>
                  <a:pt x="1339453" y="1553765"/>
                </a:lnTo>
                <a:lnTo>
                  <a:pt x="1357312" y="1553765"/>
                </a:lnTo>
                <a:lnTo>
                  <a:pt x="1384102" y="1544836"/>
                </a:lnTo>
                <a:lnTo>
                  <a:pt x="1401961" y="1535906"/>
                </a:lnTo>
                <a:lnTo>
                  <a:pt x="1428750" y="1535906"/>
                </a:lnTo>
                <a:lnTo>
                  <a:pt x="1455539" y="1526976"/>
                </a:lnTo>
                <a:lnTo>
                  <a:pt x="1482328" y="1518047"/>
                </a:lnTo>
                <a:lnTo>
                  <a:pt x="1509117" y="1518047"/>
                </a:lnTo>
                <a:lnTo>
                  <a:pt x="1526977" y="1509117"/>
                </a:lnTo>
                <a:lnTo>
                  <a:pt x="1544836" y="1509117"/>
                </a:lnTo>
                <a:lnTo>
                  <a:pt x="1571625" y="1500187"/>
                </a:lnTo>
                <a:lnTo>
                  <a:pt x="1589484" y="1500187"/>
                </a:lnTo>
                <a:lnTo>
                  <a:pt x="1607344" y="1491258"/>
                </a:lnTo>
                <a:lnTo>
                  <a:pt x="1625203" y="1491258"/>
                </a:lnTo>
                <a:lnTo>
                  <a:pt x="1643062" y="1482328"/>
                </a:lnTo>
                <a:lnTo>
                  <a:pt x="1651992" y="1482328"/>
                </a:lnTo>
                <a:lnTo>
                  <a:pt x="1669852" y="1482328"/>
                </a:lnTo>
                <a:lnTo>
                  <a:pt x="1678781" y="1473398"/>
                </a:lnTo>
                <a:lnTo>
                  <a:pt x="1687711" y="1473398"/>
                </a:lnTo>
                <a:lnTo>
                  <a:pt x="1696641" y="1464468"/>
                </a:lnTo>
                <a:lnTo>
                  <a:pt x="1705570" y="1455539"/>
                </a:lnTo>
                <a:lnTo>
                  <a:pt x="1705570" y="1455539"/>
                </a:lnTo>
                <a:lnTo>
                  <a:pt x="1714500" y="1446609"/>
                </a:lnTo>
                <a:lnTo>
                  <a:pt x="1723430" y="1446609"/>
                </a:lnTo>
                <a:lnTo>
                  <a:pt x="1732359" y="1437679"/>
                </a:lnTo>
                <a:lnTo>
                  <a:pt x="1741289" y="1437679"/>
                </a:lnTo>
                <a:lnTo>
                  <a:pt x="1750219" y="1437679"/>
                </a:lnTo>
                <a:lnTo>
                  <a:pt x="1759148" y="1428750"/>
                </a:lnTo>
                <a:lnTo>
                  <a:pt x="1768078" y="1428750"/>
                </a:lnTo>
                <a:lnTo>
                  <a:pt x="1777008" y="1419820"/>
                </a:lnTo>
                <a:lnTo>
                  <a:pt x="1777008" y="1419820"/>
                </a:lnTo>
                <a:lnTo>
                  <a:pt x="1785937" y="1419820"/>
                </a:lnTo>
                <a:lnTo>
                  <a:pt x="1794867" y="1410890"/>
                </a:lnTo>
                <a:lnTo>
                  <a:pt x="1803797" y="1410890"/>
                </a:lnTo>
                <a:lnTo>
                  <a:pt x="1803797" y="1401961"/>
                </a:lnTo>
                <a:lnTo>
                  <a:pt x="1803797" y="1401961"/>
                </a:lnTo>
                <a:lnTo>
                  <a:pt x="1812727" y="1393031"/>
                </a:lnTo>
                <a:lnTo>
                  <a:pt x="1812727" y="1393031"/>
                </a:lnTo>
                <a:lnTo>
                  <a:pt x="1821656" y="1393031"/>
                </a:lnTo>
                <a:lnTo>
                  <a:pt x="1821656" y="1384101"/>
                </a:lnTo>
                <a:lnTo>
                  <a:pt x="1830586" y="1384101"/>
                </a:lnTo>
                <a:lnTo>
                  <a:pt x="1839516" y="1375172"/>
                </a:lnTo>
                <a:lnTo>
                  <a:pt x="1839516" y="1375172"/>
                </a:lnTo>
                <a:lnTo>
                  <a:pt x="1848445" y="1375172"/>
                </a:lnTo>
                <a:lnTo>
                  <a:pt x="1848445" y="1366242"/>
                </a:lnTo>
                <a:lnTo>
                  <a:pt x="1848445" y="1366242"/>
                </a:lnTo>
                <a:lnTo>
                  <a:pt x="1857375" y="1366242"/>
                </a:lnTo>
                <a:lnTo>
                  <a:pt x="1857375" y="1357312"/>
                </a:lnTo>
                <a:lnTo>
                  <a:pt x="1857375" y="1357312"/>
                </a:lnTo>
                <a:lnTo>
                  <a:pt x="1866305" y="1348383"/>
                </a:lnTo>
                <a:lnTo>
                  <a:pt x="1866305" y="1339453"/>
                </a:lnTo>
                <a:lnTo>
                  <a:pt x="1866305" y="1339453"/>
                </a:lnTo>
                <a:lnTo>
                  <a:pt x="1875234" y="1339453"/>
                </a:lnTo>
                <a:lnTo>
                  <a:pt x="1875234" y="1330523"/>
                </a:lnTo>
                <a:lnTo>
                  <a:pt x="1875234" y="1330523"/>
                </a:lnTo>
                <a:lnTo>
                  <a:pt x="1875234" y="1330523"/>
                </a:lnTo>
                <a:lnTo>
                  <a:pt x="1875234" y="1330523"/>
                </a:lnTo>
                <a:lnTo>
                  <a:pt x="1884164" y="1321593"/>
                </a:lnTo>
                <a:lnTo>
                  <a:pt x="1884164" y="1321593"/>
                </a:lnTo>
                <a:lnTo>
                  <a:pt x="1893094" y="1303734"/>
                </a:lnTo>
                <a:lnTo>
                  <a:pt x="1893094" y="1303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66180" y="3875484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17859" y="44648"/>
                </a:moveTo>
                <a:lnTo>
                  <a:pt x="17859" y="44648"/>
                </a:lnTo>
                <a:lnTo>
                  <a:pt x="17859" y="44648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6"/>
                </a:lnTo>
                <a:lnTo>
                  <a:pt x="8929" y="10715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830461" y="3768328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44648"/>
                </a:moveTo>
                <a:lnTo>
                  <a:pt x="0" y="35718"/>
                </a:lnTo>
                <a:lnTo>
                  <a:pt x="8930" y="35718"/>
                </a:lnTo>
                <a:lnTo>
                  <a:pt x="8930" y="26789"/>
                </a:lnTo>
                <a:lnTo>
                  <a:pt x="26789" y="17859"/>
                </a:lnTo>
                <a:lnTo>
                  <a:pt x="44648" y="8929"/>
                </a:lnTo>
                <a:lnTo>
                  <a:pt x="62508" y="8929"/>
                </a:lnTo>
                <a:lnTo>
                  <a:pt x="89297" y="0"/>
                </a:lnTo>
                <a:lnTo>
                  <a:pt x="107156" y="8929"/>
                </a:lnTo>
                <a:lnTo>
                  <a:pt x="125016" y="8929"/>
                </a:lnTo>
                <a:lnTo>
                  <a:pt x="142875" y="26789"/>
                </a:lnTo>
                <a:lnTo>
                  <a:pt x="151805" y="44648"/>
                </a:lnTo>
                <a:lnTo>
                  <a:pt x="151805" y="62508"/>
                </a:lnTo>
                <a:lnTo>
                  <a:pt x="142875" y="80367"/>
                </a:lnTo>
                <a:lnTo>
                  <a:pt x="133945" y="98226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07156" y="116086"/>
                </a:lnTo>
                <a:lnTo>
                  <a:pt x="98227" y="11608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009055" y="3768328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116086" y="17859"/>
                </a:moveTo>
                <a:lnTo>
                  <a:pt x="116086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29"/>
                </a:lnTo>
                <a:lnTo>
                  <a:pt x="80367" y="26789"/>
                </a:lnTo>
                <a:lnTo>
                  <a:pt x="62508" y="53578"/>
                </a:lnTo>
                <a:lnTo>
                  <a:pt x="35719" y="80367"/>
                </a:lnTo>
                <a:lnTo>
                  <a:pt x="17859" y="116086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991195" y="3964781"/>
            <a:ext cx="89298" cy="44649"/>
          </a:xfrm>
          <a:custGeom>
            <a:avLst/>
            <a:gdLst/>
            <a:ahLst/>
            <a:cxnLst/>
            <a:rect l="0" t="0" r="0" b="0"/>
            <a:pathLst>
              <a:path w="89298" h="44649">
                <a:moveTo>
                  <a:pt x="0" y="0"/>
                </a:moveTo>
                <a:lnTo>
                  <a:pt x="0" y="17859"/>
                </a:lnTo>
                <a:lnTo>
                  <a:pt x="17860" y="26789"/>
                </a:lnTo>
                <a:lnTo>
                  <a:pt x="35719" y="35719"/>
                </a:lnTo>
                <a:lnTo>
                  <a:pt x="62508" y="44648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68016" y="3964781"/>
            <a:ext cx="285751" cy="53579"/>
          </a:xfrm>
          <a:custGeom>
            <a:avLst/>
            <a:gdLst/>
            <a:ahLst/>
            <a:cxnLst/>
            <a:rect l="0" t="0" r="0" b="0"/>
            <a:pathLst>
              <a:path w="285751" h="53579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17859"/>
                </a:lnTo>
                <a:lnTo>
                  <a:pt x="107156" y="26789"/>
                </a:lnTo>
                <a:lnTo>
                  <a:pt x="133945" y="35719"/>
                </a:lnTo>
                <a:lnTo>
                  <a:pt x="160734" y="35719"/>
                </a:lnTo>
                <a:lnTo>
                  <a:pt x="178593" y="44648"/>
                </a:lnTo>
                <a:lnTo>
                  <a:pt x="205382" y="53578"/>
                </a:lnTo>
                <a:lnTo>
                  <a:pt x="223242" y="53578"/>
                </a:lnTo>
                <a:lnTo>
                  <a:pt x="250031" y="53578"/>
                </a:lnTo>
                <a:lnTo>
                  <a:pt x="267890" y="44648"/>
                </a:lnTo>
                <a:lnTo>
                  <a:pt x="285750" y="26789"/>
                </a:lnTo>
                <a:lnTo>
                  <a:pt x="28575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196703" y="3402211"/>
            <a:ext cx="71439" cy="187524"/>
          </a:xfrm>
          <a:custGeom>
            <a:avLst/>
            <a:gdLst/>
            <a:ahLst/>
            <a:cxnLst/>
            <a:rect l="0" t="0" r="0" b="0"/>
            <a:pathLst>
              <a:path w="71439" h="187524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89" y="142875"/>
                </a:lnTo>
                <a:lnTo>
                  <a:pt x="26789" y="133945"/>
                </a:lnTo>
                <a:lnTo>
                  <a:pt x="17860" y="107156"/>
                </a:lnTo>
                <a:lnTo>
                  <a:pt x="17860" y="89296"/>
                </a:lnTo>
                <a:lnTo>
                  <a:pt x="17860" y="71437"/>
                </a:lnTo>
                <a:lnTo>
                  <a:pt x="17860" y="62507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29"/>
                </a:lnTo>
                <a:lnTo>
                  <a:pt x="26789" y="26789"/>
                </a:lnTo>
                <a:lnTo>
                  <a:pt x="26789" y="53578"/>
                </a:lnTo>
                <a:lnTo>
                  <a:pt x="35719" y="80367"/>
                </a:lnTo>
                <a:lnTo>
                  <a:pt x="35719" y="107156"/>
                </a:lnTo>
                <a:lnTo>
                  <a:pt x="44649" y="142875"/>
                </a:lnTo>
                <a:lnTo>
                  <a:pt x="53578" y="169664"/>
                </a:lnTo>
                <a:lnTo>
                  <a:pt x="62508" y="178593"/>
                </a:lnTo>
                <a:lnTo>
                  <a:pt x="71438" y="187523"/>
                </a:lnTo>
                <a:lnTo>
                  <a:pt x="7143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86000" y="3339703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0" y="223242"/>
                </a:moveTo>
                <a:lnTo>
                  <a:pt x="17859" y="205383"/>
                </a:lnTo>
                <a:lnTo>
                  <a:pt x="17859" y="187523"/>
                </a:lnTo>
                <a:lnTo>
                  <a:pt x="26789" y="160734"/>
                </a:lnTo>
                <a:lnTo>
                  <a:pt x="26789" y="142875"/>
                </a:lnTo>
                <a:lnTo>
                  <a:pt x="35719" y="116086"/>
                </a:lnTo>
                <a:lnTo>
                  <a:pt x="35719" y="98226"/>
                </a:lnTo>
                <a:lnTo>
                  <a:pt x="35719" y="71437"/>
                </a:lnTo>
                <a:lnTo>
                  <a:pt x="35719" y="53578"/>
                </a:lnTo>
                <a:lnTo>
                  <a:pt x="44648" y="35718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411016" y="3339703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4287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48508" y="3312914"/>
            <a:ext cx="160735" cy="62508"/>
          </a:xfrm>
          <a:custGeom>
            <a:avLst/>
            <a:gdLst/>
            <a:ahLst/>
            <a:cxnLst/>
            <a:rect l="0" t="0" r="0" b="0"/>
            <a:pathLst>
              <a:path w="160735" h="62508">
                <a:moveTo>
                  <a:pt x="0" y="35718"/>
                </a:moveTo>
                <a:lnTo>
                  <a:pt x="0" y="35718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4" y="26789"/>
                </a:lnTo>
                <a:lnTo>
                  <a:pt x="160734" y="35718"/>
                </a:lnTo>
                <a:lnTo>
                  <a:pt x="151805" y="44648"/>
                </a:lnTo>
                <a:lnTo>
                  <a:pt x="133945" y="53578"/>
                </a:lnTo>
                <a:lnTo>
                  <a:pt x="116086" y="62507"/>
                </a:lnTo>
                <a:lnTo>
                  <a:pt x="98226" y="62507"/>
                </a:lnTo>
                <a:lnTo>
                  <a:pt x="80367" y="62507"/>
                </a:lnTo>
                <a:lnTo>
                  <a:pt x="62508" y="62507"/>
                </a:lnTo>
                <a:lnTo>
                  <a:pt x="53578" y="62507"/>
                </a:lnTo>
                <a:lnTo>
                  <a:pt x="53578" y="62507"/>
                </a:lnTo>
                <a:lnTo>
                  <a:pt x="53578" y="62507"/>
                </a:lnTo>
                <a:lnTo>
                  <a:pt x="53578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91383" y="3321843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116086" y="8930"/>
                </a:move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07156" y="26789"/>
                </a:lnTo>
                <a:lnTo>
                  <a:pt x="98226" y="44649"/>
                </a:lnTo>
                <a:lnTo>
                  <a:pt x="71437" y="71438"/>
                </a:lnTo>
                <a:lnTo>
                  <a:pt x="44648" y="107157"/>
                </a:lnTo>
                <a:lnTo>
                  <a:pt x="17859" y="133946"/>
                </a:lnTo>
                <a:lnTo>
                  <a:pt x="0" y="160735"/>
                </a:lnTo>
                <a:lnTo>
                  <a:pt x="0" y="169664"/>
                </a:lnTo>
                <a:lnTo>
                  <a:pt x="17859" y="160735"/>
                </a:lnTo>
                <a:lnTo>
                  <a:pt x="53578" y="151805"/>
                </a:lnTo>
                <a:lnTo>
                  <a:pt x="107156" y="142875"/>
                </a:lnTo>
                <a:lnTo>
                  <a:pt x="151805" y="125016"/>
                </a:lnTo>
                <a:lnTo>
                  <a:pt x="187523" y="107157"/>
                </a:lnTo>
                <a:lnTo>
                  <a:pt x="187523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94680" y="4857750"/>
            <a:ext cx="812602" cy="660798"/>
          </a:xfrm>
          <a:custGeom>
            <a:avLst/>
            <a:gdLst/>
            <a:ahLst/>
            <a:cxnLst/>
            <a:rect l="0" t="0" r="0" b="0"/>
            <a:pathLst>
              <a:path w="812602" h="660798">
                <a:moveTo>
                  <a:pt x="812601" y="142875"/>
                </a:moveTo>
                <a:lnTo>
                  <a:pt x="812601" y="133945"/>
                </a:lnTo>
                <a:lnTo>
                  <a:pt x="812601" y="133945"/>
                </a:lnTo>
                <a:lnTo>
                  <a:pt x="803672" y="133945"/>
                </a:lnTo>
                <a:lnTo>
                  <a:pt x="794742" y="133945"/>
                </a:lnTo>
                <a:lnTo>
                  <a:pt x="785812" y="133945"/>
                </a:lnTo>
                <a:lnTo>
                  <a:pt x="776883" y="125016"/>
                </a:lnTo>
                <a:lnTo>
                  <a:pt x="767953" y="125016"/>
                </a:lnTo>
                <a:lnTo>
                  <a:pt x="750094" y="125016"/>
                </a:lnTo>
                <a:lnTo>
                  <a:pt x="732234" y="116086"/>
                </a:lnTo>
                <a:lnTo>
                  <a:pt x="714375" y="107156"/>
                </a:lnTo>
                <a:lnTo>
                  <a:pt x="696515" y="107156"/>
                </a:lnTo>
                <a:lnTo>
                  <a:pt x="678656" y="98227"/>
                </a:lnTo>
                <a:lnTo>
                  <a:pt x="660797" y="89297"/>
                </a:lnTo>
                <a:lnTo>
                  <a:pt x="634008" y="80367"/>
                </a:lnTo>
                <a:lnTo>
                  <a:pt x="607219" y="71438"/>
                </a:lnTo>
                <a:lnTo>
                  <a:pt x="580429" y="62508"/>
                </a:lnTo>
                <a:lnTo>
                  <a:pt x="553640" y="53578"/>
                </a:lnTo>
                <a:lnTo>
                  <a:pt x="517922" y="44648"/>
                </a:lnTo>
                <a:lnTo>
                  <a:pt x="482203" y="44648"/>
                </a:lnTo>
                <a:lnTo>
                  <a:pt x="437554" y="35719"/>
                </a:lnTo>
                <a:lnTo>
                  <a:pt x="401836" y="26789"/>
                </a:lnTo>
                <a:lnTo>
                  <a:pt x="375047" y="17859"/>
                </a:lnTo>
                <a:lnTo>
                  <a:pt x="339328" y="17859"/>
                </a:lnTo>
                <a:lnTo>
                  <a:pt x="312539" y="8929"/>
                </a:lnTo>
                <a:lnTo>
                  <a:pt x="285750" y="0"/>
                </a:lnTo>
                <a:lnTo>
                  <a:pt x="258961" y="0"/>
                </a:lnTo>
                <a:lnTo>
                  <a:pt x="232172" y="0"/>
                </a:lnTo>
                <a:lnTo>
                  <a:pt x="205383" y="0"/>
                </a:lnTo>
                <a:lnTo>
                  <a:pt x="178594" y="8929"/>
                </a:lnTo>
                <a:lnTo>
                  <a:pt x="151804" y="17859"/>
                </a:lnTo>
                <a:lnTo>
                  <a:pt x="125015" y="35719"/>
                </a:lnTo>
                <a:lnTo>
                  <a:pt x="107156" y="53578"/>
                </a:lnTo>
                <a:lnTo>
                  <a:pt x="89297" y="71438"/>
                </a:lnTo>
                <a:lnTo>
                  <a:pt x="71437" y="80367"/>
                </a:lnTo>
                <a:lnTo>
                  <a:pt x="62508" y="98227"/>
                </a:lnTo>
                <a:lnTo>
                  <a:pt x="53578" y="107156"/>
                </a:lnTo>
                <a:lnTo>
                  <a:pt x="44648" y="125016"/>
                </a:lnTo>
                <a:lnTo>
                  <a:pt x="35719" y="133945"/>
                </a:lnTo>
                <a:lnTo>
                  <a:pt x="26789" y="160734"/>
                </a:lnTo>
                <a:lnTo>
                  <a:pt x="8929" y="178594"/>
                </a:lnTo>
                <a:lnTo>
                  <a:pt x="8929" y="205383"/>
                </a:lnTo>
                <a:lnTo>
                  <a:pt x="0" y="223242"/>
                </a:lnTo>
                <a:lnTo>
                  <a:pt x="0" y="250031"/>
                </a:lnTo>
                <a:lnTo>
                  <a:pt x="8929" y="285750"/>
                </a:lnTo>
                <a:lnTo>
                  <a:pt x="17859" y="312539"/>
                </a:lnTo>
                <a:lnTo>
                  <a:pt x="44648" y="357188"/>
                </a:lnTo>
                <a:lnTo>
                  <a:pt x="71437" y="392906"/>
                </a:lnTo>
                <a:lnTo>
                  <a:pt x="89297" y="428625"/>
                </a:lnTo>
                <a:lnTo>
                  <a:pt x="116086" y="464344"/>
                </a:lnTo>
                <a:lnTo>
                  <a:pt x="151804" y="491133"/>
                </a:lnTo>
                <a:lnTo>
                  <a:pt x="178594" y="526852"/>
                </a:lnTo>
                <a:lnTo>
                  <a:pt x="214312" y="553641"/>
                </a:lnTo>
                <a:lnTo>
                  <a:pt x="250031" y="571500"/>
                </a:lnTo>
                <a:lnTo>
                  <a:pt x="276820" y="598289"/>
                </a:lnTo>
                <a:lnTo>
                  <a:pt x="303609" y="616148"/>
                </a:lnTo>
                <a:lnTo>
                  <a:pt x="339328" y="634008"/>
                </a:lnTo>
                <a:lnTo>
                  <a:pt x="366117" y="642938"/>
                </a:lnTo>
                <a:lnTo>
                  <a:pt x="401836" y="660797"/>
                </a:lnTo>
                <a:lnTo>
                  <a:pt x="428625" y="660797"/>
                </a:lnTo>
                <a:lnTo>
                  <a:pt x="464344" y="660797"/>
                </a:lnTo>
                <a:lnTo>
                  <a:pt x="508992" y="651867"/>
                </a:lnTo>
                <a:lnTo>
                  <a:pt x="544711" y="634008"/>
                </a:lnTo>
                <a:lnTo>
                  <a:pt x="571500" y="625078"/>
                </a:lnTo>
                <a:lnTo>
                  <a:pt x="607219" y="607219"/>
                </a:lnTo>
                <a:lnTo>
                  <a:pt x="634008" y="598289"/>
                </a:lnTo>
                <a:lnTo>
                  <a:pt x="651867" y="580430"/>
                </a:lnTo>
                <a:lnTo>
                  <a:pt x="678656" y="562570"/>
                </a:lnTo>
                <a:lnTo>
                  <a:pt x="696515" y="553641"/>
                </a:lnTo>
                <a:lnTo>
                  <a:pt x="714375" y="535781"/>
                </a:lnTo>
                <a:lnTo>
                  <a:pt x="732234" y="508992"/>
                </a:lnTo>
                <a:lnTo>
                  <a:pt x="759023" y="491133"/>
                </a:lnTo>
                <a:lnTo>
                  <a:pt x="767953" y="464344"/>
                </a:lnTo>
                <a:lnTo>
                  <a:pt x="785812" y="437555"/>
                </a:lnTo>
                <a:lnTo>
                  <a:pt x="794742" y="410766"/>
                </a:lnTo>
                <a:lnTo>
                  <a:pt x="794742" y="383977"/>
                </a:lnTo>
                <a:lnTo>
                  <a:pt x="794742" y="357188"/>
                </a:lnTo>
                <a:lnTo>
                  <a:pt x="794742" y="339328"/>
                </a:lnTo>
                <a:lnTo>
                  <a:pt x="794742" y="321469"/>
                </a:lnTo>
                <a:lnTo>
                  <a:pt x="785812" y="312539"/>
                </a:lnTo>
                <a:lnTo>
                  <a:pt x="785812" y="294680"/>
                </a:lnTo>
                <a:lnTo>
                  <a:pt x="776883" y="285750"/>
                </a:lnTo>
                <a:lnTo>
                  <a:pt x="776883" y="276820"/>
                </a:lnTo>
                <a:lnTo>
                  <a:pt x="767953" y="267891"/>
                </a:lnTo>
                <a:lnTo>
                  <a:pt x="767953" y="258961"/>
                </a:lnTo>
                <a:lnTo>
                  <a:pt x="759023" y="250031"/>
                </a:lnTo>
                <a:lnTo>
                  <a:pt x="750094" y="232172"/>
                </a:lnTo>
                <a:lnTo>
                  <a:pt x="741164" y="232172"/>
                </a:lnTo>
                <a:lnTo>
                  <a:pt x="732234" y="214313"/>
                </a:lnTo>
                <a:lnTo>
                  <a:pt x="723304" y="205383"/>
                </a:lnTo>
                <a:lnTo>
                  <a:pt x="714375" y="187523"/>
                </a:lnTo>
                <a:lnTo>
                  <a:pt x="696515" y="178594"/>
                </a:lnTo>
                <a:lnTo>
                  <a:pt x="696515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821656" y="439340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651992" y="4348757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893094" y="4420195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17859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125391" y="272355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116336" y="2544961"/>
            <a:ext cx="1339454" cy="651868"/>
          </a:xfrm>
          <a:custGeom>
            <a:avLst/>
            <a:gdLst/>
            <a:ahLst/>
            <a:cxnLst/>
            <a:rect l="0" t="0" r="0" b="0"/>
            <a:pathLst>
              <a:path w="1339454" h="651868">
                <a:moveTo>
                  <a:pt x="1062633" y="196453"/>
                </a:moveTo>
                <a:lnTo>
                  <a:pt x="1062633" y="196453"/>
                </a:lnTo>
                <a:lnTo>
                  <a:pt x="1053703" y="196453"/>
                </a:lnTo>
                <a:lnTo>
                  <a:pt x="1053703" y="187523"/>
                </a:lnTo>
                <a:lnTo>
                  <a:pt x="1053703" y="187523"/>
                </a:lnTo>
                <a:lnTo>
                  <a:pt x="1053703" y="187523"/>
                </a:lnTo>
                <a:lnTo>
                  <a:pt x="1044773" y="178594"/>
                </a:lnTo>
                <a:lnTo>
                  <a:pt x="1044773" y="178594"/>
                </a:lnTo>
                <a:lnTo>
                  <a:pt x="1026914" y="169664"/>
                </a:lnTo>
                <a:lnTo>
                  <a:pt x="1017984" y="169664"/>
                </a:lnTo>
                <a:lnTo>
                  <a:pt x="991195" y="160734"/>
                </a:lnTo>
                <a:lnTo>
                  <a:pt x="973336" y="151805"/>
                </a:lnTo>
                <a:lnTo>
                  <a:pt x="946547" y="151805"/>
                </a:lnTo>
                <a:lnTo>
                  <a:pt x="910828" y="142875"/>
                </a:lnTo>
                <a:lnTo>
                  <a:pt x="884039" y="142875"/>
                </a:lnTo>
                <a:lnTo>
                  <a:pt x="848320" y="133945"/>
                </a:lnTo>
                <a:lnTo>
                  <a:pt x="812602" y="125016"/>
                </a:lnTo>
                <a:lnTo>
                  <a:pt x="776883" y="116086"/>
                </a:lnTo>
                <a:lnTo>
                  <a:pt x="732234" y="116086"/>
                </a:lnTo>
                <a:lnTo>
                  <a:pt x="687586" y="116086"/>
                </a:lnTo>
                <a:lnTo>
                  <a:pt x="651867" y="107156"/>
                </a:lnTo>
                <a:lnTo>
                  <a:pt x="607219" y="116086"/>
                </a:lnTo>
                <a:lnTo>
                  <a:pt x="562570" y="116086"/>
                </a:lnTo>
                <a:lnTo>
                  <a:pt x="517922" y="125016"/>
                </a:lnTo>
                <a:lnTo>
                  <a:pt x="464344" y="133945"/>
                </a:lnTo>
                <a:lnTo>
                  <a:pt x="419695" y="133945"/>
                </a:lnTo>
                <a:lnTo>
                  <a:pt x="366117" y="151805"/>
                </a:lnTo>
                <a:lnTo>
                  <a:pt x="321469" y="160734"/>
                </a:lnTo>
                <a:lnTo>
                  <a:pt x="276820" y="178594"/>
                </a:lnTo>
                <a:lnTo>
                  <a:pt x="232172" y="205383"/>
                </a:lnTo>
                <a:lnTo>
                  <a:pt x="187523" y="223242"/>
                </a:lnTo>
                <a:lnTo>
                  <a:pt x="151805" y="250031"/>
                </a:lnTo>
                <a:lnTo>
                  <a:pt x="116086" y="285750"/>
                </a:lnTo>
                <a:lnTo>
                  <a:pt x="80367" y="312539"/>
                </a:lnTo>
                <a:lnTo>
                  <a:pt x="53578" y="348257"/>
                </a:lnTo>
                <a:lnTo>
                  <a:pt x="26789" y="375046"/>
                </a:lnTo>
                <a:lnTo>
                  <a:pt x="17859" y="401835"/>
                </a:lnTo>
                <a:lnTo>
                  <a:pt x="8930" y="428625"/>
                </a:lnTo>
                <a:lnTo>
                  <a:pt x="0" y="455414"/>
                </a:lnTo>
                <a:lnTo>
                  <a:pt x="8930" y="491132"/>
                </a:lnTo>
                <a:lnTo>
                  <a:pt x="17859" y="508992"/>
                </a:lnTo>
                <a:lnTo>
                  <a:pt x="35719" y="535781"/>
                </a:lnTo>
                <a:lnTo>
                  <a:pt x="62508" y="562570"/>
                </a:lnTo>
                <a:lnTo>
                  <a:pt x="89297" y="580429"/>
                </a:lnTo>
                <a:lnTo>
                  <a:pt x="125016" y="598289"/>
                </a:lnTo>
                <a:lnTo>
                  <a:pt x="169664" y="616148"/>
                </a:lnTo>
                <a:lnTo>
                  <a:pt x="214312" y="625078"/>
                </a:lnTo>
                <a:lnTo>
                  <a:pt x="267891" y="634007"/>
                </a:lnTo>
                <a:lnTo>
                  <a:pt x="321469" y="642937"/>
                </a:lnTo>
                <a:lnTo>
                  <a:pt x="383977" y="651867"/>
                </a:lnTo>
                <a:lnTo>
                  <a:pt x="446484" y="651867"/>
                </a:lnTo>
                <a:lnTo>
                  <a:pt x="517922" y="651867"/>
                </a:lnTo>
                <a:lnTo>
                  <a:pt x="589359" y="642937"/>
                </a:lnTo>
                <a:lnTo>
                  <a:pt x="660797" y="634007"/>
                </a:lnTo>
                <a:lnTo>
                  <a:pt x="732234" y="616148"/>
                </a:lnTo>
                <a:lnTo>
                  <a:pt x="812602" y="589359"/>
                </a:lnTo>
                <a:lnTo>
                  <a:pt x="884039" y="571500"/>
                </a:lnTo>
                <a:lnTo>
                  <a:pt x="955477" y="544710"/>
                </a:lnTo>
                <a:lnTo>
                  <a:pt x="1017984" y="517921"/>
                </a:lnTo>
                <a:lnTo>
                  <a:pt x="1080492" y="491132"/>
                </a:lnTo>
                <a:lnTo>
                  <a:pt x="1134070" y="473273"/>
                </a:lnTo>
                <a:lnTo>
                  <a:pt x="1187648" y="446484"/>
                </a:lnTo>
                <a:lnTo>
                  <a:pt x="1232297" y="419695"/>
                </a:lnTo>
                <a:lnTo>
                  <a:pt x="1268016" y="392906"/>
                </a:lnTo>
                <a:lnTo>
                  <a:pt x="1303734" y="357187"/>
                </a:lnTo>
                <a:lnTo>
                  <a:pt x="1321594" y="321468"/>
                </a:lnTo>
                <a:lnTo>
                  <a:pt x="1339453" y="285750"/>
                </a:lnTo>
                <a:lnTo>
                  <a:pt x="1339453" y="250031"/>
                </a:lnTo>
                <a:lnTo>
                  <a:pt x="1330523" y="205383"/>
                </a:lnTo>
                <a:lnTo>
                  <a:pt x="1303734" y="169664"/>
                </a:lnTo>
                <a:lnTo>
                  <a:pt x="1259086" y="125016"/>
                </a:lnTo>
                <a:lnTo>
                  <a:pt x="1196578" y="89297"/>
                </a:lnTo>
                <a:lnTo>
                  <a:pt x="1116211" y="53578"/>
                </a:lnTo>
                <a:lnTo>
                  <a:pt x="1017984" y="26789"/>
                </a:lnTo>
                <a:lnTo>
                  <a:pt x="901898" y="8930"/>
                </a:lnTo>
                <a:lnTo>
                  <a:pt x="776883" y="0"/>
                </a:lnTo>
                <a:lnTo>
                  <a:pt x="651867" y="0"/>
                </a:lnTo>
                <a:lnTo>
                  <a:pt x="526852" y="0"/>
                </a:lnTo>
                <a:lnTo>
                  <a:pt x="419695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580680" y="3500437"/>
            <a:ext cx="392907" cy="321470"/>
          </a:xfrm>
          <a:custGeom>
            <a:avLst/>
            <a:gdLst/>
            <a:ahLst/>
            <a:cxnLst/>
            <a:rect l="0" t="0" r="0" b="0"/>
            <a:pathLst>
              <a:path w="392907" h="321470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51804" y="17859"/>
                </a:lnTo>
                <a:lnTo>
                  <a:pt x="178593" y="8930"/>
                </a:lnTo>
                <a:lnTo>
                  <a:pt x="196453" y="8930"/>
                </a:lnTo>
                <a:lnTo>
                  <a:pt x="214312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0" y="0"/>
                </a:lnTo>
                <a:lnTo>
                  <a:pt x="276820" y="8930"/>
                </a:lnTo>
                <a:lnTo>
                  <a:pt x="285750" y="8930"/>
                </a:lnTo>
                <a:lnTo>
                  <a:pt x="29467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17859"/>
                </a:lnTo>
                <a:lnTo>
                  <a:pt x="303609" y="17859"/>
                </a:lnTo>
                <a:lnTo>
                  <a:pt x="303609" y="17859"/>
                </a:lnTo>
                <a:lnTo>
                  <a:pt x="303609" y="17859"/>
                </a:lnTo>
                <a:lnTo>
                  <a:pt x="294679" y="17859"/>
                </a:lnTo>
                <a:lnTo>
                  <a:pt x="294679" y="26789"/>
                </a:lnTo>
                <a:lnTo>
                  <a:pt x="294679" y="26789"/>
                </a:lnTo>
                <a:lnTo>
                  <a:pt x="294679" y="26789"/>
                </a:lnTo>
                <a:lnTo>
                  <a:pt x="294679" y="17859"/>
                </a:lnTo>
                <a:lnTo>
                  <a:pt x="294679" y="17859"/>
                </a:lnTo>
                <a:lnTo>
                  <a:pt x="294679" y="17859"/>
                </a:lnTo>
                <a:lnTo>
                  <a:pt x="303609" y="17859"/>
                </a:lnTo>
                <a:lnTo>
                  <a:pt x="303609" y="26789"/>
                </a:lnTo>
                <a:lnTo>
                  <a:pt x="303609" y="35719"/>
                </a:lnTo>
                <a:lnTo>
                  <a:pt x="303609" y="44649"/>
                </a:lnTo>
                <a:lnTo>
                  <a:pt x="303609" y="62508"/>
                </a:lnTo>
                <a:lnTo>
                  <a:pt x="303609" y="71438"/>
                </a:lnTo>
                <a:lnTo>
                  <a:pt x="303609" y="98227"/>
                </a:lnTo>
                <a:lnTo>
                  <a:pt x="303609" y="116086"/>
                </a:lnTo>
                <a:lnTo>
                  <a:pt x="312539" y="133945"/>
                </a:lnTo>
                <a:lnTo>
                  <a:pt x="312539" y="151805"/>
                </a:lnTo>
                <a:lnTo>
                  <a:pt x="321468" y="169664"/>
                </a:lnTo>
                <a:lnTo>
                  <a:pt x="321468" y="187524"/>
                </a:lnTo>
                <a:lnTo>
                  <a:pt x="321468" y="214313"/>
                </a:lnTo>
                <a:lnTo>
                  <a:pt x="321468" y="241102"/>
                </a:lnTo>
                <a:lnTo>
                  <a:pt x="312539" y="267891"/>
                </a:lnTo>
                <a:lnTo>
                  <a:pt x="312539" y="294680"/>
                </a:lnTo>
                <a:lnTo>
                  <a:pt x="321468" y="312539"/>
                </a:lnTo>
                <a:lnTo>
                  <a:pt x="330398" y="321469"/>
                </a:lnTo>
                <a:lnTo>
                  <a:pt x="348258" y="312539"/>
                </a:lnTo>
                <a:lnTo>
                  <a:pt x="366117" y="294680"/>
                </a:lnTo>
                <a:lnTo>
                  <a:pt x="392906" y="258961"/>
                </a:lnTo>
                <a:lnTo>
                  <a:pt x="392906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598539" y="4679156"/>
            <a:ext cx="330400" cy="312540"/>
          </a:xfrm>
          <a:custGeom>
            <a:avLst/>
            <a:gdLst/>
            <a:ahLst/>
            <a:cxnLst/>
            <a:rect l="0" t="0" r="0" b="0"/>
            <a:pathLst>
              <a:path w="330400" h="312540">
                <a:moveTo>
                  <a:pt x="8930" y="223242"/>
                </a:move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5003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26789" y="303610"/>
                </a:lnTo>
                <a:lnTo>
                  <a:pt x="35719" y="303610"/>
                </a:lnTo>
                <a:lnTo>
                  <a:pt x="44649" y="303610"/>
                </a:lnTo>
                <a:lnTo>
                  <a:pt x="53578" y="303610"/>
                </a:lnTo>
                <a:lnTo>
                  <a:pt x="62508" y="303610"/>
                </a:lnTo>
                <a:lnTo>
                  <a:pt x="71438" y="303610"/>
                </a:lnTo>
                <a:lnTo>
                  <a:pt x="80367" y="303610"/>
                </a:lnTo>
                <a:lnTo>
                  <a:pt x="89297" y="303610"/>
                </a:lnTo>
                <a:lnTo>
                  <a:pt x="98227" y="303610"/>
                </a:lnTo>
                <a:lnTo>
                  <a:pt x="107156" y="303610"/>
                </a:lnTo>
                <a:lnTo>
                  <a:pt x="125016" y="303610"/>
                </a:lnTo>
                <a:lnTo>
                  <a:pt x="133945" y="303610"/>
                </a:lnTo>
                <a:lnTo>
                  <a:pt x="151805" y="303610"/>
                </a:lnTo>
                <a:lnTo>
                  <a:pt x="178594" y="303610"/>
                </a:lnTo>
                <a:lnTo>
                  <a:pt x="196453" y="303610"/>
                </a:lnTo>
                <a:lnTo>
                  <a:pt x="223242" y="303610"/>
                </a:lnTo>
                <a:lnTo>
                  <a:pt x="241102" y="303610"/>
                </a:lnTo>
                <a:lnTo>
                  <a:pt x="267891" y="303610"/>
                </a:lnTo>
                <a:lnTo>
                  <a:pt x="285750" y="303610"/>
                </a:lnTo>
                <a:lnTo>
                  <a:pt x="294680" y="303610"/>
                </a:lnTo>
                <a:lnTo>
                  <a:pt x="312539" y="303610"/>
                </a:lnTo>
                <a:lnTo>
                  <a:pt x="321469" y="303610"/>
                </a:lnTo>
                <a:lnTo>
                  <a:pt x="321469" y="303610"/>
                </a:lnTo>
                <a:lnTo>
                  <a:pt x="321469" y="294680"/>
                </a:lnTo>
                <a:lnTo>
                  <a:pt x="330399" y="294680"/>
                </a:lnTo>
                <a:lnTo>
                  <a:pt x="330399" y="294680"/>
                </a:lnTo>
                <a:lnTo>
                  <a:pt x="321469" y="294680"/>
                </a:lnTo>
                <a:lnTo>
                  <a:pt x="321469" y="294680"/>
                </a:lnTo>
                <a:lnTo>
                  <a:pt x="321469" y="294680"/>
                </a:lnTo>
                <a:lnTo>
                  <a:pt x="321469" y="303610"/>
                </a:lnTo>
                <a:lnTo>
                  <a:pt x="312539" y="303610"/>
                </a:lnTo>
                <a:lnTo>
                  <a:pt x="303609" y="303610"/>
                </a:lnTo>
                <a:lnTo>
                  <a:pt x="294680" y="312539"/>
                </a:lnTo>
                <a:lnTo>
                  <a:pt x="285750" y="312539"/>
                </a:lnTo>
                <a:lnTo>
                  <a:pt x="276820" y="312539"/>
                </a:lnTo>
                <a:lnTo>
                  <a:pt x="276820" y="312539"/>
                </a:lnTo>
                <a:lnTo>
                  <a:pt x="267891" y="312539"/>
                </a:lnTo>
                <a:lnTo>
                  <a:pt x="267891" y="312539"/>
                </a:lnTo>
                <a:lnTo>
                  <a:pt x="267891" y="303610"/>
                </a:lnTo>
                <a:lnTo>
                  <a:pt x="267891" y="303610"/>
                </a:lnTo>
                <a:lnTo>
                  <a:pt x="267891" y="285750"/>
                </a:lnTo>
                <a:lnTo>
                  <a:pt x="267891" y="276821"/>
                </a:lnTo>
                <a:lnTo>
                  <a:pt x="267891" y="258961"/>
                </a:lnTo>
                <a:lnTo>
                  <a:pt x="276820" y="250032"/>
                </a:lnTo>
                <a:lnTo>
                  <a:pt x="276820" y="232172"/>
                </a:lnTo>
                <a:lnTo>
                  <a:pt x="285750" y="214313"/>
                </a:lnTo>
                <a:lnTo>
                  <a:pt x="285750" y="205383"/>
                </a:lnTo>
                <a:lnTo>
                  <a:pt x="285750" y="187523"/>
                </a:lnTo>
                <a:lnTo>
                  <a:pt x="285750" y="178594"/>
                </a:lnTo>
                <a:lnTo>
                  <a:pt x="294680" y="160734"/>
                </a:lnTo>
                <a:lnTo>
                  <a:pt x="294680" y="142875"/>
                </a:lnTo>
                <a:lnTo>
                  <a:pt x="294680" y="125015"/>
                </a:lnTo>
                <a:lnTo>
                  <a:pt x="294680" y="107156"/>
                </a:lnTo>
                <a:lnTo>
                  <a:pt x="285750" y="89297"/>
                </a:lnTo>
                <a:lnTo>
                  <a:pt x="285750" y="71437"/>
                </a:lnTo>
                <a:lnTo>
                  <a:pt x="276820" y="62508"/>
                </a:lnTo>
                <a:lnTo>
                  <a:pt x="276820" y="53578"/>
                </a:lnTo>
                <a:lnTo>
                  <a:pt x="276820" y="44648"/>
                </a:lnTo>
                <a:lnTo>
                  <a:pt x="276820" y="35719"/>
                </a:lnTo>
                <a:lnTo>
                  <a:pt x="276820" y="26789"/>
                </a:lnTo>
                <a:lnTo>
                  <a:pt x="285750" y="17859"/>
                </a:lnTo>
                <a:lnTo>
                  <a:pt x="294680" y="8930"/>
                </a:lnTo>
                <a:lnTo>
                  <a:pt x="294680" y="8930"/>
                </a:lnTo>
                <a:lnTo>
                  <a:pt x="312539" y="0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643188" y="3053953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098477" y="3643312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2678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152055" y="367903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277070" y="366117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357563" y="4223742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500313" y="4857750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464594" y="4929188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35719" y="8929"/>
                </a:moveTo>
                <a:lnTo>
                  <a:pt x="2678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455664" y="4920258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366367" y="4804171"/>
            <a:ext cx="232173" cy="1053704"/>
          </a:xfrm>
          <a:custGeom>
            <a:avLst/>
            <a:gdLst/>
            <a:ahLst/>
            <a:cxnLst/>
            <a:rect l="0" t="0" r="0" b="0"/>
            <a:pathLst>
              <a:path w="232173" h="1053704">
                <a:moveTo>
                  <a:pt x="107156" y="17860"/>
                </a:moveTo>
                <a:lnTo>
                  <a:pt x="107156" y="17860"/>
                </a:lnTo>
                <a:lnTo>
                  <a:pt x="107156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07156" y="80368"/>
                </a:lnTo>
                <a:lnTo>
                  <a:pt x="98227" y="89298"/>
                </a:lnTo>
                <a:lnTo>
                  <a:pt x="98227" y="98227"/>
                </a:lnTo>
                <a:lnTo>
                  <a:pt x="98227" y="116087"/>
                </a:lnTo>
                <a:lnTo>
                  <a:pt x="98227" y="125017"/>
                </a:lnTo>
                <a:lnTo>
                  <a:pt x="89297" y="133946"/>
                </a:lnTo>
                <a:lnTo>
                  <a:pt x="89297" y="160735"/>
                </a:lnTo>
                <a:lnTo>
                  <a:pt x="89297" y="178595"/>
                </a:lnTo>
                <a:lnTo>
                  <a:pt x="89297" y="214313"/>
                </a:lnTo>
                <a:lnTo>
                  <a:pt x="89297" y="241102"/>
                </a:lnTo>
                <a:lnTo>
                  <a:pt x="89297" y="285751"/>
                </a:lnTo>
                <a:lnTo>
                  <a:pt x="98227" y="321470"/>
                </a:lnTo>
                <a:lnTo>
                  <a:pt x="98227" y="357188"/>
                </a:lnTo>
                <a:lnTo>
                  <a:pt x="98227" y="392907"/>
                </a:lnTo>
                <a:lnTo>
                  <a:pt x="107156" y="428626"/>
                </a:lnTo>
                <a:lnTo>
                  <a:pt x="107156" y="455415"/>
                </a:lnTo>
                <a:lnTo>
                  <a:pt x="116086" y="482204"/>
                </a:lnTo>
                <a:lnTo>
                  <a:pt x="125016" y="508993"/>
                </a:lnTo>
                <a:lnTo>
                  <a:pt x="133946" y="535782"/>
                </a:lnTo>
                <a:lnTo>
                  <a:pt x="151805" y="562571"/>
                </a:lnTo>
                <a:lnTo>
                  <a:pt x="169664" y="598290"/>
                </a:lnTo>
                <a:lnTo>
                  <a:pt x="187524" y="634009"/>
                </a:lnTo>
                <a:lnTo>
                  <a:pt x="214313" y="669727"/>
                </a:lnTo>
                <a:lnTo>
                  <a:pt x="223242" y="714376"/>
                </a:lnTo>
                <a:lnTo>
                  <a:pt x="232172" y="750095"/>
                </a:lnTo>
                <a:lnTo>
                  <a:pt x="232172" y="794742"/>
                </a:lnTo>
                <a:lnTo>
                  <a:pt x="223242" y="830461"/>
                </a:lnTo>
                <a:lnTo>
                  <a:pt x="205383" y="866180"/>
                </a:lnTo>
                <a:lnTo>
                  <a:pt x="178594" y="892969"/>
                </a:lnTo>
                <a:lnTo>
                  <a:pt x="151805" y="919758"/>
                </a:lnTo>
                <a:lnTo>
                  <a:pt x="125016" y="946547"/>
                </a:lnTo>
                <a:lnTo>
                  <a:pt x="98227" y="973336"/>
                </a:lnTo>
                <a:lnTo>
                  <a:pt x="80367" y="991195"/>
                </a:lnTo>
                <a:lnTo>
                  <a:pt x="62508" y="1017984"/>
                </a:lnTo>
                <a:lnTo>
                  <a:pt x="44649" y="1035844"/>
                </a:lnTo>
                <a:lnTo>
                  <a:pt x="26789" y="1044774"/>
                </a:lnTo>
                <a:lnTo>
                  <a:pt x="0" y="1053703"/>
                </a:lnTo>
                <a:lnTo>
                  <a:pt x="0" y="10537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098477" y="6081116"/>
            <a:ext cx="26790" cy="285751"/>
          </a:xfrm>
          <a:custGeom>
            <a:avLst/>
            <a:gdLst/>
            <a:ahLst/>
            <a:cxnLst/>
            <a:rect l="0" t="0" r="0" b="0"/>
            <a:pathLst>
              <a:path w="26790" h="285751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8929" y="89297"/>
                </a:lnTo>
                <a:lnTo>
                  <a:pt x="8929" y="142875"/>
                </a:lnTo>
                <a:lnTo>
                  <a:pt x="17859" y="187524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76821"/>
                </a:lnTo>
                <a:lnTo>
                  <a:pt x="17859" y="285750"/>
                </a:lnTo>
                <a:lnTo>
                  <a:pt x="17859" y="276821"/>
                </a:lnTo>
                <a:lnTo>
                  <a:pt x="8929" y="250032"/>
                </a:lnTo>
                <a:lnTo>
                  <a:pt x="8929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896" name="Freeform 1360895"/>
          <p:cNvSpPr/>
          <p:nvPr/>
        </p:nvSpPr>
        <p:spPr bwMode="auto">
          <a:xfrm>
            <a:off x="1902023" y="5929312"/>
            <a:ext cx="437556" cy="392907"/>
          </a:xfrm>
          <a:custGeom>
            <a:avLst/>
            <a:gdLst/>
            <a:ahLst/>
            <a:cxnLst/>
            <a:rect l="0" t="0" r="0" b="0"/>
            <a:pathLst>
              <a:path w="437556" h="392907">
                <a:moveTo>
                  <a:pt x="0" y="107156"/>
                </a:moveTo>
                <a:lnTo>
                  <a:pt x="0" y="107156"/>
                </a:lnTo>
                <a:lnTo>
                  <a:pt x="0" y="98226"/>
                </a:lnTo>
                <a:lnTo>
                  <a:pt x="8930" y="89297"/>
                </a:lnTo>
                <a:lnTo>
                  <a:pt x="26790" y="80367"/>
                </a:lnTo>
                <a:lnTo>
                  <a:pt x="62508" y="62508"/>
                </a:lnTo>
                <a:lnTo>
                  <a:pt x="116086" y="35718"/>
                </a:lnTo>
                <a:lnTo>
                  <a:pt x="169665" y="17859"/>
                </a:lnTo>
                <a:lnTo>
                  <a:pt x="223243" y="8929"/>
                </a:lnTo>
                <a:lnTo>
                  <a:pt x="276821" y="0"/>
                </a:lnTo>
                <a:lnTo>
                  <a:pt x="321469" y="0"/>
                </a:lnTo>
                <a:lnTo>
                  <a:pt x="339329" y="17859"/>
                </a:lnTo>
                <a:lnTo>
                  <a:pt x="348258" y="44648"/>
                </a:lnTo>
                <a:lnTo>
                  <a:pt x="339329" y="80367"/>
                </a:lnTo>
                <a:lnTo>
                  <a:pt x="303610" y="125015"/>
                </a:lnTo>
                <a:lnTo>
                  <a:pt x="258961" y="160734"/>
                </a:lnTo>
                <a:lnTo>
                  <a:pt x="214313" y="196453"/>
                </a:lnTo>
                <a:lnTo>
                  <a:pt x="178594" y="223242"/>
                </a:lnTo>
                <a:lnTo>
                  <a:pt x="151805" y="232172"/>
                </a:lnTo>
                <a:lnTo>
                  <a:pt x="133946" y="241101"/>
                </a:lnTo>
                <a:lnTo>
                  <a:pt x="142875" y="241101"/>
                </a:lnTo>
                <a:lnTo>
                  <a:pt x="151805" y="232172"/>
                </a:lnTo>
                <a:lnTo>
                  <a:pt x="187524" y="223242"/>
                </a:lnTo>
                <a:lnTo>
                  <a:pt x="223243" y="214312"/>
                </a:lnTo>
                <a:lnTo>
                  <a:pt x="267891" y="205383"/>
                </a:lnTo>
                <a:lnTo>
                  <a:pt x="321469" y="214312"/>
                </a:lnTo>
                <a:lnTo>
                  <a:pt x="375047" y="223242"/>
                </a:lnTo>
                <a:lnTo>
                  <a:pt x="410766" y="241101"/>
                </a:lnTo>
                <a:lnTo>
                  <a:pt x="428625" y="258961"/>
                </a:lnTo>
                <a:lnTo>
                  <a:pt x="437555" y="276820"/>
                </a:lnTo>
                <a:lnTo>
                  <a:pt x="419696" y="294679"/>
                </a:lnTo>
                <a:lnTo>
                  <a:pt x="392907" y="321468"/>
                </a:lnTo>
                <a:lnTo>
                  <a:pt x="339329" y="330398"/>
                </a:lnTo>
                <a:lnTo>
                  <a:pt x="276821" y="348258"/>
                </a:lnTo>
                <a:lnTo>
                  <a:pt x="214313" y="357187"/>
                </a:lnTo>
                <a:lnTo>
                  <a:pt x="151805" y="366117"/>
                </a:lnTo>
                <a:lnTo>
                  <a:pt x="107157" y="375047"/>
                </a:lnTo>
                <a:lnTo>
                  <a:pt x="71438" y="383976"/>
                </a:lnTo>
                <a:lnTo>
                  <a:pt x="53579" y="383976"/>
                </a:lnTo>
                <a:lnTo>
                  <a:pt x="53579" y="383976"/>
                </a:lnTo>
                <a:lnTo>
                  <a:pt x="62508" y="392906"/>
                </a:lnTo>
                <a:lnTo>
                  <a:pt x="89297" y="383976"/>
                </a:lnTo>
                <a:lnTo>
                  <a:pt x="89297" y="3839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897" name="Freeform 1360896"/>
          <p:cNvSpPr/>
          <p:nvPr/>
        </p:nvSpPr>
        <p:spPr bwMode="auto">
          <a:xfrm>
            <a:off x="2455664" y="6081116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8930" y="44649"/>
                </a:moveTo>
                <a:lnTo>
                  <a:pt x="8930" y="53579"/>
                </a:lnTo>
                <a:lnTo>
                  <a:pt x="8930" y="80368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4"/>
                </a:lnTo>
                <a:lnTo>
                  <a:pt x="8930" y="187524"/>
                </a:lnTo>
                <a:lnTo>
                  <a:pt x="17859" y="169664"/>
                </a:lnTo>
                <a:lnTo>
                  <a:pt x="26789" y="160735"/>
                </a:lnTo>
                <a:lnTo>
                  <a:pt x="35719" y="133946"/>
                </a:lnTo>
                <a:lnTo>
                  <a:pt x="53578" y="107157"/>
                </a:lnTo>
                <a:lnTo>
                  <a:pt x="71438" y="80368"/>
                </a:lnTo>
                <a:lnTo>
                  <a:pt x="89297" y="53579"/>
                </a:lnTo>
                <a:lnTo>
                  <a:pt x="107156" y="26789"/>
                </a:lnTo>
                <a:lnTo>
                  <a:pt x="12501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898" name="Freeform 1360897"/>
          <p:cNvSpPr/>
          <p:nvPr/>
        </p:nvSpPr>
        <p:spPr bwMode="auto">
          <a:xfrm>
            <a:off x="2661047" y="6036468"/>
            <a:ext cx="205384" cy="241103"/>
          </a:xfrm>
          <a:custGeom>
            <a:avLst/>
            <a:gdLst/>
            <a:ahLst/>
            <a:cxnLst/>
            <a:rect l="0" t="0" r="0" b="0"/>
            <a:pathLst>
              <a:path w="205384" h="241103">
                <a:moveTo>
                  <a:pt x="107156" y="0"/>
                </a:moveTo>
                <a:lnTo>
                  <a:pt x="9822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42875"/>
                </a:lnTo>
                <a:lnTo>
                  <a:pt x="35719" y="133945"/>
                </a:lnTo>
                <a:lnTo>
                  <a:pt x="53578" y="107156"/>
                </a:lnTo>
                <a:lnTo>
                  <a:pt x="62508" y="89297"/>
                </a:lnTo>
                <a:lnTo>
                  <a:pt x="71437" y="62508"/>
                </a:lnTo>
                <a:lnTo>
                  <a:pt x="80367" y="4464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6" y="89297"/>
                </a:lnTo>
                <a:lnTo>
                  <a:pt x="98226" y="133945"/>
                </a:lnTo>
                <a:lnTo>
                  <a:pt x="116086" y="178594"/>
                </a:lnTo>
                <a:lnTo>
                  <a:pt x="125016" y="214312"/>
                </a:lnTo>
                <a:lnTo>
                  <a:pt x="151805" y="232172"/>
                </a:lnTo>
                <a:lnTo>
                  <a:pt x="178594" y="241102"/>
                </a:lnTo>
                <a:lnTo>
                  <a:pt x="196453" y="232172"/>
                </a:lnTo>
                <a:lnTo>
                  <a:pt x="205383" y="214312"/>
                </a:lnTo>
                <a:lnTo>
                  <a:pt x="205383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0" name="Freeform 1360899"/>
          <p:cNvSpPr/>
          <p:nvPr/>
        </p:nvSpPr>
        <p:spPr bwMode="auto">
          <a:xfrm>
            <a:off x="2920008" y="6090046"/>
            <a:ext cx="250032" cy="178595"/>
          </a:xfrm>
          <a:custGeom>
            <a:avLst/>
            <a:gdLst/>
            <a:ahLst/>
            <a:cxnLst/>
            <a:rect l="0" t="0" r="0" b="0"/>
            <a:pathLst>
              <a:path w="250032" h="178595">
                <a:moveTo>
                  <a:pt x="8930" y="8930"/>
                </a:moveTo>
                <a:lnTo>
                  <a:pt x="0" y="17859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6"/>
                </a:lnTo>
                <a:lnTo>
                  <a:pt x="8930" y="133945"/>
                </a:lnTo>
                <a:lnTo>
                  <a:pt x="17859" y="160734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60734"/>
                </a:lnTo>
                <a:lnTo>
                  <a:pt x="26789" y="133945"/>
                </a:lnTo>
                <a:lnTo>
                  <a:pt x="26789" y="98227"/>
                </a:lnTo>
                <a:lnTo>
                  <a:pt x="26789" y="62508"/>
                </a:lnTo>
                <a:lnTo>
                  <a:pt x="35719" y="35719"/>
                </a:lnTo>
                <a:lnTo>
                  <a:pt x="44648" y="893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17859"/>
                </a:lnTo>
                <a:lnTo>
                  <a:pt x="151805" y="35719"/>
                </a:lnTo>
                <a:lnTo>
                  <a:pt x="178594" y="53578"/>
                </a:lnTo>
                <a:lnTo>
                  <a:pt x="205383" y="80367"/>
                </a:lnTo>
                <a:lnTo>
                  <a:pt x="232172" y="98227"/>
                </a:lnTo>
                <a:lnTo>
                  <a:pt x="241101" y="116086"/>
                </a:lnTo>
                <a:lnTo>
                  <a:pt x="250031" y="125016"/>
                </a:lnTo>
                <a:lnTo>
                  <a:pt x="250031" y="133945"/>
                </a:lnTo>
                <a:lnTo>
                  <a:pt x="250031" y="133945"/>
                </a:lnTo>
                <a:lnTo>
                  <a:pt x="241101" y="125016"/>
                </a:lnTo>
                <a:lnTo>
                  <a:pt x="232172" y="107156"/>
                </a:lnTo>
                <a:lnTo>
                  <a:pt x="223242" y="89297"/>
                </a:lnTo>
                <a:lnTo>
                  <a:pt x="223242" y="71438"/>
                </a:lnTo>
                <a:lnTo>
                  <a:pt x="22324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1" name="Freeform 1360900"/>
          <p:cNvSpPr/>
          <p:nvPr/>
        </p:nvSpPr>
        <p:spPr bwMode="auto">
          <a:xfrm>
            <a:off x="3250406" y="6054327"/>
            <a:ext cx="133947" cy="160736"/>
          </a:xfrm>
          <a:custGeom>
            <a:avLst/>
            <a:gdLst/>
            <a:ahLst/>
            <a:cxnLst/>
            <a:rect l="0" t="0" r="0" b="0"/>
            <a:pathLst>
              <a:path w="133947" h="160736">
                <a:moveTo>
                  <a:pt x="53578" y="8930"/>
                </a:moveTo>
                <a:lnTo>
                  <a:pt x="53578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17860" y="151805"/>
                </a:lnTo>
                <a:lnTo>
                  <a:pt x="35719" y="160735"/>
                </a:lnTo>
                <a:lnTo>
                  <a:pt x="53578" y="160735"/>
                </a:lnTo>
                <a:lnTo>
                  <a:pt x="80367" y="142875"/>
                </a:lnTo>
                <a:lnTo>
                  <a:pt x="107157" y="116086"/>
                </a:lnTo>
                <a:lnTo>
                  <a:pt x="133946" y="71438"/>
                </a:lnTo>
                <a:lnTo>
                  <a:pt x="133946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2" name="Freeform 1360901"/>
          <p:cNvSpPr/>
          <p:nvPr/>
        </p:nvSpPr>
        <p:spPr bwMode="auto">
          <a:xfrm>
            <a:off x="3375422" y="5759648"/>
            <a:ext cx="250032" cy="562571"/>
          </a:xfrm>
          <a:custGeom>
            <a:avLst/>
            <a:gdLst/>
            <a:ahLst/>
            <a:cxnLst/>
            <a:rect l="0" t="0" r="0" b="0"/>
            <a:pathLst>
              <a:path w="250032" h="562571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71437"/>
                </a:lnTo>
                <a:lnTo>
                  <a:pt x="17859" y="133945"/>
                </a:lnTo>
                <a:lnTo>
                  <a:pt x="26789" y="214312"/>
                </a:lnTo>
                <a:lnTo>
                  <a:pt x="26789" y="303609"/>
                </a:lnTo>
                <a:lnTo>
                  <a:pt x="26789" y="392906"/>
                </a:lnTo>
                <a:lnTo>
                  <a:pt x="35719" y="464343"/>
                </a:lnTo>
                <a:lnTo>
                  <a:pt x="35719" y="517922"/>
                </a:lnTo>
                <a:lnTo>
                  <a:pt x="44648" y="544711"/>
                </a:lnTo>
                <a:lnTo>
                  <a:pt x="53578" y="544711"/>
                </a:lnTo>
                <a:lnTo>
                  <a:pt x="71437" y="535781"/>
                </a:lnTo>
                <a:lnTo>
                  <a:pt x="80367" y="491132"/>
                </a:lnTo>
                <a:lnTo>
                  <a:pt x="89297" y="446484"/>
                </a:lnTo>
                <a:lnTo>
                  <a:pt x="98226" y="392906"/>
                </a:lnTo>
                <a:lnTo>
                  <a:pt x="116086" y="357187"/>
                </a:lnTo>
                <a:lnTo>
                  <a:pt x="133945" y="330398"/>
                </a:lnTo>
                <a:lnTo>
                  <a:pt x="151805" y="330398"/>
                </a:lnTo>
                <a:lnTo>
                  <a:pt x="178594" y="348257"/>
                </a:lnTo>
                <a:lnTo>
                  <a:pt x="187523" y="383976"/>
                </a:lnTo>
                <a:lnTo>
                  <a:pt x="205383" y="437554"/>
                </a:lnTo>
                <a:lnTo>
                  <a:pt x="214312" y="482203"/>
                </a:lnTo>
                <a:lnTo>
                  <a:pt x="223242" y="526851"/>
                </a:lnTo>
                <a:lnTo>
                  <a:pt x="232172" y="553640"/>
                </a:lnTo>
                <a:lnTo>
                  <a:pt x="232172" y="562570"/>
                </a:lnTo>
                <a:lnTo>
                  <a:pt x="241101" y="544711"/>
                </a:lnTo>
                <a:lnTo>
                  <a:pt x="250031" y="517922"/>
                </a:lnTo>
                <a:lnTo>
                  <a:pt x="250031" y="473273"/>
                </a:lnTo>
                <a:lnTo>
                  <a:pt x="250031" y="4732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3" name="Freeform 1360902"/>
          <p:cNvSpPr/>
          <p:nvPr/>
        </p:nvSpPr>
        <p:spPr bwMode="auto">
          <a:xfrm>
            <a:off x="3857625" y="5813226"/>
            <a:ext cx="116087" cy="482204"/>
          </a:xfrm>
          <a:custGeom>
            <a:avLst/>
            <a:gdLst/>
            <a:ahLst/>
            <a:cxnLst/>
            <a:rect l="0" t="0" r="0" b="0"/>
            <a:pathLst>
              <a:path w="116087" h="482204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17859" y="187523"/>
                </a:lnTo>
                <a:lnTo>
                  <a:pt x="35719" y="241101"/>
                </a:lnTo>
                <a:lnTo>
                  <a:pt x="44648" y="303609"/>
                </a:lnTo>
                <a:lnTo>
                  <a:pt x="62508" y="366117"/>
                </a:lnTo>
                <a:lnTo>
                  <a:pt x="80367" y="419695"/>
                </a:lnTo>
                <a:lnTo>
                  <a:pt x="89297" y="464344"/>
                </a:lnTo>
                <a:lnTo>
                  <a:pt x="107156" y="482203"/>
                </a:lnTo>
                <a:lnTo>
                  <a:pt x="116086" y="482203"/>
                </a:lnTo>
                <a:lnTo>
                  <a:pt x="116086" y="455414"/>
                </a:lnTo>
                <a:lnTo>
                  <a:pt x="116086" y="410765"/>
                </a:lnTo>
                <a:lnTo>
                  <a:pt x="107156" y="339328"/>
                </a:lnTo>
                <a:lnTo>
                  <a:pt x="10715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4" name="Freeform 1360903"/>
          <p:cNvSpPr/>
          <p:nvPr/>
        </p:nvSpPr>
        <p:spPr bwMode="auto">
          <a:xfrm>
            <a:off x="3598664" y="5956101"/>
            <a:ext cx="419696" cy="53579"/>
          </a:xfrm>
          <a:custGeom>
            <a:avLst/>
            <a:gdLst/>
            <a:ahLst/>
            <a:cxnLst/>
            <a:rect l="0" t="0" r="0" b="0"/>
            <a:pathLst>
              <a:path w="419696" h="53579">
                <a:moveTo>
                  <a:pt x="0" y="0"/>
                </a:moveTo>
                <a:lnTo>
                  <a:pt x="8930" y="8929"/>
                </a:lnTo>
                <a:lnTo>
                  <a:pt x="26789" y="17859"/>
                </a:lnTo>
                <a:lnTo>
                  <a:pt x="44649" y="26789"/>
                </a:lnTo>
                <a:lnTo>
                  <a:pt x="89297" y="26789"/>
                </a:lnTo>
                <a:lnTo>
                  <a:pt x="142875" y="35719"/>
                </a:lnTo>
                <a:lnTo>
                  <a:pt x="205383" y="44648"/>
                </a:lnTo>
                <a:lnTo>
                  <a:pt x="276820" y="44648"/>
                </a:lnTo>
                <a:lnTo>
                  <a:pt x="348258" y="53578"/>
                </a:lnTo>
                <a:lnTo>
                  <a:pt x="419695" y="44648"/>
                </a:lnTo>
                <a:lnTo>
                  <a:pt x="41969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5" name="Freeform 1360904"/>
          <p:cNvSpPr/>
          <p:nvPr/>
        </p:nvSpPr>
        <p:spPr bwMode="auto">
          <a:xfrm>
            <a:off x="4071938" y="5893593"/>
            <a:ext cx="446485" cy="464345"/>
          </a:xfrm>
          <a:custGeom>
            <a:avLst/>
            <a:gdLst/>
            <a:ahLst/>
            <a:cxnLst/>
            <a:rect l="0" t="0" r="0" b="0"/>
            <a:pathLst>
              <a:path w="446485" h="464345">
                <a:moveTo>
                  <a:pt x="178593" y="0"/>
                </a:moveTo>
                <a:lnTo>
                  <a:pt x="178593" y="0"/>
                </a:lnTo>
                <a:lnTo>
                  <a:pt x="169664" y="8930"/>
                </a:lnTo>
                <a:lnTo>
                  <a:pt x="160734" y="17859"/>
                </a:lnTo>
                <a:lnTo>
                  <a:pt x="133945" y="35719"/>
                </a:lnTo>
                <a:lnTo>
                  <a:pt x="107156" y="62508"/>
                </a:lnTo>
                <a:lnTo>
                  <a:pt x="80367" y="107156"/>
                </a:lnTo>
                <a:lnTo>
                  <a:pt x="44648" y="169664"/>
                </a:lnTo>
                <a:lnTo>
                  <a:pt x="26789" y="223242"/>
                </a:lnTo>
                <a:lnTo>
                  <a:pt x="0" y="285750"/>
                </a:lnTo>
                <a:lnTo>
                  <a:pt x="0" y="330398"/>
                </a:lnTo>
                <a:lnTo>
                  <a:pt x="0" y="357187"/>
                </a:lnTo>
                <a:lnTo>
                  <a:pt x="8929" y="366117"/>
                </a:lnTo>
                <a:lnTo>
                  <a:pt x="26789" y="366117"/>
                </a:lnTo>
                <a:lnTo>
                  <a:pt x="44648" y="339328"/>
                </a:lnTo>
                <a:lnTo>
                  <a:pt x="71437" y="294680"/>
                </a:lnTo>
                <a:lnTo>
                  <a:pt x="89296" y="241102"/>
                </a:lnTo>
                <a:lnTo>
                  <a:pt x="107156" y="178594"/>
                </a:lnTo>
                <a:lnTo>
                  <a:pt x="125015" y="125016"/>
                </a:lnTo>
                <a:lnTo>
                  <a:pt x="133945" y="89297"/>
                </a:lnTo>
                <a:lnTo>
                  <a:pt x="133945" y="71437"/>
                </a:lnTo>
                <a:lnTo>
                  <a:pt x="142875" y="89297"/>
                </a:lnTo>
                <a:lnTo>
                  <a:pt x="142875" y="125016"/>
                </a:lnTo>
                <a:lnTo>
                  <a:pt x="133945" y="169664"/>
                </a:lnTo>
                <a:lnTo>
                  <a:pt x="133945" y="232172"/>
                </a:lnTo>
                <a:lnTo>
                  <a:pt x="133945" y="285750"/>
                </a:lnTo>
                <a:lnTo>
                  <a:pt x="142875" y="321469"/>
                </a:lnTo>
                <a:lnTo>
                  <a:pt x="142875" y="348258"/>
                </a:lnTo>
                <a:lnTo>
                  <a:pt x="151804" y="366117"/>
                </a:lnTo>
                <a:lnTo>
                  <a:pt x="160734" y="366117"/>
                </a:lnTo>
                <a:lnTo>
                  <a:pt x="169664" y="348258"/>
                </a:lnTo>
                <a:lnTo>
                  <a:pt x="178593" y="312539"/>
                </a:lnTo>
                <a:lnTo>
                  <a:pt x="187523" y="267891"/>
                </a:lnTo>
                <a:lnTo>
                  <a:pt x="196453" y="205383"/>
                </a:lnTo>
                <a:lnTo>
                  <a:pt x="205382" y="142875"/>
                </a:lnTo>
                <a:lnTo>
                  <a:pt x="214312" y="107156"/>
                </a:lnTo>
                <a:lnTo>
                  <a:pt x="223242" y="89297"/>
                </a:lnTo>
                <a:lnTo>
                  <a:pt x="241101" y="116086"/>
                </a:lnTo>
                <a:lnTo>
                  <a:pt x="250031" y="169664"/>
                </a:lnTo>
                <a:lnTo>
                  <a:pt x="267890" y="241102"/>
                </a:lnTo>
                <a:lnTo>
                  <a:pt x="276820" y="312539"/>
                </a:lnTo>
                <a:lnTo>
                  <a:pt x="294679" y="375047"/>
                </a:lnTo>
                <a:lnTo>
                  <a:pt x="303609" y="428625"/>
                </a:lnTo>
                <a:lnTo>
                  <a:pt x="312539" y="455414"/>
                </a:lnTo>
                <a:lnTo>
                  <a:pt x="321468" y="464344"/>
                </a:lnTo>
                <a:lnTo>
                  <a:pt x="330398" y="455414"/>
                </a:lnTo>
                <a:lnTo>
                  <a:pt x="330398" y="428625"/>
                </a:lnTo>
                <a:lnTo>
                  <a:pt x="330398" y="383977"/>
                </a:lnTo>
                <a:lnTo>
                  <a:pt x="339328" y="312539"/>
                </a:lnTo>
                <a:lnTo>
                  <a:pt x="348257" y="241102"/>
                </a:lnTo>
                <a:lnTo>
                  <a:pt x="357187" y="187523"/>
                </a:lnTo>
                <a:lnTo>
                  <a:pt x="366117" y="151805"/>
                </a:lnTo>
                <a:lnTo>
                  <a:pt x="383976" y="133945"/>
                </a:lnTo>
                <a:lnTo>
                  <a:pt x="392906" y="142875"/>
                </a:lnTo>
                <a:lnTo>
                  <a:pt x="410765" y="160734"/>
                </a:lnTo>
                <a:lnTo>
                  <a:pt x="428625" y="178594"/>
                </a:lnTo>
                <a:lnTo>
                  <a:pt x="437554" y="205383"/>
                </a:lnTo>
                <a:lnTo>
                  <a:pt x="446484" y="214312"/>
                </a:lnTo>
                <a:lnTo>
                  <a:pt x="446484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6" name="Freeform 1360905"/>
          <p:cNvSpPr/>
          <p:nvPr/>
        </p:nvSpPr>
        <p:spPr bwMode="auto">
          <a:xfrm>
            <a:off x="4527352" y="5956101"/>
            <a:ext cx="151805" cy="589360"/>
          </a:xfrm>
          <a:custGeom>
            <a:avLst/>
            <a:gdLst/>
            <a:ahLst/>
            <a:cxnLst/>
            <a:rect l="0" t="0" r="0" b="0"/>
            <a:pathLst>
              <a:path w="151805" h="589360">
                <a:moveTo>
                  <a:pt x="80367" y="0"/>
                </a:moveTo>
                <a:lnTo>
                  <a:pt x="71437" y="0"/>
                </a:lnTo>
                <a:lnTo>
                  <a:pt x="62507" y="892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17859" y="125015"/>
                </a:lnTo>
                <a:lnTo>
                  <a:pt x="26789" y="142875"/>
                </a:lnTo>
                <a:lnTo>
                  <a:pt x="44648" y="151804"/>
                </a:lnTo>
                <a:lnTo>
                  <a:pt x="62507" y="151804"/>
                </a:lnTo>
                <a:lnTo>
                  <a:pt x="80367" y="133945"/>
                </a:lnTo>
                <a:lnTo>
                  <a:pt x="89296" y="116086"/>
                </a:lnTo>
                <a:lnTo>
                  <a:pt x="98226" y="98226"/>
                </a:lnTo>
                <a:lnTo>
                  <a:pt x="107156" y="71437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16086" y="142875"/>
                </a:lnTo>
                <a:lnTo>
                  <a:pt x="116086" y="214312"/>
                </a:lnTo>
                <a:lnTo>
                  <a:pt x="125015" y="294679"/>
                </a:lnTo>
                <a:lnTo>
                  <a:pt x="133945" y="366117"/>
                </a:lnTo>
                <a:lnTo>
                  <a:pt x="142875" y="419695"/>
                </a:lnTo>
                <a:lnTo>
                  <a:pt x="142875" y="455414"/>
                </a:lnTo>
                <a:lnTo>
                  <a:pt x="151804" y="491133"/>
                </a:lnTo>
                <a:lnTo>
                  <a:pt x="151804" y="535781"/>
                </a:lnTo>
                <a:lnTo>
                  <a:pt x="151804" y="571500"/>
                </a:lnTo>
                <a:lnTo>
                  <a:pt x="133945" y="589359"/>
                </a:lnTo>
                <a:lnTo>
                  <a:pt x="107156" y="571500"/>
                </a:lnTo>
                <a:lnTo>
                  <a:pt x="62507" y="517922"/>
                </a:lnTo>
                <a:lnTo>
                  <a:pt x="0" y="446484"/>
                </a:lnTo>
                <a:lnTo>
                  <a:pt x="0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7" name="Freeform 1360906"/>
          <p:cNvSpPr/>
          <p:nvPr/>
        </p:nvSpPr>
        <p:spPr bwMode="auto">
          <a:xfrm>
            <a:off x="4670227" y="5670351"/>
            <a:ext cx="348258" cy="678657"/>
          </a:xfrm>
          <a:custGeom>
            <a:avLst/>
            <a:gdLst/>
            <a:ahLst/>
            <a:cxnLst/>
            <a:rect l="0" t="0" r="0" b="0"/>
            <a:pathLst>
              <a:path w="348258" h="678657">
                <a:moveTo>
                  <a:pt x="0" y="446484"/>
                </a:moveTo>
                <a:lnTo>
                  <a:pt x="8929" y="455414"/>
                </a:lnTo>
                <a:lnTo>
                  <a:pt x="17859" y="482203"/>
                </a:lnTo>
                <a:lnTo>
                  <a:pt x="26789" y="508992"/>
                </a:lnTo>
                <a:lnTo>
                  <a:pt x="44648" y="526851"/>
                </a:lnTo>
                <a:lnTo>
                  <a:pt x="62507" y="544711"/>
                </a:lnTo>
                <a:lnTo>
                  <a:pt x="89296" y="544711"/>
                </a:lnTo>
                <a:lnTo>
                  <a:pt x="107156" y="544711"/>
                </a:lnTo>
                <a:lnTo>
                  <a:pt x="116086" y="517922"/>
                </a:lnTo>
                <a:lnTo>
                  <a:pt x="125015" y="491133"/>
                </a:lnTo>
                <a:lnTo>
                  <a:pt x="125015" y="464344"/>
                </a:lnTo>
                <a:lnTo>
                  <a:pt x="116086" y="428625"/>
                </a:lnTo>
                <a:lnTo>
                  <a:pt x="107156" y="401836"/>
                </a:lnTo>
                <a:lnTo>
                  <a:pt x="98226" y="383976"/>
                </a:lnTo>
                <a:lnTo>
                  <a:pt x="80367" y="392906"/>
                </a:lnTo>
                <a:lnTo>
                  <a:pt x="62507" y="410765"/>
                </a:lnTo>
                <a:lnTo>
                  <a:pt x="44648" y="455414"/>
                </a:lnTo>
                <a:lnTo>
                  <a:pt x="35718" y="500062"/>
                </a:lnTo>
                <a:lnTo>
                  <a:pt x="35718" y="553640"/>
                </a:lnTo>
                <a:lnTo>
                  <a:pt x="44648" y="598289"/>
                </a:lnTo>
                <a:lnTo>
                  <a:pt x="53578" y="642937"/>
                </a:lnTo>
                <a:lnTo>
                  <a:pt x="80367" y="669726"/>
                </a:lnTo>
                <a:lnTo>
                  <a:pt x="116086" y="678656"/>
                </a:lnTo>
                <a:lnTo>
                  <a:pt x="142875" y="669726"/>
                </a:lnTo>
                <a:lnTo>
                  <a:pt x="169664" y="642937"/>
                </a:lnTo>
                <a:lnTo>
                  <a:pt x="196453" y="598289"/>
                </a:lnTo>
                <a:lnTo>
                  <a:pt x="214312" y="544711"/>
                </a:lnTo>
                <a:lnTo>
                  <a:pt x="223242" y="464344"/>
                </a:lnTo>
                <a:lnTo>
                  <a:pt x="241101" y="366117"/>
                </a:lnTo>
                <a:lnTo>
                  <a:pt x="258961" y="267890"/>
                </a:lnTo>
                <a:lnTo>
                  <a:pt x="276820" y="169664"/>
                </a:lnTo>
                <a:lnTo>
                  <a:pt x="294679" y="98226"/>
                </a:lnTo>
                <a:lnTo>
                  <a:pt x="303609" y="44648"/>
                </a:lnTo>
                <a:lnTo>
                  <a:pt x="312539" y="8929"/>
                </a:lnTo>
                <a:lnTo>
                  <a:pt x="312539" y="0"/>
                </a:lnTo>
                <a:lnTo>
                  <a:pt x="303609" y="8929"/>
                </a:lnTo>
                <a:lnTo>
                  <a:pt x="294679" y="35719"/>
                </a:lnTo>
                <a:lnTo>
                  <a:pt x="276820" y="80367"/>
                </a:lnTo>
                <a:lnTo>
                  <a:pt x="258961" y="151804"/>
                </a:lnTo>
                <a:lnTo>
                  <a:pt x="241101" y="232172"/>
                </a:lnTo>
                <a:lnTo>
                  <a:pt x="232171" y="330398"/>
                </a:lnTo>
                <a:lnTo>
                  <a:pt x="232171" y="428625"/>
                </a:lnTo>
                <a:lnTo>
                  <a:pt x="241101" y="508992"/>
                </a:lnTo>
                <a:lnTo>
                  <a:pt x="267890" y="580429"/>
                </a:lnTo>
                <a:lnTo>
                  <a:pt x="294679" y="625078"/>
                </a:lnTo>
                <a:lnTo>
                  <a:pt x="321468" y="642937"/>
                </a:lnTo>
                <a:lnTo>
                  <a:pt x="339328" y="642937"/>
                </a:lnTo>
                <a:lnTo>
                  <a:pt x="348257" y="607219"/>
                </a:lnTo>
                <a:lnTo>
                  <a:pt x="348257" y="553640"/>
                </a:lnTo>
                <a:lnTo>
                  <a:pt x="339328" y="473273"/>
                </a:lnTo>
                <a:lnTo>
                  <a:pt x="312539" y="375047"/>
                </a:lnTo>
                <a:lnTo>
                  <a:pt x="267890" y="285750"/>
                </a:lnTo>
                <a:lnTo>
                  <a:pt x="26789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8" name="Freeform 1360907"/>
          <p:cNvSpPr/>
          <p:nvPr/>
        </p:nvSpPr>
        <p:spPr bwMode="auto">
          <a:xfrm>
            <a:off x="4688086" y="5804296"/>
            <a:ext cx="526853" cy="160735"/>
          </a:xfrm>
          <a:custGeom>
            <a:avLst/>
            <a:gdLst/>
            <a:ahLst/>
            <a:cxnLst/>
            <a:rect l="0" t="0" r="0" b="0"/>
            <a:pathLst>
              <a:path w="526853" h="160735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0" y="62508"/>
                </a:lnTo>
                <a:lnTo>
                  <a:pt x="26789" y="98227"/>
                </a:lnTo>
                <a:lnTo>
                  <a:pt x="71437" y="125016"/>
                </a:lnTo>
                <a:lnTo>
                  <a:pt x="133945" y="151805"/>
                </a:lnTo>
                <a:lnTo>
                  <a:pt x="205383" y="160734"/>
                </a:lnTo>
                <a:lnTo>
                  <a:pt x="276820" y="160734"/>
                </a:lnTo>
                <a:lnTo>
                  <a:pt x="357187" y="151805"/>
                </a:lnTo>
                <a:lnTo>
                  <a:pt x="410766" y="133945"/>
                </a:lnTo>
                <a:lnTo>
                  <a:pt x="464344" y="107156"/>
                </a:lnTo>
                <a:lnTo>
                  <a:pt x="500062" y="89297"/>
                </a:lnTo>
                <a:lnTo>
                  <a:pt x="526852" y="71438"/>
                </a:lnTo>
                <a:lnTo>
                  <a:pt x="52685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09" name="Freeform 1360908"/>
          <p:cNvSpPr/>
          <p:nvPr/>
        </p:nvSpPr>
        <p:spPr bwMode="auto">
          <a:xfrm>
            <a:off x="5366742" y="5795366"/>
            <a:ext cx="241103" cy="455415"/>
          </a:xfrm>
          <a:custGeom>
            <a:avLst/>
            <a:gdLst/>
            <a:ahLst/>
            <a:cxnLst/>
            <a:rect l="0" t="0" r="0" b="0"/>
            <a:pathLst>
              <a:path w="241103" h="455415">
                <a:moveTo>
                  <a:pt x="35719" y="151805"/>
                </a:moveTo>
                <a:lnTo>
                  <a:pt x="44649" y="133946"/>
                </a:lnTo>
                <a:lnTo>
                  <a:pt x="53578" y="116086"/>
                </a:lnTo>
                <a:lnTo>
                  <a:pt x="62508" y="89297"/>
                </a:lnTo>
                <a:lnTo>
                  <a:pt x="62508" y="62508"/>
                </a:lnTo>
                <a:lnTo>
                  <a:pt x="71438" y="44649"/>
                </a:lnTo>
                <a:lnTo>
                  <a:pt x="62508" y="53579"/>
                </a:lnTo>
                <a:lnTo>
                  <a:pt x="62508" y="80368"/>
                </a:lnTo>
                <a:lnTo>
                  <a:pt x="44649" y="125016"/>
                </a:lnTo>
                <a:lnTo>
                  <a:pt x="26789" y="196454"/>
                </a:lnTo>
                <a:lnTo>
                  <a:pt x="8930" y="267891"/>
                </a:lnTo>
                <a:lnTo>
                  <a:pt x="0" y="339329"/>
                </a:lnTo>
                <a:lnTo>
                  <a:pt x="0" y="392907"/>
                </a:lnTo>
                <a:lnTo>
                  <a:pt x="0" y="428625"/>
                </a:lnTo>
                <a:lnTo>
                  <a:pt x="8930" y="446485"/>
                </a:lnTo>
                <a:lnTo>
                  <a:pt x="17860" y="455414"/>
                </a:lnTo>
                <a:lnTo>
                  <a:pt x="26789" y="428625"/>
                </a:lnTo>
                <a:lnTo>
                  <a:pt x="44649" y="392907"/>
                </a:lnTo>
                <a:lnTo>
                  <a:pt x="53578" y="330399"/>
                </a:lnTo>
                <a:lnTo>
                  <a:pt x="62508" y="258961"/>
                </a:lnTo>
                <a:lnTo>
                  <a:pt x="71438" y="178594"/>
                </a:lnTo>
                <a:lnTo>
                  <a:pt x="80367" y="116086"/>
                </a:lnTo>
                <a:lnTo>
                  <a:pt x="80367" y="7143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35719"/>
                </a:lnTo>
                <a:lnTo>
                  <a:pt x="125016" y="71438"/>
                </a:lnTo>
                <a:lnTo>
                  <a:pt x="142875" y="125016"/>
                </a:lnTo>
                <a:lnTo>
                  <a:pt x="160735" y="187524"/>
                </a:lnTo>
                <a:lnTo>
                  <a:pt x="187524" y="258961"/>
                </a:lnTo>
                <a:lnTo>
                  <a:pt x="205383" y="312539"/>
                </a:lnTo>
                <a:lnTo>
                  <a:pt x="223242" y="357188"/>
                </a:lnTo>
                <a:lnTo>
                  <a:pt x="232172" y="392907"/>
                </a:lnTo>
                <a:lnTo>
                  <a:pt x="241102" y="401836"/>
                </a:lnTo>
                <a:lnTo>
                  <a:pt x="232172" y="383977"/>
                </a:lnTo>
                <a:lnTo>
                  <a:pt x="223242" y="357188"/>
                </a:lnTo>
                <a:lnTo>
                  <a:pt x="196453" y="312539"/>
                </a:lnTo>
                <a:lnTo>
                  <a:pt x="169664" y="267891"/>
                </a:lnTo>
                <a:lnTo>
                  <a:pt x="169664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0" name="Freeform 1360909"/>
          <p:cNvSpPr/>
          <p:nvPr/>
        </p:nvSpPr>
        <p:spPr bwMode="auto">
          <a:xfrm>
            <a:off x="5429250" y="6081116"/>
            <a:ext cx="196454" cy="44650"/>
          </a:xfrm>
          <a:custGeom>
            <a:avLst/>
            <a:gdLst/>
            <a:ahLst/>
            <a:cxnLst/>
            <a:rect l="0" t="0" r="0" b="0"/>
            <a:pathLst>
              <a:path w="196454" h="44650">
                <a:moveTo>
                  <a:pt x="0" y="26789"/>
                </a:moveTo>
                <a:lnTo>
                  <a:pt x="17859" y="26789"/>
                </a:lnTo>
                <a:lnTo>
                  <a:pt x="44648" y="35719"/>
                </a:lnTo>
                <a:lnTo>
                  <a:pt x="80367" y="44649"/>
                </a:lnTo>
                <a:lnTo>
                  <a:pt x="125016" y="44649"/>
                </a:lnTo>
                <a:lnTo>
                  <a:pt x="160734" y="35719"/>
                </a:lnTo>
                <a:lnTo>
                  <a:pt x="178594" y="2678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1" name="Freeform 1360910"/>
          <p:cNvSpPr/>
          <p:nvPr/>
        </p:nvSpPr>
        <p:spPr bwMode="auto">
          <a:xfrm>
            <a:off x="5670352" y="5661421"/>
            <a:ext cx="294680" cy="544712"/>
          </a:xfrm>
          <a:custGeom>
            <a:avLst/>
            <a:gdLst/>
            <a:ahLst/>
            <a:cxnLst/>
            <a:rect l="0" t="0" r="0" b="0"/>
            <a:pathLst>
              <a:path w="294680" h="544712">
                <a:moveTo>
                  <a:pt x="142875" y="250031"/>
                </a:moveTo>
                <a:lnTo>
                  <a:pt x="133945" y="258961"/>
                </a:lnTo>
                <a:lnTo>
                  <a:pt x="125015" y="267891"/>
                </a:lnTo>
                <a:lnTo>
                  <a:pt x="98226" y="294680"/>
                </a:lnTo>
                <a:lnTo>
                  <a:pt x="71437" y="339328"/>
                </a:lnTo>
                <a:lnTo>
                  <a:pt x="44648" y="383977"/>
                </a:lnTo>
                <a:lnTo>
                  <a:pt x="26789" y="428625"/>
                </a:lnTo>
                <a:lnTo>
                  <a:pt x="8929" y="473274"/>
                </a:lnTo>
                <a:lnTo>
                  <a:pt x="0" y="508992"/>
                </a:lnTo>
                <a:lnTo>
                  <a:pt x="0" y="535781"/>
                </a:lnTo>
                <a:lnTo>
                  <a:pt x="17859" y="544711"/>
                </a:lnTo>
                <a:lnTo>
                  <a:pt x="35718" y="544711"/>
                </a:lnTo>
                <a:lnTo>
                  <a:pt x="53578" y="526852"/>
                </a:lnTo>
                <a:lnTo>
                  <a:pt x="80367" y="500063"/>
                </a:lnTo>
                <a:lnTo>
                  <a:pt x="107156" y="455414"/>
                </a:lnTo>
                <a:lnTo>
                  <a:pt x="133945" y="392906"/>
                </a:lnTo>
                <a:lnTo>
                  <a:pt x="151804" y="330399"/>
                </a:lnTo>
                <a:lnTo>
                  <a:pt x="169664" y="250031"/>
                </a:lnTo>
                <a:lnTo>
                  <a:pt x="187523" y="160734"/>
                </a:lnTo>
                <a:lnTo>
                  <a:pt x="196453" y="89297"/>
                </a:lnTo>
                <a:lnTo>
                  <a:pt x="214312" y="26789"/>
                </a:lnTo>
                <a:lnTo>
                  <a:pt x="214312" y="0"/>
                </a:lnTo>
                <a:lnTo>
                  <a:pt x="205382" y="0"/>
                </a:lnTo>
                <a:lnTo>
                  <a:pt x="196453" y="17859"/>
                </a:lnTo>
                <a:lnTo>
                  <a:pt x="169664" y="71438"/>
                </a:lnTo>
                <a:lnTo>
                  <a:pt x="142875" y="133945"/>
                </a:lnTo>
                <a:lnTo>
                  <a:pt x="125015" y="205383"/>
                </a:lnTo>
                <a:lnTo>
                  <a:pt x="107156" y="276820"/>
                </a:lnTo>
                <a:lnTo>
                  <a:pt x="107156" y="348258"/>
                </a:lnTo>
                <a:lnTo>
                  <a:pt x="125015" y="410766"/>
                </a:lnTo>
                <a:lnTo>
                  <a:pt x="151804" y="464344"/>
                </a:lnTo>
                <a:lnTo>
                  <a:pt x="178593" y="500063"/>
                </a:lnTo>
                <a:lnTo>
                  <a:pt x="214312" y="517922"/>
                </a:lnTo>
                <a:lnTo>
                  <a:pt x="241101" y="508992"/>
                </a:lnTo>
                <a:lnTo>
                  <a:pt x="267890" y="482203"/>
                </a:lnTo>
                <a:lnTo>
                  <a:pt x="294679" y="446484"/>
                </a:lnTo>
                <a:lnTo>
                  <a:pt x="294679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2" name="Freeform 1360911"/>
          <p:cNvSpPr/>
          <p:nvPr/>
        </p:nvSpPr>
        <p:spPr bwMode="auto">
          <a:xfrm>
            <a:off x="5866805" y="5625702"/>
            <a:ext cx="419696" cy="598290"/>
          </a:xfrm>
          <a:custGeom>
            <a:avLst/>
            <a:gdLst/>
            <a:ahLst/>
            <a:cxnLst/>
            <a:rect l="0" t="0" r="0" b="0"/>
            <a:pathLst>
              <a:path w="419696" h="598290">
                <a:moveTo>
                  <a:pt x="151804" y="312539"/>
                </a:moveTo>
                <a:lnTo>
                  <a:pt x="142875" y="312539"/>
                </a:lnTo>
                <a:lnTo>
                  <a:pt x="133945" y="303610"/>
                </a:lnTo>
                <a:lnTo>
                  <a:pt x="116086" y="303610"/>
                </a:lnTo>
                <a:lnTo>
                  <a:pt x="98226" y="312539"/>
                </a:lnTo>
                <a:lnTo>
                  <a:pt x="71437" y="330399"/>
                </a:lnTo>
                <a:lnTo>
                  <a:pt x="44648" y="366118"/>
                </a:lnTo>
                <a:lnTo>
                  <a:pt x="17859" y="419696"/>
                </a:lnTo>
                <a:lnTo>
                  <a:pt x="8929" y="464344"/>
                </a:lnTo>
                <a:lnTo>
                  <a:pt x="0" y="517922"/>
                </a:lnTo>
                <a:lnTo>
                  <a:pt x="8929" y="553641"/>
                </a:lnTo>
                <a:lnTo>
                  <a:pt x="26789" y="571500"/>
                </a:lnTo>
                <a:lnTo>
                  <a:pt x="44648" y="580430"/>
                </a:lnTo>
                <a:lnTo>
                  <a:pt x="80367" y="562571"/>
                </a:lnTo>
                <a:lnTo>
                  <a:pt x="107156" y="526852"/>
                </a:lnTo>
                <a:lnTo>
                  <a:pt x="133945" y="464344"/>
                </a:lnTo>
                <a:lnTo>
                  <a:pt x="151804" y="383977"/>
                </a:lnTo>
                <a:lnTo>
                  <a:pt x="178593" y="294680"/>
                </a:lnTo>
                <a:lnTo>
                  <a:pt x="196453" y="205383"/>
                </a:lnTo>
                <a:lnTo>
                  <a:pt x="223242" y="116086"/>
                </a:lnTo>
                <a:lnTo>
                  <a:pt x="241101" y="44649"/>
                </a:lnTo>
                <a:lnTo>
                  <a:pt x="250031" y="8930"/>
                </a:lnTo>
                <a:lnTo>
                  <a:pt x="250031" y="0"/>
                </a:lnTo>
                <a:lnTo>
                  <a:pt x="241101" y="8930"/>
                </a:lnTo>
                <a:lnTo>
                  <a:pt x="223242" y="44649"/>
                </a:lnTo>
                <a:lnTo>
                  <a:pt x="205383" y="107157"/>
                </a:lnTo>
                <a:lnTo>
                  <a:pt x="178593" y="178594"/>
                </a:lnTo>
                <a:lnTo>
                  <a:pt x="160734" y="258961"/>
                </a:lnTo>
                <a:lnTo>
                  <a:pt x="142875" y="330399"/>
                </a:lnTo>
                <a:lnTo>
                  <a:pt x="133945" y="401836"/>
                </a:lnTo>
                <a:lnTo>
                  <a:pt x="142875" y="455414"/>
                </a:lnTo>
                <a:lnTo>
                  <a:pt x="160734" y="500063"/>
                </a:lnTo>
                <a:lnTo>
                  <a:pt x="178593" y="535782"/>
                </a:lnTo>
                <a:lnTo>
                  <a:pt x="196453" y="544711"/>
                </a:lnTo>
                <a:lnTo>
                  <a:pt x="223242" y="544711"/>
                </a:lnTo>
                <a:lnTo>
                  <a:pt x="241101" y="517922"/>
                </a:lnTo>
                <a:lnTo>
                  <a:pt x="258961" y="482203"/>
                </a:lnTo>
                <a:lnTo>
                  <a:pt x="267890" y="428625"/>
                </a:lnTo>
                <a:lnTo>
                  <a:pt x="276820" y="383977"/>
                </a:lnTo>
                <a:lnTo>
                  <a:pt x="285750" y="339328"/>
                </a:lnTo>
                <a:lnTo>
                  <a:pt x="294679" y="303610"/>
                </a:lnTo>
                <a:lnTo>
                  <a:pt x="294679" y="294680"/>
                </a:lnTo>
                <a:lnTo>
                  <a:pt x="285750" y="294680"/>
                </a:lnTo>
                <a:lnTo>
                  <a:pt x="276820" y="321469"/>
                </a:lnTo>
                <a:lnTo>
                  <a:pt x="267890" y="348258"/>
                </a:lnTo>
                <a:lnTo>
                  <a:pt x="250031" y="401836"/>
                </a:lnTo>
                <a:lnTo>
                  <a:pt x="232172" y="446485"/>
                </a:lnTo>
                <a:lnTo>
                  <a:pt x="223242" y="491133"/>
                </a:lnTo>
                <a:lnTo>
                  <a:pt x="223242" y="535782"/>
                </a:lnTo>
                <a:lnTo>
                  <a:pt x="214312" y="562571"/>
                </a:lnTo>
                <a:lnTo>
                  <a:pt x="214312" y="589360"/>
                </a:lnTo>
                <a:lnTo>
                  <a:pt x="214312" y="598289"/>
                </a:lnTo>
                <a:lnTo>
                  <a:pt x="223242" y="589360"/>
                </a:lnTo>
                <a:lnTo>
                  <a:pt x="232172" y="571500"/>
                </a:lnTo>
                <a:lnTo>
                  <a:pt x="241101" y="535782"/>
                </a:lnTo>
                <a:lnTo>
                  <a:pt x="250031" y="482203"/>
                </a:lnTo>
                <a:lnTo>
                  <a:pt x="267890" y="410766"/>
                </a:lnTo>
                <a:lnTo>
                  <a:pt x="276820" y="348258"/>
                </a:lnTo>
                <a:lnTo>
                  <a:pt x="294679" y="303610"/>
                </a:lnTo>
                <a:lnTo>
                  <a:pt x="312539" y="276821"/>
                </a:lnTo>
                <a:lnTo>
                  <a:pt x="330398" y="267891"/>
                </a:lnTo>
                <a:lnTo>
                  <a:pt x="348258" y="276821"/>
                </a:lnTo>
                <a:lnTo>
                  <a:pt x="375047" y="294680"/>
                </a:lnTo>
                <a:lnTo>
                  <a:pt x="392906" y="312539"/>
                </a:lnTo>
                <a:lnTo>
                  <a:pt x="410765" y="330399"/>
                </a:lnTo>
                <a:lnTo>
                  <a:pt x="419695" y="330399"/>
                </a:lnTo>
                <a:lnTo>
                  <a:pt x="419695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3" name="Freeform 1360912"/>
          <p:cNvSpPr/>
          <p:nvPr/>
        </p:nvSpPr>
        <p:spPr bwMode="auto">
          <a:xfrm>
            <a:off x="6179344" y="5893593"/>
            <a:ext cx="205384" cy="276821"/>
          </a:xfrm>
          <a:custGeom>
            <a:avLst/>
            <a:gdLst/>
            <a:ahLst/>
            <a:cxnLst/>
            <a:rect l="0" t="0" r="0" b="0"/>
            <a:pathLst>
              <a:path w="205384" h="276821">
                <a:moveTo>
                  <a:pt x="0" y="151805"/>
                </a:moveTo>
                <a:lnTo>
                  <a:pt x="8929" y="169664"/>
                </a:lnTo>
                <a:lnTo>
                  <a:pt x="17859" y="178594"/>
                </a:lnTo>
                <a:lnTo>
                  <a:pt x="35719" y="196453"/>
                </a:lnTo>
                <a:lnTo>
                  <a:pt x="62508" y="196453"/>
                </a:lnTo>
                <a:lnTo>
                  <a:pt x="80367" y="187523"/>
                </a:lnTo>
                <a:lnTo>
                  <a:pt x="107156" y="169664"/>
                </a:lnTo>
                <a:lnTo>
                  <a:pt x="133945" y="133945"/>
                </a:lnTo>
                <a:lnTo>
                  <a:pt x="160734" y="107156"/>
                </a:lnTo>
                <a:lnTo>
                  <a:pt x="169664" y="71437"/>
                </a:lnTo>
                <a:lnTo>
                  <a:pt x="178594" y="35719"/>
                </a:lnTo>
                <a:lnTo>
                  <a:pt x="178594" y="8930"/>
                </a:lnTo>
                <a:lnTo>
                  <a:pt x="178594" y="0"/>
                </a:lnTo>
                <a:lnTo>
                  <a:pt x="160734" y="0"/>
                </a:lnTo>
                <a:lnTo>
                  <a:pt x="133945" y="8930"/>
                </a:lnTo>
                <a:lnTo>
                  <a:pt x="98226" y="35719"/>
                </a:lnTo>
                <a:lnTo>
                  <a:pt x="62508" y="71437"/>
                </a:lnTo>
                <a:lnTo>
                  <a:pt x="26789" y="116086"/>
                </a:lnTo>
                <a:lnTo>
                  <a:pt x="8929" y="151805"/>
                </a:lnTo>
                <a:lnTo>
                  <a:pt x="0" y="187523"/>
                </a:lnTo>
                <a:lnTo>
                  <a:pt x="8929" y="214312"/>
                </a:lnTo>
                <a:lnTo>
                  <a:pt x="17859" y="241102"/>
                </a:lnTo>
                <a:lnTo>
                  <a:pt x="35719" y="267891"/>
                </a:lnTo>
                <a:lnTo>
                  <a:pt x="53578" y="276820"/>
                </a:lnTo>
                <a:lnTo>
                  <a:pt x="80367" y="276820"/>
                </a:lnTo>
                <a:lnTo>
                  <a:pt x="98226" y="267891"/>
                </a:lnTo>
                <a:lnTo>
                  <a:pt x="125015" y="241102"/>
                </a:lnTo>
                <a:lnTo>
                  <a:pt x="151804" y="205383"/>
                </a:lnTo>
                <a:lnTo>
                  <a:pt x="178594" y="160734"/>
                </a:lnTo>
                <a:lnTo>
                  <a:pt x="205383" y="116086"/>
                </a:lnTo>
                <a:lnTo>
                  <a:pt x="20538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4" name="Freeform 1360913"/>
          <p:cNvSpPr/>
          <p:nvPr/>
        </p:nvSpPr>
        <p:spPr bwMode="auto">
          <a:xfrm>
            <a:off x="6349008" y="5831085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69664" y="0"/>
                </a:moveTo>
                <a:lnTo>
                  <a:pt x="160734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25015" y="35719"/>
                </a:lnTo>
                <a:lnTo>
                  <a:pt x="107156" y="53578"/>
                </a:lnTo>
                <a:lnTo>
                  <a:pt x="98226" y="62508"/>
                </a:lnTo>
                <a:lnTo>
                  <a:pt x="98226" y="80367"/>
                </a:lnTo>
                <a:lnTo>
                  <a:pt x="89297" y="98227"/>
                </a:lnTo>
                <a:lnTo>
                  <a:pt x="89297" y="116086"/>
                </a:lnTo>
                <a:lnTo>
                  <a:pt x="89297" y="142875"/>
                </a:lnTo>
                <a:lnTo>
                  <a:pt x="89297" y="160735"/>
                </a:lnTo>
                <a:lnTo>
                  <a:pt x="89297" y="178594"/>
                </a:lnTo>
                <a:lnTo>
                  <a:pt x="80367" y="196453"/>
                </a:lnTo>
                <a:lnTo>
                  <a:pt x="62508" y="214313"/>
                </a:lnTo>
                <a:lnTo>
                  <a:pt x="44648" y="223242"/>
                </a:lnTo>
                <a:lnTo>
                  <a:pt x="26789" y="232172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14313"/>
                </a:lnTo>
                <a:lnTo>
                  <a:pt x="17859" y="196453"/>
                </a:lnTo>
                <a:lnTo>
                  <a:pt x="35719" y="18752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5" name="Freeform 1360914"/>
          <p:cNvSpPr/>
          <p:nvPr/>
        </p:nvSpPr>
        <p:spPr bwMode="auto">
          <a:xfrm>
            <a:off x="6474023" y="5831085"/>
            <a:ext cx="258962" cy="250032"/>
          </a:xfrm>
          <a:custGeom>
            <a:avLst/>
            <a:gdLst/>
            <a:ahLst/>
            <a:cxnLst/>
            <a:rect l="0" t="0" r="0" b="0"/>
            <a:pathLst>
              <a:path w="258962" h="250032">
                <a:moveTo>
                  <a:pt x="258961" y="0"/>
                </a:moveTo>
                <a:lnTo>
                  <a:pt x="250032" y="0"/>
                </a:lnTo>
                <a:lnTo>
                  <a:pt x="250032" y="0"/>
                </a:lnTo>
                <a:lnTo>
                  <a:pt x="232172" y="8930"/>
                </a:lnTo>
                <a:lnTo>
                  <a:pt x="214313" y="26789"/>
                </a:lnTo>
                <a:lnTo>
                  <a:pt x="196454" y="44649"/>
                </a:lnTo>
                <a:lnTo>
                  <a:pt x="187524" y="62508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87524" y="125016"/>
                </a:lnTo>
                <a:lnTo>
                  <a:pt x="196454" y="133945"/>
                </a:lnTo>
                <a:lnTo>
                  <a:pt x="205383" y="151805"/>
                </a:lnTo>
                <a:lnTo>
                  <a:pt x="214313" y="160735"/>
                </a:lnTo>
                <a:lnTo>
                  <a:pt x="214313" y="169664"/>
                </a:lnTo>
                <a:lnTo>
                  <a:pt x="214313" y="187524"/>
                </a:lnTo>
                <a:lnTo>
                  <a:pt x="187524" y="205383"/>
                </a:lnTo>
                <a:lnTo>
                  <a:pt x="151805" y="223242"/>
                </a:lnTo>
                <a:lnTo>
                  <a:pt x="107157" y="241102"/>
                </a:lnTo>
                <a:lnTo>
                  <a:pt x="62508" y="250031"/>
                </a:lnTo>
                <a:lnTo>
                  <a:pt x="26790" y="250031"/>
                </a:lnTo>
                <a:lnTo>
                  <a:pt x="8930" y="250031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6" name="Freeform 1360915"/>
          <p:cNvSpPr/>
          <p:nvPr/>
        </p:nvSpPr>
        <p:spPr bwMode="auto">
          <a:xfrm>
            <a:off x="2152055" y="6268640"/>
            <a:ext cx="4768454" cy="267891"/>
          </a:xfrm>
          <a:custGeom>
            <a:avLst/>
            <a:gdLst/>
            <a:ahLst/>
            <a:cxnLst/>
            <a:rect l="0" t="0" r="0" b="0"/>
            <a:pathLst>
              <a:path w="4768454" h="267891">
                <a:moveTo>
                  <a:pt x="0" y="250031"/>
                </a:moveTo>
                <a:lnTo>
                  <a:pt x="0" y="250031"/>
                </a:lnTo>
                <a:lnTo>
                  <a:pt x="8929" y="258961"/>
                </a:lnTo>
                <a:lnTo>
                  <a:pt x="17859" y="258961"/>
                </a:lnTo>
                <a:lnTo>
                  <a:pt x="35718" y="267890"/>
                </a:lnTo>
                <a:lnTo>
                  <a:pt x="71437" y="267890"/>
                </a:lnTo>
                <a:lnTo>
                  <a:pt x="125015" y="267890"/>
                </a:lnTo>
                <a:lnTo>
                  <a:pt x="196453" y="267890"/>
                </a:lnTo>
                <a:lnTo>
                  <a:pt x="276820" y="258961"/>
                </a:lnTo>
                <a:lnTo>
                  <a:pt x="366117" y="250031"/>
                </a:lnTo>
                <a:lnTo>
                  <a:pt x="473273" y="241101"/>
                </a:lnTo>
                <a:lnTo>
                  <a:pt x="589359" y="223242"/>
                </a:lnTo>
                <a:lnTo>
                  <a:pt x="705445" y="205383"/>
                </a:lnTo>
                <a:lnTo>
                  <a:pt x="839390" y="196453"/>
                </a:lnTo>
                <a:lnTo>
                  <a:pt x="982265" y="187523"/>
                </a:lnTo>
                <a:lnTo>
                  <a:pt x="1143000" y="178594"/>
                </a:lnTo>
                <a:lnTo>
                  <a:pt x="1321593" y="160734"/>
                </a:lnTo>
                <a:lnTo>
                  <a:pt x="1509117" y="142875"/>
                </a:lnTo>
                <a:lnTo>
                  <a:pt x="1723429" y="133945"/>
                </a:lnTo>
                <a:lnTo>
                  <a:pt x="1937742" y="125015"/>
                </a:lnTo>
                <a:lnTo>
                  <a:pt x="2178843" y="107156"/>
                </a:lnTo>
                <a:lnTo>
                  <a:pt x="2419945" y="98226"/>
                </a:lnTo>
                <a:lnTo>
                  <a:pt x="2669976" y="98226"/>
                </a:lnTo>
                <a:lnTo>
                  <a:pt x="2928937" y="98226"/>
                </a:lnTo>
                <a:lnTo>
                  <a:pt x="3187898" y="89297"/>
                </a:lnTo>
                <a:lnTo>
                  <a:pt x="3455789" y="89297"/>
                </a:lnTo>
                <a:lnTo>
                  <a:pt x="3705820" y="80367"/>
                </a:lnTo>
                <a:lnTo>
                  <a:pt x="3964781" y="62508"/>
                </a:lnTo>
                <a:lnTo>
                  <a:pt x="4196953" y="44648"/>
                </a:lnTo>
                <a:lnTo>
                  <a:pt x="4420195" y="26789"/>
                </a:lnTo>
                <a:lnTo>
                  <a:pt x="4607718" y="17859"/>
                </a:lnTo>
                <a:lnTo>
                  <a:pt x="4768453" y="0"/>
                </a:lnTo>
                <a:lnTo>
                  <a:pt x="4768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7" name="Freeform 1360916"/>
          <p:cNvSpPr/>
          <p:nvPr/>
        </p:nvSpPr>
        <p:spPr bwMode="auto">
          <a:xfrm>
            <a:off x="7063383" y="5116711"/>
            <a:ext cx="232173" cy="410767"/>
          </a:xfrm>
          <a:custGeom>
            <a:avLst/>
            <a:gdLst/>
            <a:ahLst/>
            <a:cxnLst/>
            <a:rect l="0" t="0" r="0" b="0"/>
            <a:pathLst>
              <a:path w="232173" h="410767">
                <a:moveTo>
                  <a:pt x="62508" y="35719"/>
                </a:moveTo>
                <a:lnTo>
                  <a:pt x="53578" y="35719"/>
                </a:lnTo>
                <a:lnTo>
                  <a:pt x="53578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44648" y="53578"/>
                </a:lnTo>
                <a:lnTo>
                  <a:pt x="35719" y="53578"/>
                </a:lnTo>
                <a:lnTo>
                  <a:pt x="35719" y="62508"/>
                </a:lnTo>
                <a:lnTo>
                  <a:pt x="26789" y="71437"/>
                </a:lnTo>
                <a:lnTo>
                  <a:pt x="26789" y="98227"/>
                </a:lnTo>
                <a:lnTo>
                  <a:pt x="26789" y="133945"/>
                </a:lnTo>
                <a:lnTo>
                  <a:pt x="26789" y="178594"/>
                </a:lnTo>
                <a:lnTo>
                  <a:pt x="26789" y="232172"/>
                </a:lnTo>
                <a:lnTo>
                  <a:pt x="26789" y="294680"/>
                </a:lnTo>
                <a:lnTo>
                  <a:pt x="17859" y="348258"/>
                </a:lnTo>
                <a:lnTo>
                  <a:pt x="17859" y="383977"/>
                </a:lnTo>
                <a:lnTo>
                  <a:pt x="8930" y="410766"/>
                </a:lnTo>
                <a:lnTo>
                  <a:pt x="8930" y="410766"/>
                </a:lnTo>
                <a:lnTo>
                  <a:pt x="0" y="410766"/>
                </a:lnTo>
                <a:lnTo>
                  <a:pt x="0" y="383977"/>
                </a:lnTo>
                <a:lnTo>
                  <a:pt x="0" y="348258"/>
                </a:lnTo>
                <a:lnTo>
                  <a:pt x="0" y="303609"/>
                </a:lnTo>
                <a:lnTo>
                  <a:pt x="8930" y="250031"/>
                </a:lnTo>
                <a:lnTo>
                  <a:pt x="8930" y="196453"/>
                </a:lnTo>
                <a:lnTo>
                  <a:pt x="17859" y="151805"/>
                </a:lnTo>
                <a:lnTo>
                  <a:pt x="26789" y="116086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98227"/>
                </a:lnTo>
                <a:lnTo>
                  <a:pt x="71437" y="133945"/>
                </a:lnTo>
                <a:lnTo>
                  <a:pt x="89297" y="178594"/>
                </a:lnTo>
                <a:lnTo>
                  <a:pt x="107156" y="232172"/>
                </a:lnTo>
                <a:lnTo>
                  <a:pt x="125015" y="276820"/>
                </a:lnTo>
                <a:lnTo>
                  <a:pt x="142875" y="321469"/>
                </a:lnTo>
                <a:lnTo>
                  <a:pt x="160734" y="348258"/>
                </a:lnTo>
                <a:lnTo>
                  <a:pt x="178594" y="357187"/>
                </a:lnTo>
                <a:lnTo>
                  <a:pt x="187523" y="348258"/>
                </a:lnTo>
                <a:lnTo>
                  <a:pt x="196453" y="330398"/>
                </a:lnTo>
                <a:lnTo>
                  <a:pt x="205383" y="303609"/>
                </a:lnTo>
                <a:lnTo>
                  <a:pt x="214312" y="258961"/>
                </a:lnTo>
                <a:lnTo>
                  <a:pt x="214312" y="205383"/>
                </a:lnTo>
                <a:lnTo>
                  <a:pt x="223242" y="142875"/>
                </a:lnTo>
                <a:lnTo>
                  <a:pt x="214312" y="89297"/>
                </a:lnTo>
                <a:lnTo>
                  <a:pt x="214312" y="44648"/>
                </a:lnTo>
                <a:lnTo>
                  <a:pt x="214312" y="893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8930"/>
                </a:lnTo>
                <a:lnTo>
                  <a:pt x="223242" y="26789"/>
                </a:lnTo>
                <a:lnTo>
                  <a:pt x="232172" y="53578"/>
                </a:lnTo>
                <a:lnTo>
                  <a:pt x="232172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8" name="Freeform 1360917"/>
          <p:cNvSpPr/>
          <p:nvPr/>
        </p:nvSpPr>
        <p:spPr bwMode="auto">
          <a:xfrm>
            <a:off x="7322344" y="5063133"/>
            <a:ext cx="53579" cy="250032"/>
          </a:xfrm>
          <a:custGeom>
            <a:avLst/>
            <a:gdLst/>
            <a:ahLst/>
            <a:cxnLst/>
            <a:rect l="0" t="0" r="0" b="0"/>
            <a:pathLst>
              <a:path w="53579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26789" y="116086"/>
                </a:lnTo>
                <a:lnTo>
                  <a:pt x="35719" y="151805"/>
                </a:lnTo>
                <a:lnTo>
                  <a:pt x="35719" y="187523"/>
                </a:lnTo>
                <a:lnTo>
                  <a:pt x="44648" y="223242"/>
                </a:lnTo>
                <a:lnTo>
                  <a:pt x="44648" y="241101"/>
                </a:lnTo>
                <a:lnTo>
                  <a:pt x="53578" y="250031"/>
                </a:lnTo>
                <a:lnTo>
                  <a:pt x="44648" y="241101"/>
                </a:lnTo>
                <a:lnTo>
                  <a:pt x="44648" y="232172"/>
                </a:lnTo>
                <a:lnTo>
                  <a:pt x="35719" y="196453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19" name="Freeform 1360918"/>
          <p:cNvSpPr/>
          <p:nvPr/>
        </p:nvSpPr>
        <p:spPr bwMode="auto">
          <a:xfrm>
            <a:off x="7259836" y="4973836"/>
            <a:ext cx="232173" cy="223243"/>
          </a:xfrm>
          <a:custGeom>
            <a:avLst/>
            <a:gdLst/>
            <a:ahLst/>
            <a:cxnLst/>
            <a:rect l="0" t="0" r="0" b="0"/>
            <a:pathLst>
              <a:path w="232173" h="223243">
                <a:moveTo>
                  <a:pt x="8930" y="142875"/>
                </a:moveTo>
                <a:lnTo>
                  <a:pt x="893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25016"/>
                </a:lnTo>
                <a:lnTo>
                  <a:pt x="26789" y="107156"/>
                </a:lnTo>
                <a:lnTo>
                  <a:pt x="44648" y="80367"/>
                </a:lnTo>
                <a:lnTo>
                  <a:pt x="80367" y="53578"/>
                </a:lnTo>
                <a:lnTo>
                  <a:pt x="107156" y="26789"/>
                </a:lnTo>
                <a:lnTo>
                  <a:pt x="142875" y="8930"/>
                </a:lnTo>
                <a:lnTo>
                  <a:pt x="178594" y="0"/>
                </a:lnTo>
                <a:lnTo>
                  <a:pt x="205383" y="8930"/>
                </a:lnTo>
                <a:lnTo>
                  <a:pt x="223242" y="26789"/>
                </a:lnTo>
                <a:lnTo>
                  <a:pt x="232172" y="53578"/>
                </a:lnTo>
                <a:lnTo>
                  <a:pt x="232172" y="98227"/>
                </a:lnTo>
                <a:lnTo>
                  <a:pt x="223242" y="133945"/>
                </a:lnTo>
                <a:lnTo>
                  <a:pt x="205383" y="169664"/>
                </a:lnTo>
                <a:lnTo>
                  <a:pt x="187523" y="196453"/>
                </a:lnTo>
                <a:lnTo>
                  <a:pt x="160734" y="214312"/>
                </a:lnTo>
                <a:lnTo>
                  <a:pt x="151805" y="223242"/>
                </a:lnTo>
                <a:lnTo>
                  <a:pt x="133945" y="214312"/>
                </a:lnTo>
                <a:lnTo>
                  <a:pt x="133945" y="205383"/>
                </a:lnTo>
                <a:lnTo>
                  <a:pt x="133945" y="187523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0" name="Freeform 1360919"/>
          <p:cNvSpPr/>
          <p:nvPr/>
        </p:nvSpPr>
        <p:spPr bwMode="auto">
          <a:xfrm>
            <a:off x="7500938" y="4866679"/>
            <a:ext cx="187524" cy="312541"/>
          </a:xfrm>
          <a:custGeom>
            <a:avLst/>
            <a:gdLst/>
            <a:ahLst/>
            <a:cxnLst/>
            <a:rect l="0" t="0" r="0" b="0"/>
            <a:pathLst>
              <a:path w="187524" h="312541">
                <a:moveTo>
                  <a:pt x="53578" y="26790"/>
                </a:moveTo>
                <a:lnTo>
                  <a:pt x="53578" y="26790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53579"/>
                </a:lnTo>
                <a:lnTo>
                  <a:pt x="8929" y="89298"/>
                </a:lnTo>
                <a:lnTo>
                  <a:pt x="0" y="142876"/>
                </a:lnTo>
                <a:lnTo>
                  <a:pt x="0" y="196454"/>
                </a:lnTo>
                <a:lnTo>
                  <a:pt x="0" y="241102"/>
                </a:lnTo>
                <a:lnTo>
                  <a:pt x="8929" y="276821"/>
                </a:lnTo>
                <a:lnTo>
                  <a:pt x="26789" y="303610"/>
                </a:lnTo>
                <a:lnTo>
                  <a:pt x="53578" y="312540"/>
                </a:lnTo>
                <a:lnTo>
                  <a:pt x="80367" y="312540"/>
                </a:lnTo>
                <a:lnTo>
                  <a:pt x="107156" y="303610"/>
                </a:lnTo>
                <a:lnTo>
                  <a:pt x="133945" y="276821"/>
                </a:lnTo>
                <a:lnTo>
                  <a:pt x="160734" y="241102"/>
                </a:lnTo>
                <a:lnTo>
                  <a:pt x="187523" y="214313"/>
                </a:lnTo>
                <a:lnTo>
                  <a:pt x="187523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1" name="Freeform 1360920"/>
          <p:cNvSpPr/>
          <p:nvPr/>
        </p:nvSpPr>
        <p:spPr bwMode="auto">
          <a:xfrm>
            <a:off x="7617023" y="4848820"/>
            <a:ext cx="214314" cy="169665"/>
          </a:xfrm>
          <a:custGeom>
            <a:avLst/>
            <a:gdLst/>
            <a:ahLst/>
            <a:cxnLst/>
            <a:rect l="0" t="0" r="0" b="0"/>
            <a:pathLst>
              <a:path w="214314" h="169665">
                <a:moveTo>
                  <a:pt x="0" y="169664"/>
                </a:moveTo>
                <a:lnTo>
                  <a:pt x="0" y="160735"/>
                </a:lnTo>
                <a:lnTo>
                  <a:pt x="8930" y="160735"/>
                </a:lnTo>
                <a:lnTo>
                  <a:pt x="17860" y="151805"/>
                </a:lnTo>
                <a:lnTo>
                  <a:pt x="44649" y="142875"/>
                </a:lnTo>
                <a:lnTo>
                  <a:pt x="71438" y="125016"/>
                </a:lnTo>
                <a:lnTo>
                  <a:pt x="98227" y="107157"/>
                </a:lnTo>
                <a:lnTo>
                  <a:pt x="125016" y="80368"/>
                </a:lnTo>
                <a:lnTo>
                  <a:pt x="160735" y="53578"/>
                </a:lnTo>
                <a:lnTo>
                  <a:pt x="178594" y="26789"/>
                </a:lnTo>
                <a:lnTo>
                  <a:pt x="20538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2" name="Freeform 1360921"/>
          <p:cNvSpPr/>
          <p:nvPr/>
        </p:nvSpPr>
        <p:spPr bwMode="auto">
          <a:xfrm>
            <a:off x="7697391" y="4857750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0" y="0"/>
                </a:moveTo>
                <a:lnTo>
                  <a:pt x="0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9297"/>
                </a:lnTo>
                <a:lnTo>
                  <a:pt x="26789" y="125016"/>
                </a:lnTo>
                <a:lnTo>
                  <a:pt x="35718" y="151805"/>
                </a:lnTo>
                <a:lnTo>
                  <a:pt x="44648" y="178594"/>
                </a:lnTo>
                <a:lnTo>
                  <a:pt x="44648" y="19645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3" name="Freeform 1360922"/>
          <p:cNvSpPr/>
          <p:nvPr/>
        </p:nvSpPr>
        <p:spPr bwMode="auto">
          <a:xfrm>
            <a:off x="7875984" y="4536281"/>
            <a:ext cx="187525" cy="348259"/>
          </a:xfrm>
          <a:custGeom>
            <a:avLst/>
            <a:gdLst/>
            <a:ahLst/>
            <a:cxnLst/>
            <a:rect l="0" t="0" r="0" b="0"/>
            <a:pathLst>
              <a:path w="187525" h="348259">
                <a:moveTo>
                  <a:pt x="133946" y="71437"/>
                </a:moveTo>
                <a:lnTo>
                  <a:pt x="133946" y="71437"/>
                </a:lnTo>
                <a:lnTo>
                  <a:pt x="133946" y="71437"/>
                </a:lnTo>
                <a:lnTo>
                  <a:pt x="133946" y="62508"/>
                </a:lnTo>
                <a:lnTo>
                  <a:pt x="125016" y="62508"/>
                </a:lnTo>
                <a:lnTo>
                  <a:pt x="12501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98227" y="26789"/>
                </a:lnTo>
                <a:lnTo>
                  <a:pt x="89297" y="17859"/>
                </a:lnTo>
                <a:lnTo>
                  <a:pt x="80368" y="893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17860" y="116086"/>
                </a:lnTo>
                <a:lnTo>
                  <a:pt x="35719" y="125015"/>
                </a:lnTo>
                <a:lnTo>
                  <a:pt x="62508" y="133945"/>
                </a:lnTo>
                <a:lnTo>
                  <a:pt x="98227" y="133945"/>
                </a:lnTo>
                <a:lnTo>
                  <a:pt x="133946" y="142875"/>
                </a:lnTo>
                <a:lnTo>
                  <a:pt x="160735" y="151805"/>
                </a:lnTo>
                <a:lnTo>
                  <a:pt x="178594" y="178594"/>
                </a:lnTo>
                <a:lnTo>
                  <a:pt x="187524" y="205383"/>
                </a:lnTo>
                <a:lnTo>
                  <a:pt x="187524" y="241101"/>
                </a:lnTo>
                <a:lnTo>
                  <a:pt x="169664" y="276820"/>
                </a:lnTo>
                <a:lnTo>
                  <a:pt x="151805" y="303609"/>
                </a:lnTo>
                <a:lnTo>
                  <a:pt x="125016" y="330398"/>
                </a:lnTo>
                <a:lnTo>
                  <a:pt x="98227" y="348258"/>
                </a:lnTo>
                <a:lnTo>
                  <a:pt x="71438" y="348258"/>
                </a:lnTo>
                <a:lnTo>
                  <a:pt x="53579" y="348258"/>
                </a:lnTo>
                <a:lnTo>
                  <a:pt x="35719" y="330398"/>
                </a:lnTo>
                <a:lnTo>
                  <a:pt x="26789" y="303609"/>
                </a:lnTo>
                <a:lnTo>
                  <a:pt x="26789" y="267890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4" name="Freeform 1360923"/>
          <p:cNvSpPr/>
          <p:nvPr/>
        </p:nvSpPr>
        <p:spPr bwMode="auto">
          <a:xfrm>
            <a:off x="8009930" y="4518421"/>
            <a:ext cx="223242" cy="258962"/>
          </a:xfrm>
          <a:custGeom>
            <a:avLst/>
            <a:gdLst/>
            <a:ahLst/>
            <a:cxnLst/>
            <a:rect l="0" t="0" r="0" b="0"/>
            <a:pathLst>
              <a:path w="223242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26790"/>
                </a:lnTo>
                <a:lnTo>
                  <a:pt x="26789" y="44649"/>
                </a:lnTo>
                <a:lnTo>
                  <a:pt x="35718" y="80368"/>
                </a:lnTo>
                <a:lnTo>
                  <a:pt x="53578" y="107157"/>
                </a:lnTo>
                <a:lnTo>
                  <a:pt x="71437" y="142875"/>
                </a:lnTo>
                <a:lnTo>
                  <a:pt x="80367" y="178594"/>
                </a:lnTo>
                <a:lnTo>
                  <a:pt x="98226" y="205383"/>
                </a:lnTo>
                <a:lnTo>
                  <a:pt x="107156" y="232172"/>
                </a:lnTo>
                <a:lnTo>
                  <a:pt x="116086" y="250032"/>
                </a:lnTo>
                <a:lnTo>
                  <a:pt x="125015" y="258961"/>
                </a:lnTo>
                <a:lnTo>
                  <a:pt x="142875" y="258961"/>
                </a:lnTo>
                <a:lnTo>
                  <a:pt x="160734" y="250032"/>
                </a:lnTo>
                <a:lnTo>
                  <a:pt x="169664" y="241102"/>
                </a:lnTo>
                <a:lnTo>
                  <a:pt x="187522" y="214313"/>
                </a:lnTo>
                <a:lnTo>
                  <a:pt x="205382" y="196454"/>
                </a:lnTo>
                <a:lnTo>
                  <a:pt x="214311" y="178594"/>
                </a:lnTo>
                <a:lnTo>
                  <a:pt x="223241" y="160735"/>
                </a:lnTo>
                <a:lnTo>
                  <a:pt x="223241" y="142875"/>
                </a:lnTo>
                <a:lnTo>
                  <a:pt x="223241" y="125016"/>
                </a:lnTo>
                <a:lnTo>
                  <a:pt x="223241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5" name="Freeform 1360924"/>
          <p:cNvSpPr/>
          <p:nvPr/>
        </p:nvSpPr>
        <p:spPr bwMode="auto">
          <a:xfrm>
            <a:off x="8009930" y="4509492"/>
            <a:ext cx="178594" cy="133946"/>
          </a:xfrm>
          <a:custGeom>
            <a:avLst/>
            <a:gdLst/>
            <a:ahLst/>
            <a:cxnLst/>
            <a:rect l="0" t="0" r="0" b="0"/>
            <a:pathLst>
              <a:path w="178594" h="133946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17859" y="133945"/>
                </a:lnTo>
                <a:lnTo>
                  <a:pt x="35718" y="125015"/>
                </a:lnTo>
                <a:lnTo>
                  <a:pt x="62508" y="116086"/>
                </a:lnTo>
                <a:lnTo>
                  <a:pt x="89297" y="89297"/>
                </a:lnTo>
                <a:lnTo>
                  <a:pt x="116086" y="71437"/>
                </a:lnTo>
                <a:lnTo>
                  <a:pt x="142875" y="53578"/>
                </a:lnTo>
                <a:lnTo>
                  <a:pt x="160734" y="35719"/>
                </a:lnTo>
                <a:lnTo>
                  <a:pt x="169664" y="17859"/>
                </a:lnTo>
                <a:lnTo>
                  <a:pt x="178593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6" name="Freeform 1360925"/>
          <p:cNvSpPr/>
          <p:nvPr/>
        </p:nvSpPr>
        <p:spPr bwMode="auto">
          <a:xfrm>
            <a:off x="7920633" y="4411265"/>
            <a:ext cx="223243" cy="116087"/>
          </a:xfrm>
          <a:custGeom>
            <a:avLst/>
            <a:gdLst/>
            <a:ahLst/>
            <a:cxnLst/>
            <a:rect l="0" t="0" r="0" b="0"/>
            <a:pathLst>
              <a:path w="223243" h="116087">
                <a:moveTo>
                  <a:pt x="0" y="116086"/>
                </a:moveTo>
                <a:lnTo>
                  <a:pt x="0" y="116086"/>
                </a:lnTo>
                <a:lnTo>
                  <a:pt x="8930" y="116086"/>
                </a:lnTo>
                <a:lnTo>
                  <a:pt x="17859" y="107156"/>
                </a:lnTo>
                <a:lnTo>
                  <a:pt x="44648" y="89297"/>
                </a:lnTo>
                <a:lnTo>
                  <a:pt x="80367" y="71438"/>
                </a:lnTo>
                <a:lnTo>
                  <a:pt x="116086" y="53578"/>
                </a:lnTo>
                <a:lnTo>
                  <a:pt x="160734" y="35719"/>
                </a:lnTo>
                <a:lnTo>
                  <a:pt x="196453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7" name="Freeform 1360926"/>
          <p:cNvSpPr/>
          <p:nvPr/>
        </p:nvSpPr>
        <p:spPr bwMode="auto">
          <a:xfrm>
            <a:off x="8233171" y="4125515"/>
            <a:ext cx="160735" cy="535782"/>
          </a:xfrm>
          <a:custGeom>
            <a:avLst/>
            <a:gdLst/>
            <a:ahLst/>
            <a:cxnLst/>
            <a:rect l="0" t="0" r="0" b="0"/>
            <a:pathLst>
              <a:path w="160735" h="535782">
                <a:moveTo>
                  <a:pt x="53578" y="0"/>
                </a:moveTo>
                <a:lnTo>
                  <a:pt x="53578" y="8930"/>
                </a:lnTo>
                <a:lnTo>
                  <a:pt x="44649" y="26789"/>
                </a:lnTo>
                <a:lnTo>
                  <a:pt x="35719" y="44649"/>
                </a:lnTo>
                <a:lnTo>
                  <a:pt x="26789" y="89297"/>
                </a:lnTo>
                <a:lnTo>
                  <a:pt x="17859" y="142875"/>
                </a:lnTo>
                <a:lnTo>
                  <a:pt x="8930" y="214313"/>
                </a:lnTo>
                <a:lnTo>
                  <a:pt x="0" y="285750"/>
                </a:lnTo>
                <a:lnTo>
                  <a:pt x="8930" y="357188"/>
                </a:lnTo>
                <a:lnTo>
                  <a:pt x="26789" y="428625"/>
                </a:lnTo>
                <a:lnTo>
                  <a:pt x="44649" y="482203"/>
                </a:lnTo>
                <a:lnTo>
                  <a:pt x="71438" y="508992"/>
                </a:lnTo>
                <a:lnTo>
                  <a:pt x="98227" y="535781"/>
                </a:lnTo>
                <a:lnTo>
                  <a:pt x="125016" y="535781"/>
                </a:lnTo>
                <a:lnTo>
                  <a:pt x="133945" y="517922"/>
                </a:lnTo>
                <a:lnTo>
                  <a:pt x="160734" y="500063"/>
                </a:lnTo>
                <a:lnTo>
                  <a:pt x="160734" y="5000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08" name="Freeform 17407"/>
          <p:cNvSpPr/>
          <p:nvPr/>
        </p:nvSpPr>
        <p:spPr bwMode="auto">
          <a:xfrm>
            <a:off x="8340327" y="4241601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33945"/>
                </a:lnTo>
                <a:lnTo>
                  <a:pt x="17860" y="169664"/>
                </a:lnTo>
                <a:lnTo>
                  <a:pt x="17860" y="196453"/>
                </a:lnTo>
                <a:lnTo>
                  <a:pt x="17860" y="214313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17860" y="223242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09" name="Freeform 17408"/>
          <p:cNvSpPr/>
          <p:nvPr/>
        </p:nvSpPr>
        <p:spPr bwMode="auto">
          <a:xfrm>
            <a:off x="8304609" y="4339828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0" y="160734"/>
                </a:moveTo>
                <a:lnTo>
                  <a:pt x="0" y="151804"/>
                </a:lnTo>
                <a:lnTo>
                  <a:pt x="8929" y="151804"/>
                </a:lnTo>
                <a:lnTo>
                  <a:pt x="17859" y="142875"/>
                </a:lnTo>
                <a:lnTo>
                  <a:pt x="35718" y="133945"/>
                </a:lnTo>
                <a:lnTo>
                  <a:pt x="44648" y="116086"/>
                </a:lnTo>
                <a:lnTo>
                  <a:pt x="62507" y="98226"/>
                </a:lnTo>
                <a:lnTo>
                  <a:pt x="71437" y="71437"/>
                </a:lnTo>
                <a:lnTo>
                  <a:pt x="89296" y="53578"/>
                </a:lnTo>
                <a:lnTo>
                  <a:pt x="98226" y="35718"/>
                </a:lnTo>
                <a:lnTo>
                  <a:pt x="98226" y="17859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1" name="Freeform 17410"/>
          <p:cNvSpPr/>
          <p:nvPr/>
        </p:nvSpPr>
        <p:spPr bwMode="auto">
          <a:xfrm>
            <a:off x="8188523" y="4152304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8929" y="125016"/>
                </a:moveTo>
                <a:lnTo>
                  <a:pt x="0" y="125016"/>
                </a:lnTo>
                <a:lnTo>
                  <a:pt x="8929" y="116086"/>
                </a:lnTo>
                <a:lnTo>
                  <a:pt x="17859" y="116086"/>
                </a:lnTo>
                <a:lnTo>
                  <a:pt x="35718" y="107157"/>
                </a:lnTo>
                <a:lnTo>
                  <a:pt x="71437" y="89297"/>
                </a:lnTo>
                <a:lnTo>
                  <a:pt x="98226" y="62508"/>
                </a:lnTo>
                <a:lnTo>
                  <a:pt x="125015" y="44649"/>
                </a:lnTo>
                <a:lnTo>
                  <a:pt x="151804" y="1786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6" name="Freeform 17465"/>
          <p:cNvSpPr/>
          <p:nvPr/>
        </p:nvSpPr>
        <p:spPr bwMode="auto">
          <a:xfrm>
            <a:off x="8384976" y="4205882"/>
            <a:ext cx="62509" cy="205384"/>
          </a:xfrm>
          <a:custGeom>
            <a:avLst/>
            <a:gdLst/>
            <a:ahLst/>
            <a:cxnLst/>
            <a:rect l="0" t="0" r="0" b="0"/>
            <a:pathLst>
              <a:path w="62509" h="205384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187524"/>
                </a:lnTo>
                <a:lnTo>
                  <a:pt x="0" y="169664"/>
                </a:lnTo>
                <a:lnTo>
                  <a:pt x="0" y="133946"/>
                </a:lnTo>
                <a:lnTo>
                  <a:pt x="0" y="107157"/>
                </a:lnTo>
                <a:lnTo>
                  <a:pt x="8929" y="71438"/>
                </a:lnTo>
                <a:lnTo>
                  <a:pt x="17859" y="5357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33946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0735"/>
                </a:lnTo>
                <a:lnTo>
                  <a:pt x="35719" y="151805"/>
                </a:lnTo>
                <a:lnTo>
                  <a:pt x="35719" y="125016"/>
                </a:lnTo>
                <a:lnTo>
                  <a:pt x="35719" y="89297"/>
                </a:lnTo>
                <a:lnTo>
                  <a:pt x="44648" y="62508"/>
                </a:lnTo>
                <a:lnTo>
                  <a:pt x="44648" y="35719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26789"/>
                </a:lnTo>
                <a:lnTo>
                  <a:pt x="62508" y="44649"/>
                </a:lnTo>
                <a:lnTo>
                  <a:pt x="62508" y="62508"/>
                </a:lnTo>
                <a:lnTo>
                  <a:pt x="62508" y="80368"/>
                </a:lnTo>
                <a:lnTo>
                  <a:pt x="62508" y="107157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07157"/>
                </a:lnTo>
                <a:lnTo>
                  <a:pt x="53578" y="98227"/>
                </a:lnTo>
                <a:lnTo>
                  <a:pt x="53578" y="7143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7" name="Freeform 17466"/>
          <p:cNvSpPr/>
          <p:nvPr/>
        </p:nvSpPr>
        <p:spPr bwMode="auto">
          <a:xfrm>
            <a:off x="8402835" y="3929062"/>
            <a:ext cx="205384" cy="482204"/>
          </a:xfrm>
          <a:custGeom>
            <a:avLst/>
            <a:gdLst/>
            <a:ahLst/>
            <a:cxnLst/>
            <a:rect l="0" t="0" r="0" b="0"/>
            <a:pathLst>
              <a:path w="205384" h="48220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53578" y="8930"/>
                </a:lnTo>
                <a:lnTo>
                  <a:pt x="80367" y="17859"/>
                </a:lnTo>
                <a:lnTo>
                  <a:pt x="116086" y="44649"/>
                </a:lnTo>
                <a:lnTo>
                  <a:pt x="151805" y="89297"/>
                </a:lnTo>
                <a:lnTo>
                  <a:pt x="178594" y="151805"/>
                </a:lnTo>
                <a:lnTo>
                  <a:pt x="205383" y="223242"/>
                </a:lnTo>
                <a:lnTo>
                  <a:pt x="205383" y="303609"/>
                </a:lnTo>
                <a:lnTo>
                  <a:pt x="196453" y="375047"/>
                </a:lnTo>
                <a:lnTo>
                  <a:pt x="178594" y="437555"/>
                </a:lnTo>
                <a:lnTo>
                  <a:pt x="160735" y="482203"/>
                </a:lnTo>
                <a:lnTo>
                  <a:pt x="160735" y="4822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8" name="Freeform 17467"/>
          <p:cNvSpPr/>
          <p:nvPr/>
        </p:nvSpPr>
        <p:spPr bwMode="auto">
          <a:xfrm>
            <a:off x="2589609" y="1696640"/>
            <a:ext cx="767955" cy="875111"/>
          </a:xfrm>
          <a:custGeom>
            <a:avLst/>
            <a:gdLst/>
            <a:ahLst/>
            <a:cxnLst/>
            <a:rect l="0" t="0" r="0" b="0"/>
            <a:pathLst>
              <a:path w="767955" h="875111">
                <a:moveTo>
                  <a:pt x="8930" y="875110"/>
                </a:moveTo>
                <a:lnTo>
                  <a:pt x="0" y="875110"/>
                </a:lnTo>
                <a:lnTo>
                  <a:pt x="0" y="866180"/>
                </a:lnTo>
                <a:lnTo>
                  <a:pt x="0" y="866180"/>
                </a:lnTo>
                <a:lnTo>
                  <a:pt x="8930" y="857251"/>
                </a:lnTo>
                <a:lnTo>
                  <a:pt x="17860" y="839391"/>
                </a:lnTo>
                <a:lnTo>
                  <a:pt x="44649" y="803673"/>
                </a:lnTo>
                <a:lnTo>
                  <a:pt x="71438" y="759024"/>
                </a:lnTo>
                <a:lnTo>
                  <a:pt x="125016" y="696516"/>
                </a:lnTo>
                <a:lnTo>
                  <a:pt x="187524" y="625079"/>
                </a:lnTo>
                <a:lnTo>
                  <a:pt x="267891" y="544711"/>
                </a:lnTo>
                <a:lnTo>
                  <a:pt x="357188" y="446485"/>
                </a:lnTo>
                <a:lnTo>
                  <a:pt x="446485" y="348258"/>
                </a:lnTo>
                <a:lnTo>
                  <a:pt x="535782" y="258961"/>
                </a:lnTo>
                <a:lnTo>
                  <a:pt x="616149" y="178594"/>
                </a:lnTo>
                <a:lnTo>
                  <a:pt x="678657" y="107157"/>
                </a:lnTo>
                <a:lnTo>
                  <a:pt x="723305" y="44649"/>
                </a:lnTo>
                <a:lnTo>
                  <a:pt x="767954" y="0"/>
                </a:lnTo>
                <a:lnTo>
                  <a:pt x="76795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9" name="Freeform 17468"/>
          <p:cNvSpPr/>
          <p:nvPr/>
        </p:nvSpPr>
        <p:spPr bwMode="auto">
          <a:xfrm>
            <a:off x="3580805" y="1187648"/>
            <a:ext cx="98227" cy="428626"/>
          </a:xfrm>
          <a:custGeom>
            <a:avLst/>
            <a:gdLst/>
            <a:ahLst/>
            <a:cxnLst/>
            <a:rect l="0" t="0" r="0" b="0"/>
            <a:pathLst>
              <a:path w="98227" h="428626">
                <a:moveTo>
                  <a:pt x="8929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71438"/>
                </a:lnTo>
                <a:lnTo>
                  <a:pt x="26789" y="133946"/>
                </a:lnTo>
                <a:lnTo>
                  <a:pt x="35718" y="205383"/>
                </a:lnTo>
                <a:lnTo>
                  <a:pt x="53578" y="276821"/>
                </a:lnTo>
                <a:lnTo>
                  <a:pt x="62508" y="339328"/>
                </a:lnTo>
                <a:lnTo>
                  <a:pt x="80367" y="383977"/>
                </a:lnTo>
                <a:lnTo>
                  <a:pt x="89297" y="410766"/>
                </a:lnTo>
                <a:lnTo>
                  <a:pt x="98226" y="428625"/>
                </a:lnTo>
                <a:lnTo>
                  <a:pt x="98226" y="419696"/>
                </a:lnTo>
                <a:lnTo>
                  <a:pt x="80367" y="401836"/>
                </a:lnTo>
                <a:lnTo>
                  <a:pt x="80367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0" name="Freeform 17469"/>
          <p:cNvSpPr/>
          <p:nvPr/>
        </p:nvSpPr>
        <p:spPr bwMode="auto">
          <a:xfrm>
            <a:off x="3393281" y="1134070"/>
            <a:ext cx="634009" cy="571501"/>
          </a:xfrm>
          <a:custGeom>
            <a:avLst/>
            <a:gdLst/>
            <a:ahLst/>
            <a:cxnLst/>
            <a:rect l="0" t="0" r="0" b="0"/>
            <a:pathLst>
              <a:path w="634009" h="571501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26789" y="71438"/>
                </a:lnTo>
                <a:lnTo>
                  <a:pt x="62508" y="53578"/>
                </a:lnTo>
                <a:lnTo>
                  <a:pt x="116086" y="35719"/>
                </a:lnTo>
                <a:lnTo>
                  <a:pt x="196453" y="17860"/>
                </a:lnTo>
                <a:lnTo>
                  <a:pt x="276821" y="8930"/>
                </a:lnTo>
                <a:lnTo>
                  <a:pt x="366117" y="0"/>
                </a:lnTo>
                <a:lnTo>
                  <a:pt x="455414" y="8930"/>
                </a:lnTo>
                <a:lnTo>
                  <a:pt x="526852" y="35719"/>
                </a:lnTo>
                <a:lnTo>
                  <a:pt x="589360" y="80367"/>
                </a:lnTo>
                <a:lnTo>
                  <a:pt x="625078" y="142875"/>
                </a:lnTo>
                <a:lnTo>
                  <a:pt x="634008" y="214313"/>
                </a:lnTo>
                <a:lnTo>
                  <a:pt x="616149" y="285750"/>
                </a:lnTo>
                <a:lnTo>
                  <a:pt x="580430" y="366117"/>
                </a:lnTo>
                <a:lnTo>
                  <a:pt x="517922" y="428625"/>
                </a:lnTo>
                <a:lnTo>
                  <a:pt x="455414" y="482203"/>
                </a:lnTo>
                <a:lnTo>
                  <a:pt x="401836" y="517922"/>
                </a:lnTo>
                <a:lnTo>
                  <a:pt x="357188" y="553641"/>
                </a:lnTo>
                <a:lnTo>
                  <a:pt x="339328" y="571500"/>
                </a:lnTo>
                <a:lnTo>
                  <a:pt x="321469" y="571500"/>
                </a:lnTo>
                <a:lnTo>
                  <a:pt x="321469" y="5715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1" name="Freeform 17470"/>
          <p:cNvSpPr/>
          <p:nvPr/>
        </p:nvSpPr>
        <p:spPr bwMode="auto">
          <a:xfrm>
            <a:off x="4045148" y="1384102"/>
            <a:ext cx="214314" cy="267891"/>
          </a:xfrm>
          <a:custGeom>
            <a:avLst/>
            <a:gdLst/>
            <a:ahLst/>
            <a:cxnLst/>
            <a:rect l="0" t="0" r="0" b="0"/>
            <a:pathLst>
              <a:path w="214314" h="267891">
                <a:moveTo>
                  <a:pt x="151805" y="0"/>
                </a:moveTo>
                <a:lnTo>
                  <a:pt x="142875" y="8929"/>
                </a:lnTo>
                <a:lnTo>
                  <a:pt x="133946" y="26788"/>
                </a:lnTo>
                <a:lnTo>
                  <a:pt x="125016" y="53577"/>
                </a:lnTo>
                <a:lnTo>
                  <a:pt x="116086" y="98226"/>
                </a:lnTo>
                <a:lnTo>
                  <a:pt x="98227" y="151804"/>
                </a:lnTo>
                <a:lnTo>
                  <a:pt x="98227" y="205382"/>
                </a:lnTo>
                <a:lnTo>
                  <a:pt x="107157" y="241101"/>
                </a:lnTo>
                <a:lnTo>
                  <a:pt x="125016" y="267890"/>
                </a:lnTo>
                <a:lnTo>
                  <a:pt x="142875" y="267890"/>
                </a:lnTo>
                <a:lnTo>
                  <a:pt x="169665" y="250031"/>
                </a:lnTo>
                <a:lnTo>
                  <a:pt x="196454" y="223242"/>
                </a:lnTo>
                <a:lnTo>
                  <a:pt x="214313" y="178593"/>
                </a:lnTo>
                <a:lnTo>
                  <a:pt x="214313" y="133945"/>
                </a:lnTo>
                <a:lnTo>
                  <a:pt x="196454" y="89296"/>
                </a:lnTo>
                <a:lnTo>
                  <a:pt x="160735" y="53577"/>
                </a:lnTo>
                <a:lnTo>
                  <a:pt x="116086" y="26788"/>
                </a:lnTo>
                <a:lnTo>
                  <a:pt x="71438" y="17859"/>
                </a:lnTo>
                <a:lnTo>
                  <a:pt x="26790" y="17859"/>
                </a:lnTo>
                <a:lnTo>
                  <a:pt x="8930" y="44648"/>
                </a:lnTo>
                <a:lnTo>
                  <a:pt x="0" y="62507"/>
                </a:lnTo>
                <a:lnTo>
                  <a:pt x="17860" y="80367"/>
                </a:lnTo>
                <a:lnTo>
                  <a:pt x="1786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8" name="Freeform 1360927"/>
          <p:cNvSpPr/>
          <p:nvPr/>
        </p:nvSpPr>
        <p:spPr bwMode="auto">
          <a:xfrm>
            <a:off x="4429125" y="1160859"/>
            <a:ext cx="410767" cy="392907"/>
          </a:xfrm>
          <a:custGeom>
            <a:avLst/>
            <a:gdLst/>
            <a:ahLst/>
            <a:cxnLst/>
            <a:rect l="0" t="0" r="0" b="0"/>
            <a:pathLst>
              <a:path w="410767" h="392907">
                <a:moveTo>
                  <a:pt x="26789" y="160735"/>
                </a:moveTo>
                <a:lnTo>
                  <a:pt x="17859" y="178594"/>
                </a:lnTo>
                <a:lnTo>
                  <a:pt x="8930" y="214313"/>
                </a:lnTo>
                <a:lnTo>
                  <a:pt x="0" y="258961"/>
                </a:lnTo>
                <a:lnTo>
                  <a:pt x="0" y="312539"/>
                </a:lnTo>
                <a:lnTo>
                  <a:pt x="0" y="348258"/>
                </a:lnTo>
                <a:lnTo>
                  <a:pt x="17859" y="375047"/>
                </a:lnTo>
                <a:lnTo>
                  <a:pt x="35719" y="383977"/>
                </a:lnTo>
                <a:lnTo>
                  <a:pt x="62508" y="375047"/>
                </a:lnTo>
                <a:lnTo>
                  <a:pt x="89297" y="339328"/>
                </a:lnTo>
                <a:lnTo>
                  <a:pt x="116086" y="294680"/>
                </a:lnTo>
                <a:lnTo>
                  <a:pt x="142875" y="250031"/>
                </a:lnTo>
                <a:lnTo>
                  <a:pt x="160734" y="187524"/>
                </a:lnTo>
                <a:lnTo>
                  <a:pt x="169664" y="142875"/>
                </a:lnTo>
                <a:lnTo>
                  <a:pt x="178594" y="116086"/>
                </a:lnTo>
                <a:lnTo>
                  <a:pt x="187523" y="116086"/>
                </a:lnTo>
                <a:lnTo>
                  <a:pt x="196453" y="133946"/>
                </a:lnTo>
                <a:lnTo>
                  <a:pt x="205383" y="178594"/>
                </a:lnTo>
                <a:lnTo>
                  <a:pt x="214313" y="241102"/>
                </a:lnTo>
                <a:lnTo>
                  <a:pt x="232172" y="303610"/>
                </a:lnTo>
                <a:lnTo>
                  <a:pt x="258961" y="357188"/>
                </a:lnTo>
                <a:lnTo>
                  <a:pt x="303609" y="383977"/>
                </a:lnTo>
                <a:lnTo>
                  <a:pt x="339328" y="392906"/>
                </a:lnTo>
                <a:lnTo>
                  <a:pt x="375047" y="383977"/>
                </a:lnTo>
                <a:lnTo>
                  <a:pt x="392906" y="357188"/>
                </a:lnTo>
                <a:lnTo>
                  <a:pt x="410766" y="312539"/>
                </a:lnTo>
                <a:lnTo>
                  <a:pt x="410766" y="258961"/>
                </a:lnTo>
                <a:lnTo>
                  <a:pt x="410766" y="196454"/>
                </a:lnTo>
                <a:lnTo>
                  <a:pt x="410766" y="133946"/>
                </a:lnTo>
                <a:lnTo>
                  <a:pt x="401836" y="71438"/>
                </a:lnTo>
                <a:lnTo>
                  <a:pt x="392906" y="26789"/>
                </a:lnTo>
                <a:lnTo>
                  <a:pt x="392906" y="8930"/>
                </a:lnTo>
                <a:lnTo>
                  <a:pt x="392906" y="0"/>
                </a:lnTo>
                <a:lnTo>
                  <a:pt x="383977" y="0"/>
                </a:lnTo>
                <a:lnTo>
                  <a:pt x="383977" y="17860"/>
                </a:lnTo>
                <a:lnTo>
                  <a:pt x="392906" y="35719"/>
                </a:lnTo>
                <a:lnTo>
                  <a:pt x="392906" y="53578"/>
                </a:lnTo>
                <a:lnTo>
                  <a:pt x="392906" y="44649"/>
                </a:lnTo>
                <a:lnTo>
                  <a:pt x="392906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29" name="Freeform 1360928"/>
          <p:cNvSpPr/>
          <p:nvPr/>
        </p:nvSpPr>
        <p:spPr bwMode="auto">
          <a:xfrm>
            <a:off x="4955977" y="1232297"/>
            <a:ext cx="267891" cy="276821"/>
          </a:xfrm>
          <a:custGeom>
            <a:avLst/>
            <a:gdLst/>
            <a:ahLst/>
            <a:cxnLst/>
            <a:rect l="0" t="0" r="0" b="0"/>
            <a:pathLst>
              <a:path w="267891" h="276821">
                <a:moveTo>
                  <a:pt x="0" y="205382"/>
                </a:moveTo>
                <a:lnTo>
                  <a:pt x="8929" y="196453"/>
                </a:lnTo>
                <a:lnTo>
                  <a:pt x="8929" y="196453"/>
                </a:lnTo>
                <a:lnTo>
                  <a:pt x="26789" y="187523"/>
                </a:lnTo>
                <a:lnTo>
                  <a:pt x="44648" y="169664"/>
                </a:lnTo>
                <a:lnTo>
                  <a:pt x="71437" y="151805"/>
                </a:lnTo>
                <a:lnTo>
                  <a:pt x="98226" y="133945"/>
                </a:lnTo>
                <a:lnTo>
                  <a:pt x="125015" y="98226"/>
                </a:lnTo>
                <a:lnTo>
                  <a:pt x="133945" y="62508"/>
                </a:lnTo>
                <a:lnTo>
                  <a:pt x="133945" y="35719"/>
                </a:lnTo>
                <a:lnTo>
                  <a:pt x="116086" y="8930"/>
                </a:lnTo>
                <a:lnTo>
                  <a:pt x="98226" y="0"/>
                </a:lnTo>
                <a:lnTo>
                  <a:pt x="62507" y="8930"/>
                </a:lnTo>
                <a:lnTo>
                  <a:pt x="35718" y="44648"/>
                </a:lnTo>
                <a:lnTo>
                  <a:pt x="17859" y="89297"/>
                </a:lnTo>
                <a:lnTo>
                  <a:pt x="8929" y="151805"/>
                </a:lnTo>
                <a:lnTo>
                  <a:pt x="26789" y="205382"/>
                </a:lnTo>
                <a:lnTo>
                  <a:pt x="62507" y="241101"/>
                </a:lnTo>
                <a:lnTo>
                  <a:pt x="125015" y="267890"/>
                </a:lnTo>
                <a:lnTo>
                  <a:pt x="187523" y="276820"/>
                </a:lnTo>
                <a:lnTo>
                  <a:pt x="232171" y="258961"/>
                </a:lnTo>
                <a:lnTo>
                  <a:pt x="267890" y="214312"/>
                </a:lnTo>
                <a:lnTo>
                  <a:pt x="26789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0" name="Freeform 1360929"/>
          <p:cNvSpPr/>
          <p:nvPr/>
        </p:nvSpPr>
        <p:spPr bwMode="auto">
          <a:xfrm>
            <a:off x="5482828" y="866180"/>
            <a:ext cx="312540" cy="491134"/>
          </a:xfrm>
          <a:custGeom>
            <a:avLst/>
            <a:gdLst/>
            <a:ahLst/>
            <a:cxnLst/>
            <a:rect l="0" t="0" r="0" b="0"/>
            <a:pathLst>
              <a:path w="312540" h="491134">
                <a:moveTo>
                  <a:pt x="8930" y="0"/>
                </a:moveTo>
                <a:lnTo>
                  <a:pt x="8930" y="8929"/>
                </a:lnTo>
                <a:lnTo>
                  <a:pt x="8930" y="44648"/>
                </a:lnTo>
                <a:lnTo>
                  <a:pt x="0" y="89296"/>
                </a:lnTo>
                <a:lnTo>
                  <a:pt x="0" y="151804"/>
                </a:lnTo>
                <a:lnTo>
                  <a:pt x="0" y="223242"/>
                </a:lnTo>
                <a:lnTo>
                  <a:pt x="0" y="294679"/>
                </a:lnTo>
                <a:lnTo>
                  <a:pt x="8930" y="366117"/>
                </a:lnTo>
                <a:lnTo>
                  <a:pt x="17860" y="419695"/>
                </a:lnTo>
                <a:lnTo>
                  <a:pt x="17860" y="455414"/>
                </a:lnTo>
                <a:lnTo>
                  <a:pt x="17860" y="482203"/>
                </a:lnTo>
                <a:lnTo>
                  <a:pt x="17860" y="491133"/>
                </a:lnTo>
                <a:lnTo>
                  <a:pt x="17860" y="473273"/>
                </a:lnTo>
                <a:lnTo>
                  <a:pt x="17860" y="446484"/>
                </a:lnTo>
                <a:lnTo>
                  <a:pt x="17860" y="392906"/>
                </a:lnTo>
                <a:lnTo>
                  <a:pt x="35719" y="339328"/>
                </a:lnTo>
                <a:lnTo>
                  <a:pt x="71438" y="276820"/>
                </a:lnTo>
                <a:lnTo>
                  <a:pt x="116086" y="223242"/>
                </a:lnTo>
                <a:lnTo>
                  <a:pt x="160735" y="178593"/>
                </a:lnTo>
                <a:lnTo>
                  <a:pt x="223242" y="160734"/>
                </a:lnTo>
                <a:lnTo>
                  <a:pt x="267891" y="169664"/>
                </a:lnTo>
                <a:lnTo>
                  <a:pt x="294680" y="205382"/>
                </a:lnTo>
                <a:lnTo>
                  <a:pt x="312539" y="258961"/>
                </a:lnTo>
                <a:lnTo>
                  <a:pt x="303610" y="321468"/>
                </a:lnTo>
                <a:lnTo>
                  <a:pt x="267891" y="375047"/>
                </a:lnTo>
                <a:lnTo>
                  <a:pt x="232172" y="428625"/>
                </a:lnTo>
                <a:lnTo>
                  <a:pt x="187524" y="446484"/>
                </a:lnTo>
                <a:lnTo>
                  <a:pt x="151805" y="437554"/>
                </a:lnTo>
                <a:lnTo>
                  <a:pt x="151805" y="4375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1" name="Freeform 1360930"/>
          <p:cNvSpPr/>
          <p:nvPr/>
        </p:nvSpPr>
        <p:spPr bwMode="auto">
          <a:xfrm>
            <a:off x="5973961" y="991195"/>
            <a:ext cx="178595" cy="303611"/>
          </a:xfrm>
          <a:custGeom>
            <a:avLst/>
            <a:gdLst/>
            <a:ahLst/>
            <a:cxnLst/>
            <a:rect l="0" t="0" r="0" b="0"/>
            <a:pathLst>
              <a:path w="178595" h="303611">
                <a:moveTo>
                  <a:pt x="62508" y="44649"/>
                </a:moveTo>
                <a:lnTo>
                  <a:pt x="53578" y="44649"/>
                </a:lnTo>
                <a:lnTo>
                  <a:pt x="53578" y="53578"/>
                </a:lnTo>
                <a:lnTo>
                  <a:pt x="44648" y="62508"/>
                </a:lnTo>
                <a:lnTo>
                  <a:pt x="26789" y="89297"/>
                </a:lnTo>
                <a:lnTo>
                  <a:pt x="17859" y="133946"/>
                </a:lnTo>
                <a:lnTo>
                  <a:pt x="8930" y="178594"/>
                </a:lnTo>
                <a:lnTo>
                  <a:pt x="0" y="223242"/>
                </a:lnTo>
                <a:lnTo>
                  <a:pt x="0" y="267891"/>
                </a:lnTo>
                <a:lnTo>
                  <a:pt x="0" y="294680"/>
                </a:lnTo>
                <a:lnTo>
                  <a:pt x="0" y="303610"/>
                </a:lnTo>
                <a:lnTo>
                  <a:pt x="8930" y="294680"/>
                </a:lnTo>
                <a:lnTo>
                  <a:pt x="8930" y="267891"/>
                </a:lnTo>
                <a:lnTo>
                  <a:pt x="8930" y="223242"/>
                </a:lnTo>
                <a:lnTo>
                  <a:pt x="17859" y="169664"/>
                </a:lnTo>
                <a:lnTo>
                  <a:pt x="17859" y="125016"/>
                </a:lnTo>
                <a:lnTo>
                  <a:pt x="35719" y="71438"/>
                </a:lnTo>
                <a:lnTo>
                  <a:pt x="53578" y="35719"/>
                </a:lnTo>
                <a:lnTo>
                  <a:pt x="71437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2" name="Freeform 1360931"/>
          <p:cNvSpPr/>
          <p:nvPr/>
        </p:nvSpPr>
        <p:spPr bwMode="auto">
          <a:xfrm>
            <a:off x="6206133" y="901898"/>
            <a:ext cx="741165" cy="348259"/>
          </a:xfrm>
          <a:custGeom>
            <a:avLst/>
            <a:gdLst/>
            <a:ahLst/>
            <a:cxnLst/>
            <a:rect l="0" t="0" r="0" b="0"/>
            <a:pathLst>
              <a:path w="741165" h="348259">
                <a:moveTo>
                  <a:pt x="125015" y="0"/>
                </a:moveTo>
                <a:lnTo>
                  <a:pt x="125015" y="8930"/>
                </a:lnTo>
                <a:lnTo>
                  <a:pt x="107156" y="17860"/>
                </a:lnTo>
                <a:lnTo>
                  <a:pt x="89297" y="53578"/>
                </a:lnTo>
                <a:lnTo>
                  <a:pt x="53578" y="98227"/>
                </a:lnTo>
                <a:lnTo>
                  <a:pt x="26789" y="151805"/>
                </a:lnTo>
                <a:lnTo>
                  <a:pt x="8930" y="214313"/>
                </a:lnTo>
                <a:lnTo>
                  <a:pt x="0" y="276821"/>
                </a:lnTo>
                <a:lnTo>
                  <a:pt x="0" y="312539"/>
                </a:lnTo>
                <a:lnTo>
                  <a:pt x="8930" y="339329"/>
                </a:lnTo>
                <a:lnTo>
                  <a:pt x="26789" y="348258"/>
                </a:lnTo>
                <a:lnTo>
                  <a:pt x="44648" y="339329"/>
                </a:lnTo>
                <a:lnTo>
                  <a:pt x="62508" y="312539"/>
                </a:lnTo>
                <a:lnTo>
                  <a:pt x="80367" y="285750"/>
                </a:lnTo>
                <a:lnTo>
                  <a:pt x="98226" y="250032"/>
                </a:lnTo>
                <a:lnTo>
                  <a:pt x="107156" y="214313"/>
                </a:lnTo>
                <a:lnTo>
                  <a:pt x="116086" y="178594"/>
                </a:lnTo>
                <a:lnTo>
                  <a:pt x="133945" y="151805"/>
                </a:lnTo>
                <a:lnTo>
                  <a:pt x="142875" y="142875"/>
                </a:lnTo>
                <a:lnTo>
                  <a:pt x="151805" y="160735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205383" y="232172"/>
                </a:lnTo>
                <a:lnTo>
                  <a:pt x="232172" y="258961"/>
                </a:lnTo>
                <a:lnTo>
                  <a:pt x="258961" y="267891"/>
                </a:lnTo>
                <a:lnTo>
                  <a:pt x="294680" y="267891"/>
                </a:lnTo>
                <a:lnTo>
                  <a:pt x="330398" y="250032"/>
                </a:lnTo>
                <a:lnTo>
                  <a:pt x="357187" y="232172"/>
                </a:lnTo>
                <a:lnTo>
                  <a:pt x="375047" y="214313"/>
                </a:lnTo>
                <a:lnTo>
                  <a:pt x="392906" y="178594"/>
                </a:lnTo>
                <a:lnTo>
                  <a:pt x="392906" y="151805"/>
                </a:lnTo>
                <a:lnTo>
                  <a:pt x="401836" y="125016"/>
                </a:lnTo>
                <a:lnTo>
                  <a:pt x="401836" y="116086"/>
                </a:lnTo>
                <a:lnTo>
                  <a:pt x="410765" y="107157"/>
                </a:lnTo>
                <a:lnTo>
                  <a:pt x="419695" y="125016"/>
                </a:lnTo>
                <a:lnTo>
                  <a:pt x="419695" y="142875"/>
                </a:lnTo>
                <a:lnTo>
                  <a:pt x="437555" y="169664"/>
                </a:lnTo>
                <a:lnTo>
                  <a:pt x="446484" y="205383"/>
                </a:lnTo>
                <a:lnTo>
                  <a:pt x="464344" y="232172"/>
                </a:lnTo>
                <a:lnTo>
                  <a:pt x="482203" y="250032"/>
                </a:lnTo>
                <a:lnTo>
                  <a:pt x="491133" y="250032"/>
                </a:lnTo>
                <a:lnTo>
                  <a:pt x="508992" y="241102"/>
                </a:lnTo>
                <a:lnTo>
                  <a:pt x="526851" y="223243"/>
                </a:lnTo>
                <a:lnTo>
                  <a:pt x="544711" y="205383"/>
                </a:lnTo>
                <a:lnTo>
                  <a:pt x="562570" y="178594"/>
                </a:lnTo>
                <a:lnTo>
                  <a:pt x="580430" y="142875"/>
                </a:lnTo>
                <a:lnTo>
                  <a:pt x="598289" y="116086"/>
                </a:lnTo>
                <a:lnTo>
                  <a:pt x="607219" y="98227"/>
                </a:lnTo>
                <a:lnTo>
                  <a:pt x="634008" y="98227"/>
                </a:lnTo>
                <a:lnTo>
                  <a:pt x="642937" y="98227"/>
                </a:lnTo>
                <a:lnTo>
                  <a:pt x="660797" y="116086"/>
                </a:lnTo>
                <a:lnTo>
                  <a:pt x="678656" y="142875"/>
                </a:lnTo>
                <a:lnTo>
                  <a:pt x="696515" y="169664"/>
                </a:lnTo>
                <a:lnTo>
                  <a:pt x="705445" y="196453"/>
                </a:lnTo>
                <a:lnTo>
                  <a:pt x="723305" y="205383"/>
                </a:lnTo>
                <a:lnTo>
                  <a:pt x="741164" y="196453"/>
                </a:lnTo>
                <a:lnTo>
                  <a:pt x="741164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3" name="Freeform 1360932"/>
          <p:cNvSpPr/>
          <p:nvPr/>
        </p:nvSpPr>
        <p:spPr bwMode="auto">
          <a:xfrm>
            <a:off x="7009805" y="821531"/>
            <a:ext cx="267891" cy="312540"/>
          </a:xfrm>
          <a:custGeom>
            <a:avLst/>
            <a:gdLst/>
            <a:ahLst/>
            <a:cxnLst/>
            <a:rect l="0" t="0" r="0" b="0"/>
            <a:pathLst>
              <a:path w="267891" h="312540">
                <a:moveTo>
                  <a:pt x="151804" y="151805"/>
                </a:moveTo>
                <a:lnTo>
                  <a:pt x="151804" y="142875"/>
                </a:lnTo>
                <a:lnTo>
                  <a:pt x="151804" y="125016"/>
                </a:lnTo>
                <a:lnTo>
                  <a:pt x="160734" y="107156"/>
                </a:lnTo>
                <a:lnTo>
                  <a:pt x="151804" y="80367"/>
                </a:lnTo>
                <a:lnTo>
                  <a:pt x="151804" y="62508"/>
                </a:lnTo>
                <a:lnTo>
                  <a:pt x="125015" y="62508"/>
                </a:lnTo>
                <a:lnTo>
                  <a:pt x="107156" y="71438"/>
                </a:lnTo>
                <a:lnTo>
                  <a:pt x="71437" y="98227"/>
                </a:lnTo>
                <a:lnTo>
                  <a:pt x="44648" y="133945"/>
                </a:lnTo>
                <a:lnTo>
                  <a:pt x="17859" y="187524"/>
                </a:lnTo>
                <a:lnTo>
                  <a:pt x="0" y="232172"/>
                </a:lnTo>
                <a:lnTo>
                  <a:pt x="8929" y="276820"/>
                </a:lnTo>
                <a:lnTo>
                  <a:pt x="17859" y="303610"/>
                </a:lnTo>
                <a:lnTo>
                  <a:pt x="53578" y="312539"/>
                </a:lnTo>
                <a:lnTo>
                  <a:pt x="98226" y="303610"/>
                </a:lnTo>
                <a:lnTo>
                  <a:pt x="142875" y="285750"/>
                </a:lnTo>
                <a:lnTo>
                  <a:pt x="187523" y="250031"/>
                </a:lnTo>
                <a:lnTo>
                  <a:pt x="223242" y="205383"/>
                </a:lnTo>
                <a:lnTo>
                  <a:pt x="250031" y="142875"/>
                </a:lnTo>
                <a:lnTo>
                  <a:pt x="258961" y="71438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4" name="Freeform 1360933"/>
          <p:cNvSpPr/>
          <p:nvPr/>
        </p:nvSpPr>
        <p:spPr bwMode="auto">
          <a:xfrm>
            <a:off x="7206258" y="589359"/>
            <a:ext cx="392907" cy="482204"/>
          </a:xfrm>
          <a:custGeom>
            <a:avLst/>
            <a:gdLst/>
            <a:ahLst/>
            <a:cxnLst/>
            <a:rect l="0" t="0" r="0" b="0"/>
            <a:pathLst>
              <a:path w="392907" h="482204">
                <a:moveTo>
                  <a:pt x="80367" y="0"/>
                </a:moveTo>
                <a:lnTo>
                  <a:pt x="71437" y="0"/>
                </a:lnTo>
                <a:lnTo>
                  <a:pt x="71437" y="17860"/>
                </a:lnTo>
                <a:lnTo>
                  <a:pt x="53578" y="44649"/>
                </a:lnTo>
                <a:lnTo>
                  <a:pt x="44648" y="89297"/>
                </a:lnTo>
                <a:lnTo>
                  <a:pt x="26789" y="151805"/>
                </a:lnTo>
                <a:lnTo>
                  <a:pt x="8930" y="223242"/>
                </a:lnTo>
                <a:lnTo>
                  <a:pt x="0" y="294680"/>
                </a:lnTo>
                <a:lnTo>
                  <a:pt x="0" y="357188"/>
                </a:lnTo>
                <a:lnTo>
                  <a:pt x="8930" y="410766"/>
                </a:lnTo>
                <a:lnTo>
                  <a:pt x="17859" y="437555"/>
                </a:lnTo>
                <a:lnTo>
                  <a:pt x="35719" y="455414"/>
                </a:lnTo>
                <a:lnTo>
                  <a:pt x="62508" y="446485"/>
                </a:lnTo>
                <a:lnTo>
                  <a:pt x="89297" y="419696"/>
                </a:lnTo>
                <a:lnTo>
                  <a:pt x="116086" y="375047"/>
                </a:lnTo>
                <a:lnTo>
                  <a:pt x="142875" y="330399"/>
                </a:lnTo>
                <a:lnTo>
                  <a:pt x="169664" y="294680"/>
                </a:lnTo>
                <a:lnTo>
                  <a:pt x="205383" y="267891"/>
                </a:lnTo>
                <a:lnTo>
                  <a:pt x="241101" y="258961"/>
                </a:lnTo>
                <a:lnTo>
                  <a:pt x="276820" y="285750"/>
                </a:lnTo>
                <a:lnTo>
                  <a:pt x="312539" y="330399"/>
                </a:lnTo>
                <a:lnTo>
                  <a:pt x="348258" y="401836"/>
                </a:lnTo>
                <a:lnTo>
                  <a:pt x="375047" y="455414"/>
                </a:lnTo>
                <a:lnTo>
                  <a:pt x="392906" y="482203"/>
                </a:lnTo>
                <a:lnTo>
                  <a:pt x="392906" y="4822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5" name="Freeform 1360934"/>
          <p:cNvSpPr/>
          <p:nvPr/>
        </p:nvSpPr>
        <p:spPr bwMode="auto">
          <a:xfrm>
            <a:off x="4482703" y="1884164"/>
            <a:ext cx="133946" cy="267891"/>
          </a:xfrm>
          <a:custGeom>
            <a:avLst/>
            <a:gdLst/>
            <a:ahLst/>
            <a:cxnLst/>
            <a:rect l="0" t="0" r="0" b="0"/>
            <a:pathLst>
              <a:path w="133946" h="267891">
                <a:moveTo>
                  <a:pt x="98227" y="8930"/>
                </a:moveTo>
                <a:lnTo>
                  <a:pt x="80367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98226"/>
                </a:lnTo>
                <a:lnTo>
                  <a:pt x="17860" y="142875"/>
                </a:lnTo>
                <a:lnTo>
                  <a:pt x="17860" y="196453"/>
                </a:lnTo>
                <a:lnTo>
                  <a:pt x="35719" y="241101"/>
                </a:lnTo>
                <a:lnTo>
                  <a:pt x="62508" y="267890"/>
                </a:lnTo>
                <a:lnTo>
                  <a:pt x="98227" y="267890"/>
                </a:lnTo>
                <a:lnTo>
                  <a:pt x="116086" y="250031"/>
                </a:lnTo>
                <a:lnTo>
                  <a:pt x="133945" y="223242"/>
                </a:lnTo>
                <a:lnTo>
                  <a:pt x="133945" y="187523"/>
                </a:lnTo>
                <a:lnTo>
                  <a:pt x="125016" y="142875"/>
                </a:lnTo>
                <a:lnTo>
                  <a:pt x="98227" y="98226"/>
                </a:lnTo>
                <a:lnTo>
                  <a:pt x="62508" y="62508"/>
                </a:lnTo>
                <a:lnTo>
                  <a:pt x="35719" y="3571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6" name="Freeform 1360935"/>
          <p:cNvSpPr/>
          <p:nvPr/>
        </p:nvSpPr>
        <p:spPr bwMode="auto">
          <a:xfrm>
            <a:off x="4884539" y="1884164"/>
            <a:ext cx="214314" cy="169665"/>
          </a:xfrm>
          <a:custGeom>
            <a:avLst/>
            <a:gdLst/>
            <a:ahLst/>
            <a:cxnLst/>
            <a:rect l="0" t="0" r="0" b="0"/>
            <a:pathLst>
              <a:path w="214314" h="169665">
                <a:moveTo>
                  <a:pt x="26789" y="107156"/>
                </a:moveTo>
                <a:lnTo>
                  <a:pt x="17859" y="125015"/>
                </a:lnTo>
                <a:lnTo>
                  <a:pt x="17859" y="142875"/>
                </a:lnTo>
                <a:lnTo>
                  <a:pt x="17859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0" y="142875"/>
                </a:lnTo>
                <a:lnTo>
                  <a:pt x="8930" y="107156"/>
                </a:lnTo>
                <a:lnTo>
                  <a:pt x="17859" y="80367"/>
                </a:lnTo>
                <a:lnTo>
                  <a:pt x="35719" y="53578"/>
                </a:lnTo>
                <a:lnTo>
                  <a:pt x="62508" y="26789"/>
                </a:lnTo>
                <a:lnTo>
                  <a:pt x="107156" y="17859"/>
                </a:lnTo>
                <a:lnTo>
                  <a:pt x="142875" y="0"/>
                </a:lnTo>
                <a:lnTo>
                  <a:pt x="178594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7" name="Freeform 1360936"/>
          <p:cNvSpPr/>
          <p:nvPr/>
        </p:nvSpPr>
        <p:spPr bwMode="auto">
          <a:xfrm>
            <a:off x="5491758" y="1687711"/>
            <a:ext cx="491134" cy="276821"/>
          </a:xfrm>
          <a:custGeom>
            <a:avLst/>
            <a:gdLst/>
            <a:ahLst/>
            <a:cxnLst/>
            <a:rect l="0" t="0" r="0" b="0"/>
            <a:pathLst>
              <a:path w="491134" h="276821">
                <a:moveTo>
                  <a:pt x="0" y="0"/>
                </a:moveTo>
                <a:lnTo>
                  <a:pt x="0" y="8929"/>
                </a:lnTo>
                <a:lnTo>
                  <a:pt x="8930" y="26789"/>
                </a:lnTo>
                <a:lnTo>
                  <a:pt x="17859" y="62508"/>
                </a:lnTo>
                <a:lnTo>
                  <a:pt x="26789" y="107156"/>
                </a:lnTo>
                <a:lnTo>
                  <a:pt x="35719" y="151804"/>
                </a:lnTo>
                <a:lnTo>
                  <a:pt x="53578" y="205383"/>
                </a:lnTo>
                <a:lnTo>
                  <a:pt x="71437" y="241101"/>
                </a:lnTo>
                <a:lnTo>
                  <a:pt x="80367" y="267890"/>
                </a:lnTo>
                <a:lnTo>
                  <a:pt x="98226" y="276820"/>
                </a:lnTo>
                <a:lnTo>
                  <a:pt x="107156" y="267890"/>
                </a:lnTo>
                <a:lnTo>
                  <a:pt x="125015" y="250031"/>
                </a:lnTo>
                <a:lnTo>
                  <a:pt x="133945" y="214312"/>
                </a:lnTo>
                <a:lnTo>
                  <a:pt x="160734" y="178593"/>
                </a:lnTo>
                <a:lnTo>
                  <a:pt x="187523" y="133945"/>
                </a:lnTo>
                <a:lnTo>
                  <a:pt x="223242" y="98226"/>
                </a:lnTo>
                <a:lnTo>
                  <a:pt x="258961" y="71437"/>
                </a:lnTo>
                <a:lnTo>
                  <a:pt x="303609" y="62508"/>
                </a:lnTo>
                <a:lnTo>
                  <a:pt x="339328" y="62508"/>
                </a:lnTo>
                <a:lnTo>
                  <a:pt x="383976" y="89297"/>
                </a:lnTo>
                <a:lnTo>
                  <a:pt x="419695" y="125015"/>
                </a:lnTo>
                <a:lnTo>
                  <a:pt x="446484" y="169664"/>
                </a:lnTo>
                <a:lnTo>
                  <a:pt x="473273" y="214312"/>
                </a:lnTo>
                <a:lnTo>
                  <a:pt x="491133" y="241101"/>
                </a:lnTo>
                <a:lnTo>
                  <a:pt x="491133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8" name="Freeform 1360937"/>
          <p:cNvSpPr/>
          <p:nvPr/>
        </p:nvSpPr>
        <p:spPr bwMode="auto">
          <a:xfrm>
            <a:off x="6197203" y="1741289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35719" y="35719"/>
                </a:moveTo>
                <a:lnTo>
                  <a:pt x="35719" y="5357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9" y="133945"/>
                </a:lnTo>
                <a:lnTo>
                  <a:pt x="62508" y="151805"/>
                </a:lnTo>
                <a:lnTo>
                  <a:pt x="80367" y="151805"/>
                </a:lnTo>
                <a:lnTo>
                  <a:pt x="107156" y="142875"/>
                </a:lnTo>
                <a:lnTo>
                  <a:pt x="125016" y="125015"/>
                </a:lnTo>
                <a:lnTo>
                  <a:pt x="142875" y="98226"/>
                </a:lnTo>
                <a:lnTo>
                  <a:pt x="151805" y="71437"/>
                </a:lnTo>
                <a:lnTo>
                  <a:pt x="151805" y="35719"/>
                </a:lnTo>
                <a:lnTo>
                  <a:pt x="151805" y="8930"/>
                </a:lnTo>
                <a:lnTo>
                  <a:pt x="133945" y="0"/>
                </a:lnTo>
                <a:lnTo>
                  <a:pt x="107156" y="0"/>
                </a:lnTo>
                <a:lnTo>
                  <a:pt x="71438" y="26789"/>
                </a:lnTo>
                <a:lnTo>
                  <a:pt x="44649" y="53578"/>
                </a:lnTo>
                <a:lnTo>
                  <a:pt x="17860" y="98226"/>
                </a:lnTo>
                <a:lnTo>
                  <a:pt x="0" y="13394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39" name="Freeform 1360938"/>
          <p:cNvSpPr/>
          <p:nvPr/>
        </p:nvSpPr>
        <p:spPr bwMode="auto">
          <a:xfrm>
            <a:off x="6581180" y="1455539"/>
            <a:ext cx="80368" cy="419696"/>
          </a:xfrm>
          <a:custGeom>
            <a:avLst/>
            <a:gdLst/>
            <a:ahLst/>
            <a:cxnLst/>
            <a:rect l="0" t="0" r="0" b="0"/>
            <a:pathLst>
              <a:path w="80368" h="419696">
                <a:moveTo>
                  <a:pt x="26789" y="0"/>
                </a:moveTo>
                <a:lnTo>
                  <a:pt x="17859" y="0"/>
                </a:lnTo>
                <a:lnTo>
                  <a:pt x="17859" y="17859"/>
                </a:lnTo>
                <a:lnTo>
                  <a:pt x="17859" y="53578"/>
                </a:lnTo>
                <a:lnTo>
                  <a:pt x="8929" y="107156"/>
                </a:lnTo>
                <a:lnTo>
                  <a:pt x="8929" y="169664"/>
                </a:lnTo>
                <a:lnTo>
                  <a:pt x="0" y="241101"/>
                </a:lnTo>
                <a:lnTo>
                  <a:pt x="0" y="312539"/>
                </a:lnTo>
                <a:lnTo>
                  <a:pt x="8929" y="366117"/>
                </a:lnTo>
                <a:lnTo>
                  <a:pt x="17859" y="401836"/>
                </a:lnTo>
                <a:lnTo>
                  <a:pt x="26789" y="419695"/>
                </a:lnTo>
                <a:lnTo>
                  <a:pt x="44648" y="419695"/>
                </a:lnTo>
                <a:lnTo>
                  <a:pt x="62508" y="410765"/>
                </a:lnTo>
                <a:lnTo>
                  <a:pt x="80367" y="383976"/>
                </a:lnTo>
                <a:lnTo>
                  <a:pt x="80367" y="348258"/>
                </a:lnTo>
                <a:lnTo>
                  <a:pt x="80367" y="312539"/>
                </a:lnTo>
                <a:lnTo>
                  <a:pt x="8036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0" name="Freeform 1360939"/>
          <p:cNvSpPr/>
          <p:nvPr/>
        </p:nvSpPr>
        <p:spPr bwMode="auto">
          <a:xfrm>
            <a:off x="6527602" y="1526976"/>
            <a:ext cx="348258" cy="125017"/>
          </a:xfrm>
          <a:custGeom>
            <a:avLst/>
            <a:gdLst/>
            <a:ahLst/>
            <a:cxnLst/>
            <a:rect l="0" t="0" r="0" b="0"/>
            <a:pathLst>
              <a:path w="348258" h="125017">
                <a:moveTo>
                  <a:pt x="0" y="125016"/>
                </a:moveTo>
                <a:lnTo>
                  <a:pt x="26789" y="116086"/>
                </a:lnTo>
                <a:lnTo>
                  <a:pt x="80367" y="107157"/>
                </a:lnTo>
                <a:lnTo>
                  <a:pt x="142875" y="89297"/>
                </a:lnTo>
                <a:lnTo>
                  <a:pt x="205382" y="80368"/>
                </a:lnTo>
                <a:lnTo>
                  <a:pt x="267890" y="53578"/>
                </a:lnTo>
                <a:lnTo>
                  <a:pt x="312539" y="35719"/>
                </a:lnTo>
                <a:lnTo>
                  <a:pt x="348257" y="0"/>
                </a:lnTo>
                <a:lnTo>
                  <a:pt x="3482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1" name="Freeform 1360940"/>
          <p:cNvSpPr/>
          <p:nvPr/>
        </p:nvSpPr>
        <p:spPr bwMode="auto">
          <a:xfrm>
            <a:off x="7099102" y="1241227"/>
            <a:ext cx="348258" cy="357188"/>
          </a:xfrm>
          <a:custGeom>
            <a:avLst/>
            <a:gdLst/>
            <a:ahLst/>
            <a:cxnLst/>
            <a:rect l="0" t="0" r="0" b="0"/>
            <a:pathLst>
              <a:path w="348258" h="357188">
                <a:moveTo>
                  <a:pt x="0" y="62507"/>
                </a:moveTo>
                <a:lnTo>
                  <a:pt x="0" y="62507"/>
                </a:lnTo>
                <a:lnTo>
                  <a:pt x="8929" y="53578"/>
                </a:lnTo>
                <a:lnTo>
                  <a:pt x="8929" y="53578"/>
                </a:lnTo>
                <a:lnTo>
                  <a:pt x="26789" y="44648"/>
                </a:lnTo>
                <a:lnTo>
                  <a:pt x="44648" y="35718"/>
                </a:lnTo>
                <a:lnTo>
                  <a:pt x="80367" y="26789"/>
                </a:lnTo>
                <a:lnTo>
                  <a:pt x="125015" y="17859"/>
                </a:lnTo>
                <a:lnTo>
                  <a:pt x="169664" y="8929"/>
                </a:lnTo>
                <a:lnTo>
                  <a:pt x="223242" y="0"/>
                </a:lnTo>
                <a:lnTo>
                  <a:pt x="267890" y="0"/>
                </a:lnTo>
                <a:lnTo>
                  <a:pt x="303609" y="0"/>
                </a:lnTo>
                <a:lnTo>
                  <a:pt x="339328" y="8929"/>
                </a:lnTo>
                <a:lnTo>
                  <a:pt x="348257" y="26789"/>
                </a:lnTo>
                <a:lnTo>
                  <a:pt x="339328" y="62507"/>
                </a:lnTo>
                <a:lnTo>
                  <a:pt x="312539" y="107156"/>
                </a:lnTo>
                <a:lnTo>
                  <a:pt x="267890" y="169663"/>
                </a:lnTo>
                <a:lnTo>
                  <a:pt x="205382" y="223242"/>
                </a:lnTo>
                <a:lnTo>
                  <a:pt x="160734" y="276820"/>
                </a:lnTo>
                <a:lnTo>
                  <a:pt x="125015" y="321468"/>
                </a:lnTo>
                <a:lnTo>
                  <a:pt x="107156" y="348257"/>
                </a:lnTo>
                <a:lnTo>
                  <a:pt x="98226" y="357187"/>
                </a:lnTo>
                <a:lnTo>
                  <a:pt x="98226" y="357187"/>
                </a:lnTo>
                <a:lnTo>
                  <a:pt x="107156" y="348257"/>
                </a:lnTo>
                <a:lnTo>
                  <a:pt x="107156" y="3482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2" name="Freeform 1360941"/>
          <p:cNvSpPr/>
          <p:nvPr/>
        </p:nvSpPr>
        <p:spPr bwMode="auto">
          <a:xfrm>
            <a:off x="7215188" y="1902023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44648" y="0"/>
                </a:moveTo>
                <a:lnTo>
                  <a:pt x="35718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8929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3" name="Freeform 1360942"/>
          <p:cNvSpPr/>
          <p:nvPr/>
        </p:nvSpPr>
        <p:spPr bwMode="auto">
          <a:xfrm>
            <a:off x="5598914" y="2509242"/>
            <a:ext cx="17860" cy="383977"/>
          </a:xfrm>
          <a:custGeom>
            <a:avLst/>
            <a:gdLst/>
            <a:ahLst/>
            <a:cxnLst/>
            <a:rect l="0" t="0" r="0" b="0"/>
            <a:pathLst>
              <a:path w="17860" h="38397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33946"/>
                </a:lnTo>
                <a:lnTo>
                  <a:pt x="0" y="196453"/>
                </a:lnTo>
                <a:lnTo>
                  <a:pt x="0" y="258961"/>
                </a:lnTo>
                <a:lnTo>
                  <a:pt x="8930" y="321469"/>
                </a:lnTo>
                <a:lnTo>
                  <a:pt x="17859" y="357187"/>
                </a:lnTo>
                <a:lnTo>
                  <a:pt x="17859" y="383976"/>
                </a:lnTo>
                <a:lnTo>
                  <a:pt x="17859" y="383976"/>
                </a:lnTo>
                <a:lnTo>
                  <a:pt x="17859" y="3839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4" name="Freeform 1360943"/>
          <p:cNvSpPr/>
          <p:nvPr/>
        </p:nvSpPr>
        <p:spPr bwMode="auto">
          <a:xfrm>
            <a:off x="5268516" y="2455664"/>
            <a:ext cx="553641" cy="491133"/>
          </a:xfrm>
          <a:custGeom>
            <a:avLst/>
            <a:gdLst/>
            <a:ahLst/>
            <a:cxnLst/>
            <a:rect l="0" t="0" r="0" b="0"/>
            <a:pathLst>
              <a:path w="553641" h="491133">
                <a:moveTo>
                  <a:pt x="0" y="107156"/>
                </a:moveTo>
                <a:lnTo>
                  <a:pt x="8929" y="107156"/>
                </a:lnTo>
                <a:lnTo>
                  <a:pt x="17859" y="98227"/>
                </a:lnTo>
                <a:lnTo>
                  <a:pt x="44648" y="80367"/>
                </a:lnTo>
                <a:lnTo>
                  <a:pt x="80367" y="71438"/>
                </a:lnTo>
                <a:lnTo>
                  <a:pt x="125015" y="53578"/>
                </a:lnTo>
                <a:lnTo>
                  <a:pt x="187523" y="35719"/>
                </a:lnTo>
                <a:lnTo>
                  <a:pt x="250031" y="17859"/>
                </a:lnTo>
                <a:lnTo>
                  <a:pt x="312539" y="8930"/>
                </a:lnTo>
                <a:lnTo>
                  <a:pt x="375047" y="0"/>
                </a:lnTo>
                <a:lnTo>
                  <a:pt x="428625" y="8930"/>
                </a:lnTo>
                <a:lnTo>
                  <a:pt x="464343" y="17859"/>
                </a:lnTo>
                <a:lnTo>
                  <a:pt x="482203" y="44649"/>
                </a:lnTo>
                <a:lnTo>
                  <a:pt x="482203" y="71438"/>
                </a:lnTo>
                <a:lnTo>
                  <a:pt x="464343" y="107156"/>
                </a:lnTo>
                <a:lnTo>
                  <a:pt x="437554" y="142875"/>
                </a:lnTo>
                <a:lnTo>
                  <a:pt x="401836" y="178594"/>
                </a:lnTo>
                <a:lnTo>
                  <a:pt x="357187" y="196453"/>
                </a:lnTo>
                <a:lnTo>
                  <a:pt x="321468" y="214313"/>
                </a:lnTo>
                <a:lnTo>
                  <a:pt x="294679" y="214313"/>
                </a:lnTo>
                <a:lnTo>
                  <a:pt x="285750" y="205383"/>
                </a:lnTo>
                <a:lnTo>
                  <a:pt x="285750" y="196453"/>
                </a:lnTo>
                <a:lnTo>
                  <a:pt x="312539" y="178594"/>
                </a:lnTo>
                <a:lnTo>
                  <a:pt x="357187" y="160734"/>
                </a:lnTo>
                <a:lnTo>
                  <a:pt x="401836" y="142875"/>
                </a:lnTo>
                <a:lnTo>
                  <a:pt x="446484" y="142875"/>
                </a:lnTo>
                <a:lnTo>
                  <a:pt x="491132" y="160734"/>
                </a:lnTo>
                <a:lnTo>
                  <a:pt x="526851" y="196453"/>
                </a:lnTo>
                <a:lnTo>
                  <a:pt x="544711" y="241102"/>
                </a:lnTo>
                <a:lnTo>
                  <a:pt x="553640" y="294680"/>
                </a:lnTo>
                <a:lnTo>
                  <a:pt x="544711" y="339328"/>
                </a:lnTo>
                <a:lnTo>
                  <a:pt x="526851" y="392906"/>
                </a:lnTo>
                <a:lnTo>
                  <a:pt x="491132" y="437554"/>
                </a:lnTo>
                <a:lnTo>
                  <a:pt x="437554" y="464343"/>
                </a:lnTo>
                <a:lnTo>
                  <a:pt x="366117" y="491132"/>
                </a:lnTo>
                <a:lnTo>
                  <a:pt x="294679" y="491132"/>
                </a:lnTo>
                <a:lnTo>
                  <a:pt x="232172" y="482203"/>
                </a:lnTo>
                <a:lnTo>
                  <a:pt x="178593" y="455414"/>
                </a:lnTo>
                <a:lnTo>
                  <a:pt x="151804" y="419695"/>
                </a:lnTo>
                <a:lnTo>
                  <a:pt x="151804" y="383976"/>
                </a:lnTo>
                <a:lnTo>
                  <a:pt x="151804" y="3839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5" name="Freeform 1360944"/>
          <p:cNvSpPr/>
          <p:nvPr/>
        </p:nvSpPr>
        <p:spPr bwMode="auto">
          <a:xfrm>
            <a:off x="5857875" y="2455664"/>
            <a:ext cx="250032" cy="383977"/>
          </a:xfrm>
          <a:custGeom>
            <a:avLst/>
            <a:gdLst/>
            <a:ahLst/>
            <a:cxnLst/>
            <a:rect l="0" t="0" r="0" b="0"/>
            <a:pathLst>
              <a:path w="250032" h="383977">
                <a:moveTo>
                  <a:pt x="116086" y="44649"/>
                </a:moveTo>
                <a:lnTo>
                  <a:pt x="107156" y="53578"/>
                </a:lnTo>
                <a:lnTo>
                  <a:pt x="107156" y="71438"/>
                </a:lnTo>
                <a:lnTo>
                  <a:pt x="98227" y="116086"/>
                </a:lnTo>
                <a:lnTo>
                  <a:pt x="89297" y="160734"/>
                </a:lnTo>
                <a:lnTo>
                  <a:pt x="80367" y="214313"/>
                </a:lnTo>
                <a:lnTo>
                  <a:pt x="71438" y="267891"/>
                </a:lnTo>
                <a:lnTo>
                  <a:pt x="71438" y="312539"/>
                </a:lnTo>
                <a:lnTo>
                  <a:pt x="62508" y="348257"/>
                </a:lnTo>
                <a:lnTo>
                  <a:pt x="53578" y="375047"/>
                </a:lnTo>
                <a:lnTo>
                  <a:pt x="53578" y="383976"/>
                </a:lnTo>
                <a:lnTo>
                  <a:pt x="35719" y="375047"/>
                </a:lnTo>
                <a:lnTo>
                  <a:pt x="26789" y="357187"/>
                </a:lnTo>
                <a:lnTo>
                  <a:pt x="17859" y="330399"/>
                </a:lnTo>
                <a:lnTo>
                  <a:pt x="8930" y="285750"/>
                </a:lnTo>
                <a:lnTo>
                  <a:pt x="0" y="241102"/>
                </a:lnTo>
                <a:lnTo>
                  <a:pt x="0" y="196453"/>
                </a:lnTo>
                <a:lnTo>
                  <a:pt x="0" y="142875"/>
                </a:lnTo>
                <a:lnTo>
                  <a:pt x="8930" y="98227"/>
                </a:lnTo>
                <a:lnTo>
                  <a:pt x="17859" y="7143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62508"/>
                </a:lnTo>
                <a:lnTo>
                  <a:pt x="71438" y="98227"/>
                </a:lnTo>
                <a:lnTo>
                  <a:pt x="80367" y="133945"/>
                </a:lnTo>
                <a:lnTo>
                  <a:pt x="98227" y="187524"/>
                </a:lnTo>
                <a:lnTo>
                  <a:pt x="116086" y="241102"/>
                </a:lnTo>
                <a:lnTo>
                  <a:pt x="133945" y="285750"/>
                </a:lnTo>
                <a:lnTo>
                  <a:pt x="151805" y="330399"/>
                </a:lnTo>
                <a:lnTo>
                  <a:pt x="169664" y="357187"/>
                </a:lnTo>
                <a:lnTo>
                  <a:pt x="187523" y="375047"/>
                </a:lnTo>
                <a:lnTo>
                  <a:pt x="205383" y="375047"/>
                </a:lnTo>
                <a:lnTo>
                  <a:pt x="214313" y="357187"/>
                </a:lnTo>
                <a:lnTo>
                  <a:pt x="232172" y="321469"/>
                </a:lnTo>
                <a:lnTo>
                  <a:pt x="241102" y="276820"/>
                </a:lnTo>
                <a:lnTo>
                  <a:pt x="241102" y="223242"/>
                </a:lnTo>
                <a:lnTo>
                  <a:pt x="250031" y="169664"/>
                </a:lnTo>
                <a:lnTo>
                  <a:pt x="241102" y="116086"/>
                </a:lnTo>
                <a:lnTo>
                  <a:pt x="241102" y="62508"/>
                </a:lnTo>
                <a:lnTo>
                  <a:pt x="232172" y="26789"/>
                </a:lnTo>
                <a:lnTo>
                  <a:pt x="223242" y="8930"/>
                </a:lnTo>
                <a:lnTo>
                  <a:pt x="214313" y="0"/>
                </a:lnTo>
                <a:lnTo>
                  <a:pt x="205383" y="8930"/>
                </a:lnTo>
                <a:lnTo>
                  <a:pt x="196453" y="17859"/>
                </a:lnTo>
                <a:lnTo>
                  <a:pt x="187523" y="26789"/>
                </a:lnTo>
                <a:lnTo>
                  <a:pt x="187523" y="35719"/>
                </a:lnTo>
                <a:lnTo>
                  <a:pt x="18752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6" name="Freeform 1360945"/>
          <p:cNvSpPr/>
          <p:nvPr/>
        </p:nvSpPr>
        <p:spPr bwMode="auto">
          <a:xfrm>
            <a:off x="6197203" y="2428875"/>
            <a:ext cx="205384" cy="339329"/>
          </a:xfrm>
          <a:custGeom>
            <a:avLst/>
            <a:gdLst/>
            <a:ahLst/>
            <a:cxnLst/>
            <a:rect l="0" t="0" r="0" b="0"/>
            <a:pathLst>
              <a:path w="205384" h="339329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8930" y="133945"/>
                </a:lnTo>
                <a:lnTo>
                  <a:pt x="8930" y="187523"/>
                </a:lnTo>
                <a:lnTo>
                  <a:pt x="8930" y="232172"/>
                </a:lnTo>
                <a:lnTo>
                  <a:pt x="0" y="276820"/>
                </a:lnTo>
                <a:lnTo>
                  <a:pt x="0" y="312539"/>
                </a:lnTo>
                <a:lnTo>
                  <a:pt x="8930" y="339328"/>
                </a:lnTo>
                <a:lnTo>
                  <a:pt x="17860" y="339328"/>
                </a:lnTo>
                <a:lnTo>
                  <a:pt x="26789" y="339328"/>
                </a:lnTo>
                <a:lnTo>
                  <a:pt x="53578" y="321469"/>
                </a:lnTo>
                <a:lnTo>
                  <a:pt x="80367" y="312539"/>
                </a:lnTo>
                <a:lnTo>
                  <a:pt x="107156" y="294680"/>
                </a:lnTo>
                <a:lnTo>
                  <a:pt x="133945" y="285750"/>
                </a:lnTo>
                <a:lnTo>
                  <a:pt x="151805" y="276820"/>
                </a:lnTo>
                <a:lnTo>
                  <a:pt x="169664" y="276820"/>
                </a:lnTo>
                <a:lnTo>
                  <a:pt x="187524" y="267891"/>
                </a:lnTo>
                <a:lnTo>
                  <a:pt x="196453" y="258961"/>
                </a:lnTo>
                <a:lnTo>
                  <a:pt x="205383" y="241102"/>
                </a:lnTo>
                <a:lnTo>
                  <a:pt x="205383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7" name="Freeform 1360946"/>
          <p:cNvSpPr/>
          <p:nvPr/>
        </p:nvSpPr>
        <p:spPr bwMode="auto">
          <a:xfrm>
            <a:off x="6170414" y="2455664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107156"/>
                </a:moveTo>
                <a:lnTo>
                  <a:pt x="0" y="107156"/>
                </a:lnTo>
                <a:lnTo>
                  <a:pt x="0" y="98227"/>
                </a:lnTo>
                <a:lnTo>
                  <a:pt x="17859" y="89297"/>
                </a:lnTo>
                <a:lnTo>
                  <a:pt x="35719" y="71438"/>
                </a:lnTo>
                <a:lnTo>
                  <a:pt x="53578" y="62508"/>
                </a:lnTo>
                <a:lnTo>
                  <a:pt x="71438" y="53578"/>
                </a:lnTo>
                <a:lnTo>
                  <a:pt x="98227" y="35719"/>
                </a:lnTo>
                <a:lnTo>
                  <a:pt x="107156" y="1785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8" name="Freeform 1360947"/>
          <p:cNvSpPr/>
          <p:nvPr/>
        </p:nvSpPr>
        <p:spPr bwMode="auto">
          <a:xfrm>
            <a:off x="6197203" y="2393156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53578" y="17859"/>
                </a:lnTo>
                <a:lnTo>
                  <a:pt x="98227" y="26789"/>
                </a:lnTo>
                <a:lnTo>
                  <a:pt x="142875" y="17859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49" name="Freeform 1360948"/>
          <p:cNvSpPr/>
          <p:nvPr/>
        </p:nvSpPr>
        <p:spPr bwMode="auto">
          <a:xfrm>
            <a:off x="6840141" y="2357437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17859" y="53578"/>
                </a:moveTo>
                <a:lnTo>
                  <a:pt x="17859" y="44649"/>
                </a:lnTo>
                <a:lnTo>
                  <a:pt x="8929" y="44649"/>
                </a:lnTo>
                <a:lnTo>
                  <a:pt x="8929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7"/>
                </a:lnTo>
                <a:lnTo>
                  <a:pt x="17859" y="133946"/>
                </a:lnTo>
                <a:lnTo>
                  <a:pt x="17859" y="169665"/>
                </a:lnTo>
                <a:lnTo>
                  <a:pt x="17859" y="196454"/>
                </a:lnTo>
                <a:lnTo>
                  <a:pt x="17859" y="214313"/>
                </a:lnTo>
                <a:lnTo>
                  <a:pt x="17859" y="223243"/>
                </a:lnTo>
                <a:lnTo>
                  <a:pt x="17859" y="232172"/>
                </a:lnTo>
                <a:lnTo>
                  <a:pt x="26789" y="223243"/>
                </a:lnTo>
                <a:lnTo>
                  <a:pt x="26789" y="205383"/>
                </a:lnTo>
                <a:lnTo>
                  <a:pt x="26789" y="187524"/>
                </a:lnTo>
                <a:lnTo>
                  <a:pt x="35718" y="151805"/>
                </a:lnTo>
                <a:lnTo>
                  <a:pt x="53578" y="116086"/>
                </a:lnTo>
                <a:lnTo>
                  <a:pt x="80367" y="80367"/>
                </a:lnTo>
                <a:lnTo>
                  <a:pt x="116086" y="44649"/>
                </a:lnTo>
                <a:lnTo>
                  <a:pt x="160734" y="17860"/>
                </a:lnTo>
                <a:lnTo>
                  <a:pt x="205382" y="0"/>
                </a:lnTo>
                <a:lnTo>
                  <a:pt x="241101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50031" y="17860"/>
                </a:lnTo>
                <a:lnTo>
                  <a:pt x="250031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0" name="Freeform 1360949"/>
          <p:cNvSpPr/>
          <p:nvPr/>
        </p:nvSpPr>
        <p:spPr bwMode="auto">
          <a:xfrm>
            <a:off x="7045523" y="2437804"/>
            <a:ext cx="133947" cy="80369"/>
          </a:xfrm>
          <a:custGeom>
            <a:avLst/>
            <a:gdLst/>
            <a:ahLst/>
            <a:cxnLst/>
            <a:rect l="0" t="0" r="0" b="0"/>
            <a:pathLst>
              <a:path w="133947" h="80369">
                <a:moveTo>
                  <a:pt x="26790" y="80368"/>
                </a:moveTo>
                <a:lnTo>
                  <a:pt x="26790" y="80368"/>
                </a:lnTo>
                <a:lnTo>
                  <a:pt x="17860" y="80368"/>
                </a:lnTo>
                <a:lnTo>
                  <a:pt x="893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17860" y="71438"/>
                </a:lnTo>
                <a:lnTo>
                  <a:pt x="35719" y="53579"/>
                </a:lnTo>
                <a:lnTo>
                  <a:pt x="62508" y="44649"/>
                </a:lnTo>
                <a:lnTo>
                  <a:pt x="98227" y="26790"/>
                </a:lnTo>
                <a:lnTo>
                  <a:pt x="116086" y="17860"/>
                </a:lnTo>
                <a:lnTo>
                  <a:pt x="13394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1" name="Freeform 1360950"/>
          <p:cNvSpPr/>
          <p:nvPr/>
        </p:nvSpPr>
        <p:spPr bwMode="auto">
          <a:xfrm>
            <a:off x="6965156" y="2500313"/>
            <a:ext cx="187525" cy="241102"/>
          </a:xfrm>
          <a:custGeom>
            <a:avLst/>
            <a:gdLst/>
            <a:ahLst/>
            <a:cxnLst/>
            <a:rect l="0" t="0" r="0" b="0"/>
            <a:pathLst>
              <a:path w="187525" h="24110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16085"/>
                </a:lnTo>
                <a:lnTo>
                  <a:pt x="26789" y="116085"/>
                </a:lnTo>
                <a:lnTo>
                  <a:pt x="35719" y="107156"/>
                </a:lnTo>
                <a:lnTo>
                  <a:pt x="62508" y="98226"/>
                </a:lnTo>
                <a:lnTo>
                  <a:pt x="89297" y="80367"/>
                </a:lnTo>
                <a:lnTo>
                  <a:pt x="116086" y="62507"/>
                </a:lnTo>
                <a:lnTo>
                  <a:pt x="142875" y="53578"/>
                </a:lnTo>
                <a:lnTo>
                  <a:pt x="169664" y="53578"/>
                </a:lnTo>
                <a:lnTo>
                  <a:pt x="187524" y="71437"/>
                </a:lnTo>
                <a:lnTo>
                  <a:pt x="187524" y="89296"/>
                </a:lnTo>
                <a:lnTo>
                  <a:pt x="178594" y="125015"/>
                </a:lnTo>
                <a:lnTo>
                  <a:pt x="151805" y="160734"/>
                </a:lnTo>
                <a:lnTo>
                  <a:pt x="116086" y="196453"/>
                </a:lnTo>
                <a:lnTo>
                  <a:pt x="71438" y="223242"/>
                </a:lnTo>
                <a:lnTo>
                  <a:pt x="44649" y="241101"/>
                </a:lnTo>
                <a:lnTo>
                  <a:pt x="17860" y="232171"/>
                </a:lnTo>
                <a:lnTo>
                  <a:pt x="17860" y="223242"/>
                </a:lnTo>
                <a:lnTo>
                  <a:pt x="26789" y="187523"/>
                </a:lnTo>
                <a:lnTo>
                  <a:pt x="53578" y="151804"/>
                </a:lnTo>
                <a:lnTo>
                  <a:pt x="89297" y="116085"/>
                </a:lnTo>
                <a:lnTo>
                  <a:pt x="89297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2" name="Freeform 1360951"/>
          <p:cNvSpPr/>
          <p:nvPr/>
        </p:nvSpPr>
        <p:spPr bwMode="auto">
          <a:xfrm>
            <a:off x="7393781" y="2268140"/>
            <a:ext cx="250033" cy="241103"/>
          </a:xfrm>
          <a:custGeom>
            <a:avLst/>
            <a:gdLst/>
            <a:ahLst/>
            <a:cxnLst/>
            <a:rect l="0" t="0" r="0" b="0"/>
            <a:pathLst>
              <a:path w="250033" h="241103">
                <a:moveTo>
                  <a:pt x="8930" y="4464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5"/>
                </a:lnTo>
                <a:lnTo>
                  <a:pt x="8930" y="196454"/>
                </a:lnTo>
                <a:lnTo>
                  <a:pt x="17860" y="214313"/>
                </a:lnTo>
                <a:lnTo>
                  <a:pt x="17860" y="232173"/>
                </a:lnTo>
                <a:lnTo>
                  <a:pt x="26789" y="241102"/>
                </a:lnTo>
                <a:lnTo>
                  <a:pt x="35719" y="232173"/>
                </a:lnTo>
                <a:lnTo>
                  <a:pt x="44649" y="223243"/>
                </a:lnTo>
                <a:lnTo>
                  <a:pt x="53578" y="205383"/>
                </a:lnTo>
                <a:lnTo>
                  <a:pt x="53578" y="187524"/>
                </a:lnTo>
                <a:lnTo>
                  <a:pt x="53578" y="160735"/>
                </a:lnTo>
                <a:lnTo>
                  <a:pt x="44649" y="133946"/>
                </a:lnTo>
                <a:lnTo>
                  <a:pt x="44649" y="98227"/>
                </a:lnTo>
                <a:lnTo>
                  <a:pt x="44649" y="71438"/>
                </a:lnTo>
                <a:lnTo>
                  <a:pt x="44649" y="53579"/>
                </a:lnTo>
                <a:lnTo>
                  <a:pt x="53578" y="35719"/>
                </a:lnTo>
                <a:lnTo>
                  <a:pt x="71438" y="17860"/>
                </a:lnTo>
                <a:lnTo>
                  <a:pt x="98227" y="8930"/>
                </a:lnTo>
                <a:lnTo>
                  <a:pt x="125016" y="8930"/>
                </a:lnTo>
                <a:lnTo>
                  <a:pt x="160735" y="8930"/>
                </a:lnTo>
                <a:lnTo>
                  <a:pt x="187524" y="8930"/>
                </a:lnTo>
                <a:lnTo>
                  <a:pt x="214313" y="0"/>
                </a:lnTo>
                <a:lnTo>
                  <a:pt x="232172" y="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3" name="Freeform 1360952"/>
          <p:cNvSpPr/>
          <p:nvPr/>
        </p:nvSpPr>
        <p:spPr bwMode="auto">
          <a:xfrm>
            <a:off x="7625953" y="2393156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7"/>
                </a:lnTo>
                <a:lnTo>
                  <a:pt x="0" y="133946"/>
                </a:lnTo>
                <a:lnTo>
                  <a:pt x="17860" y="160735"/>
                </a:lnTo>
                <a:lnTo>
                  <a:pt x="26789" y="169664"/>
                </a:lnTo>
                <a:lnTo>
                  <a:pt x="35719" y="178594"/>
                </a:lnTo>
                <a:lnTo>
                  <a:pt x="53578" y="178594"/>
                </a:lnTo>
                <a:lnTo>
                  <a:pt x="62508" y="169664"/>
                </a:lnTo>
                <a:lnTo>
                  <a:pt x="71438" y="160735"/>
                </a:lnTo>
                <a:lnTo>
                  <a:pt x="71438" y="142875"/>
                </a:lnTo>
                <a:lnTo>
                  <a:pt x="71438" y="125016"/>
                </a:lnTo>
                <a:lnTo>
                  <a:pt x="71438" y="116086"/>
                </a:lnTo>
                <a:lnTo>
                  <a:pt x="62508" y="107157"/>
                </a:lnTo>
                <a:lnTo>
                  <a:pt x="62508" y="107157"/>
                </a:lnTo>
                <a:lnTo>
                  <a:pt x="53578" y="116086"/>
                </a:lnTo>
                <a:lnTo>
                  <a:pt x="53578" y="125016"/>
                </a:lnTo>
                <a:lnTo>
                  <a:pt x="44649" y="142875"/>
                </a:lnTo>
                <a:lnTo>
                  <a:pt x="44649" y="151805"/>
                </a:lnTo>
                <a:lnTo>
                  <a:pt x="35719" y="160735"/>
                </a:lnTo>
                <a:lnTo>
                  <a:pt x="3571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4" name="Freeform 1360953"/>
          <p:cNvSpPr/>
          <p:nvPr/>
        </p:nvSpPr>
        <p:spPr bwMode="auto">
          <a:xfrm>
            <a:off x="5688211" y="3116461"/>
            <a:ext cx="35720" cy="330399"/>
          </a:xfrm>
          <a:custGeom>
            <a:avLst/>
            <a:gdLst/>
            <a:ahLst/>
            <a:cxnLst/>
            <a:rect l="0" t="0" r="0" b="0"/>
            <a:pathLst>
              <a:path w="35720" h="330399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71437"/>
                </a:lnTo>
                <a:lnTo>
                  <a:pt x="8930" y="107156"/>
                </a:lnTo>
                <a:lnTo>
                  <a:pt x="17859" y="160734"/>
                </a:lnTo>
                <a:lnTo>
                  <a:pt x="17859" y="214312"/>
                </a:lnTo>
                <a:lnTo>
                  <a:pt x="26789" y="258960"/>
                </a:lnTo>
                <a:lnTo>
                  <a:pt x="26789" y="294679"/>
                </a:lnTo>
                <a:lnTo>
                  <a:pt x="35719" y="321468"/>
                </a:lnTo>
                <a:lnTo>
                  <a:pt x="35719" y="330398"/>
                </a:lnTo>
                <a:lnTo>
                  <a:pt x="35719" y="330398"/>
                </a:lnTo>
                <a:lnTo>
                  <a:pt x="26789" y="312539"/>
                </a:lnTo>
                <a:lnTo>
                  <a:pt x="17859" y="276820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5" name="Freeform 1360954"/>
          <p:cNvSpPr/>
          <p:nvPr/>
        </p:nvSpPr>
        <p:spPr bwMode="auto">
          <a:xfrm>
            <a:off x="5572125" y="3071812"/>
            <a:ext cx="419696" cy="330400"/>
          </a:xfrm>
          <a:custGeom>
            <a:avLst/>
            <a:gdLst/>
            <a:ahLst/>
            <a:cxnLst/>
            <a:rect l="0" t="0" r="0" b="0"/>
            <a:pathLst>
              <a:path w="419696" h="330400">
                <a:moveTo>
                  <a:pt x="0" y="116086"/>
                </a:moveTo>
                <a:lnTo>
                  <a:pt x="0" y="116086"/>
                </a:lnTo>
                <a:lnTo>
                  <a:pt x="8930" y="107156"/>
                </a:lnTo>
                <a:lnTo>
                  <a:pt x="26789" y="98227"/>
                </a:lnTo>
                <a:lnTo>
                  <a:pt x="53578" y="80367"/>
                </a:lnTo>
                <a:lnTo>
                  <a:pt x="98227" y="53578"/>
                </a:lnTo>
                <a:lnTo>
                  <a:pt x="142875" y="35719"/>
                </a:lnTo>
                <a:lnTo>
                  <a:pt x="196453" y="8930"/>
                </a:lnTo>
                <a:lnTo>
                  <a:pt x="241102" y="0"/>
                </a:lnTo>
                <a:lnTo>
                  <a:pt x="276820" y="0"/>
                </a:lnTo>
                <a:lnTo>
                  <a:pt x="294680" y="8930"/>
                </a:lnTo>
                <a:lnTo>
                  <a:pt x="294680" y="26789"/>
                </a:lnTo>
                <a:lnTo>
                  <a:pt x="276820" y="53578"/>
                </a:lnTo>
                <a:lnTo>
                  <a:pt x="250031" y="80367"/>
                </a:lnTo>
                <a:lnTo>
                  <a:pt x="214313" y="116086"/>
                </a:lnTo>
                <a:lnTo>
                  <a:pt x="178594" y="151805"/>
                </a:lnTo>
                <a:lnTo>
                  <a:pt x="151805" y="169664"/>
                </a:lnTo>
                <a:lnTo>
                  <a:pt x="125016" y="187524"/>
                </a:lnTo>
                <a:lnTo>
                  <a:pt x="125016" y="187524"/>
                </a:lnTo>
                <a:lnTo>
                  <a:pt x="133945" y="178594"/>
                </a:lnTo>
                <a:lnTo>
                  <a:pt x="151805" y="169664"/>
                </a:lnTo>
                <a:lnTo>
                  <a:pt x="196453" y="151805"/>
                </a:lnTo>
                <a:lnTo>
                  <a:pt x="241102" y="133945"/>
                </a:lnTo>
                <a:lnTo>
                  <a:pt x="285750" y="133945"/>
                </a:lnTo>
                <a:lnTo>
                  <a:pt x="339328" y="125016"/>
                </a:lnTo>
                <a:lnTo>
                  <a:pt x="383977" y="133945"/>
                </a:lnTo>
                <a:lnTo>
                  <a:pt x="410766" y="151805"/>
                </a:lnTo>
                <a:lnTo>
                  <a:pt x="419695" y="169664"/>
                </a:lnTo>
                <a:lnTo>
                  <a:pt x="401836" y="196453"/>
                </a:lnTo>
                <a:lnTo>
                  <a:pt x="375047" y="232172"/>
                </a:lnTo>
                <a:lnTo>
                  <a:pt x="330398" y="267891"/>
                </a:lnTo>
                <a:lnTo>
                  <a:pt x="276820" y="294680"/>
                </a:lnTo>
                <a:lnTo>
                  <a:pt x="223242" y="321469"/>
                </a:lnTo>
                <a:lnTo>
                  <a:pt x="169664" y="330399"/>
                </a:lnTo>
                <a:lnTo>
                  <a:pt x="133945" y="330399"/>
                </a:lnTo>
                <a:lnTo>
                  <a:pt x="98227" y="321469"/>
                </a:lnTo>
                <a:lnTo>
                  <a:pt x="80367" y="312539"/>
                </a:lnTo>
                <a:lnTo>
                  <a:pt x="71438" y="303609"/>
                </a:lnTo>
                <a:lnTo>
                  <a:pt x="71438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6" name="Freeform 1360955"/>
          <p:cNvSpPr/>
          <p:nvPr/>
        </p:nvSpPr>
        <p:spPr bwMode="auto">
          <a:xfrm>
            <a:off x="6027539" y="3080742"/>
            <a:ext cx="294681" cy="348259"/>
          </a:xfrm>
          <a:custGeom>
            <a:avLst/>
            <a:gdLst/>
            <a:ahLst/>
            <a:cxnLst/>
            <a:rect l="0" t="0" r="0" b="0"/>
            <a:pathLst>
              <a:path w="294681" h="348259">
                <a:moveTo>
                  <a:pt x="0" y="80367"/>
                </a:moveTo>
                <a:lnTo>
                  <a:pt x="8930" y="80367"/>
                </a:lnTo>
                <a:lnTo>
                  <a:pt x="8930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78594"/>
                </a:lnTo>
                <a:lnTo>
                  <a:pt x="26789" y="223242"/>
                </a:lnTo>
                <a:lnTo>
                  <a:pt x="35719" y="258961"/>
                </a:lnTo>
                <a:lnTo>
                  <a:pt x="35719" y="294679"/>
                </a:lnTo>
                <a:lnTo>
                  <a:pt x="35719" y="330398"/>
                </a:lnTo>
                <a:lnTo>
                  <a:pt x="35719" y="339328"/>
                </a:lnTo>
                <a:lnTo>
                  <a:pt x="35719" y="348258"/>
                </a:lnTo>
                <a:lnTo>
                  <a:pt x="35719" y="330398"/>
                </a:lnTo>
                <a:lnTo>
                  <a:pt x="26789" y="303609"/>
                </a:lnTo>
                <a:lnTo>
                  <a:pt x="17859" y="267890"/>
                </a:lnTo>
                <a:lnTo>
                  <a:pt x="17859" y="214312"/>
                </a:lnTo>
                <a:lnTo>
                  <a:pt x="8930" y="160734"/>
                </a:lnTo>
                <a:lnTo>
                  <a:pt x="17859" y="98226"/>
                </a:lnTo>
                <a:lnTo>
                  <a:pt x="17859" y="53578"/>
                </a:lnTo>
                <a:lnTo>
                  <a:pt x="26789" y="26789"/>
                </a:lnTo>
                <a:lnTo>
                  <a:pt x="44649" y="17859"/>
                </a:lnTo>
                <a:lnTo>
                  <a:pt x="62508" y="35719"/>
                </a:lnTo>
                <a:lnTo>
                  <a:pt x="80367" y="62508"/>
                </a:lnTo>
                <a:lnTo>
                  <a:pt x="98227" y="107156"/>
                </a:lnTo>
                <a:lnTo>
                  <a:pt x="116086" y="160734"/>
                </a:lnTo>
                <a:lnTo>
                  <a:pt x="133945" y="214312"/>
                </a:lnTo>
                <a:lnTo>
                  <a:pt x="160734" y="250031"/>
                </a:lnTo>
                <a:lnTo>
                  <a:pt x="169664" y="285750"/>
                </a:lnTo>
                <a:lnTo>
                  <a:pt x="187524" y="303609"/>
                </a:lnTo>
                <a:lnTo>
                  <a:pt x="196453" y="303609"/>
                </a:lnTo>
                <a:lnTo>
                  <a:pt x="205383" y="294679"/>
                </a:lnTo>
                <a:lnTo>
                  <a:pt x="214313" y="267890"/>
                </a:lnTo>
                <a:lnTo>
                  <a:pt x="214313" y="223242"/>
                </a:lnTo>
                <a:lnTo>
                  <a:pt x="223242" y="169664"/>
                </a:lnTo>
                <a:lnTo>
                  <a:pt x="232172" y="116086"/>
                </a:lnTo>
                <a:lnTo>
                  <a:pt x="241102" y="71437"/>
                </a:lnTo>
                <a:lnTo>
                  <a:pt x="258961" y="35719"/>
                </a:lnTo>
                <a:lnTo>
                  <a:pt x="276820" y="17859"/>
                </a:lnTo>
                <a:lnTo>
                  <a:pt x="285750" y="8929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7" name="Freeform 1360956"/>
          <p:cNvSpPr/>
          <p:nvPr/>
        </p:nvSpPr>
        <p:spPr bwMode="auto">
          <a:xfrm>
            <a:off x="6357938" y="3053953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17859" y="0"/>
                </a:moveTo>
                <a:lnTo>
                  <a:pt x="17859" y="892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80367"/>
                </a:lnTo>
                <a:lnTo>
                  <a:pt x="8929" y="116086"/>
                </a:lnTo>
                <a:lnTo>
                  <a:pt x="0" y="160734"/>
                </a:lnTo>
                <a:lnTo>
                  <a:pt x="0" y="205383"/>
                </a:lnTo>
                <a:lnTo>
                  <a:pt x="0" y="241101"/>
                </a:lnTo>
                <a:lnTo>
                  <a:pt x="0" y="267890"/>
                </a:lnTo>
                <a:lnTo>
                  <a:pt x="17859" y="276820"/>
                </a:lnTo>
                <a:lnTo>
                  <a:pt x="26789" y="285750"/>
                </a:lnTo>
                <a:lnTo>
                  <a:pt x="53578" y="285750"/>
                </a:lnTo>
                <a:lnTo>
                  <a:pt x="80367" y="276820"/>
                </a:lnTo>
                <a:lnTo>
                  <a:pt x="107156" y="258961"/>
                </a:lnTo>
                <a:lnTo>
                  <a:pt x="133945" y="250031"/>
                </a:lnTo>
                <a:lnTo>
                  <a:pt x="151804" y="232172"/>
                </a:lnTo>
                <a:lnTo>
                  <a:pt x="160734" y="223242"/>
                </a:lnTo>
                <a:lnTo>
                  <a:pt x="160734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8" name="Freeform 1360957"/>
          <p:cNvSpPr/>
          <p:nvPr/>
        </p:nvSpPr>
        <p:spPr bwMode="auto">
          <a:xfrm>
            <a:off x="6384727" y="3125390"/>
            <a:ext cx="80368" cy="62509"/>
          </a:xfrm>
          <a:custGeom>
            <a:avLst/>
            <a:gdLst/>
            <a:ahLst/>
            <a:cxnLst/>
            <a:rect l="0" t="0" r="0" b="0"/>
            <a:pathLst>
              <a:path w="80368" h="62509">
                <a:moveTo>
                  <a:pt x="0" y="62508"/>
                </a:moveTo>
                <a:lnTo>
                  <a:pt x="8929" y="62508"/>
                </a:lnTo>
                <a:lnTo>
                  <a:pt x="8929" y="62508"/>
                </a:lnTo>
                <a:lnTo>
                  <a:pt x="26789" y="53578"/>
                </a:lnTo>
                <a:lnTo>
                  <a:pt x="35718" y="44649"/>
                </a:lnTo>
                <a:lnTo>
                  <a:pt x="44648" y="35719"/>
                </a:lnTo>
                <a:lnTo>
                  <a:pt x="62507" y="26789"/>
                </a:lnTo>
                <a:lnTo>
                  <a:pt x="62507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59" name="Freeform 1360958"/>
          <p:cNvSpPr/>
          <p:nvPr/>
        </p:nvSpPr>
        <p:spPr bwMode="auto">
          <a:xfrm>
            <a:off x="6366867" y="3009304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26789"/>
                </a:move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1786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60" name="Freeform 1360959"/>
          <p:cNvSpPr/>
          <p:nvPr/>
        </p:nvSpPr>
        <p:spPr bwMode="auto">
          <a:xfrm>
            <a:off x="6607969" y="2964656"/>
            <a:ext cx="294680" cy="294681"/>
          </a:xfrm>
          <a:custGeom>
            <a:avLst/>
            <a:gdLst/>
            <a:ahLst/>
            <a:cxnLst/>
            <a:rect l="0" t="0" r="0" b="0"/>
            <a:pathLst>
              <a:path w="294680" h="294681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26789"/>
                </a:lnTo>
                <a:lnTo>
                  <a:pt x="107156" y="53578"/>
                </a:lnTo>
                <a:lnTo>
                  <a:pt x="98226" y="89297"/>
                </a:lnTo>
                <a:lnTo>
                  <a:pt x="80367" y="125015"/>
                </a:lnTo>
                <a:lnTo>
                  <a:pt x="71437" y="169664"/>
                </a:lnTo>
                <a:lnTo>
                  <a:pt x="53578" y="205383"/>
                </a:lnTo>
                <a:lnTo>
                  <a:pt x="44648" y="232172"/>
                </a:lnTo>
                <a:lnTo>
                  <a:pt x="53578" y="258961"/>
                </a:lnTo>
                <a:lnTo>
                  <a:pt x="62508" y="276820"/>
                </a:lnTo>
                <a:lnTo>
                  <a:pt x="89297" y="285750"/>
                </a:lnTo>
                <a:lnTo>
                  <a:pt x="125015" y="294680"/>
                </a:lnTo>
                <a:lnTo>
                  <a:pt x="169664" y="294680"/>
                </a:lnTo>
                <a:lnTo>
                  <a:pt x="205383" y="294680"/>
                </a:lnTo>
                <a:lnTo>
                  <a:pt x="250031" y="276820"/>
                </a:lnTo>
                <a:lnTo>
                  <a:pt x="276820" y="267890"/>
                </a:lnTo>
                <a:lnTo>
                  <a:pt x="294679" y="241101"/>
                </a:lnTo>
                <a:lnTo>
                  <a:pt x="294679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0961" name="Freeform 1360960"/>
          <p:cNvSpPr/>
          <p:nvPr/>
        </p:nvSpPr>
        <p:spPr bwMode="auto">
          <a:xfrm>
            <a:off x="6536531" y="3009304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0" y="142875"/>
                </a:moveTo>
                <a:lnTo>
                  <a:pt x="0" y="133946"/>
                </a:lnTo>
                <a:lnTo>
                  <a:pt x="17860" y="125016"/>
                </a:lnTo>
                <a:lnTo>
                  <a:pt x="35719" y="116086"/>
                </a:lnTo>
                <a:lnTo>
                  <a:pt x="62508" y="98227"/>
                </a:lnTo>
                <a:lnTo>
                  <a:pt x="107157" y="80367"/>
                </a:lnTo>
                <a:lnTo>
                  <a:pt x="142875" y="62508"/>
                </a:lnTo>
                <a:lnTo>
                  <a:pt x="178594" y="44649"/>
                </a:lnTo>
                <a:lnTo>
                  <a:pt x="205383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13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Adding Instruction Fetch / PC Increment</a:t>
            </a:r>
          </a:p>
        </p:txBody>
      </p:sp>
      <p:pic>
        <p:nvPicPr>
          <p:cNvPr id="18435" name="Picture 4" descr="F05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686800" cy="438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678656" y="1053703"/>
            <a:ext cx="1419822" cy="223243"/>
          </a:xfrm>
          <a:custGeom>
            <a:avLst/>
            <a:gdLst/>
            <a:ahLst/>
            <a:cxnLst/>
            <a:rect l="0" t="0" r="0" b="0"/>
            <a:pathLst>
              <a:path w="1419822" h="223243">
                <a:moveTo>
                  <a:pt x="1419821" y="71438"/>
                </a:moveTo>
                <a:lnTo>
                  <a:pt x="1401961" y="71438"/>
                </a:lnTo>
                <a:lnTo>
                  <a:pt x="1384102" y="62508"/>
                </a:lnTo>
                <a:lnTo>
                  <a:pt x="1348383" y="53578"/>
                </a:lnTo>
                <a:lnTo>
                  <a:pt x="1312664" y="44648"/>
                </a:lnTo>
                <a:lnTo>
                  <a:pt x="1268016" y="35719"/>
                </a:lnTo>
                <a:lnTo>
                  <a:pt x="1232297" y="26789"/>
                </a:lnTo>
                <a:lnTo>
                  <a:pt x="1178719" y="17859"/>
                </a:lnTo>
                <a:lnTo>
                  <a:pt x="1134071" y="8930"/>
                </a:lnTo>
                <a:lnTo>
                  <a:pt x="1089422" y="8930"/>
                </a:lnTo>
                <a:lnTo>
                  <a:pt x="1035844" y="8930"/>
                </a:lnTo>
                <a:lnTo>
                  <a:pt x="982266" y="0"/>
                </a:lnTo>
                <a:lnTo>
                  <a:pt x="928688" y="0"/>
                </a:lnTo>
                <a:lnTo>
                  <a:pt x="875110" y="0"/>
                </a:lnTo>
                <a:lnTo>
                  <a:pt x="821532" y="0"/>
                </a:lnTo>
                <a:lnTo>
                  <a:pt x="767953" y="0"/>
                </a:lnTo>
                <a:lnTo>
                  <a:pt x="705446" y="8930"/>
                </a:lnTo>
                <a:lnTo>
                  <a:pt x="651867" y="8930"/>
                </a:lnTo>
                <a:lnTo>
                  <a:pt x="598289" y="8930"/>
                </a:lnTo>
                <a:lnTo>
                  <a:pt x="544711" y="17859"/>
                </a:lnTo>
                <a:lnTo>
                  <a:pt x="482203" y="26789"/>
                </a:lnTo>
                <a:lnTo>
                  <a:pt x="428625" y="35719"/>
                </a:lnTo>
                <a:lnTo>
                  <a:pt x="375047" y="53578"/>
                </a:lnTo>
                <a:lnTo>
                  <a:pt x="321469" y="71438"/>
                </a:lnTo>
                <a:lnTo>
                  <a:pt x="267891" y="89297"/>
                </a:lnTo>
                <a:lnTo>
                  <a:pt x="214313" y="116086"/>
                </a:lnTo>
                <a:lnTo>
                  <a:pt x="160735" y="142875"/>
                </a:lnTo>
                <a:lnTo>
                  <a:pt x="107157" y="169664"/>
                </a:lnTo>
                <a:lnTo>
                  <a:pt x="53578" y="196453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0399" y="3804046"/>
            <a:ext cx="419696" cy="80369"/>
          </a:xfrm>
          <a:custGeom>
            <a:avLst/>
            <a:gdLst/>
            <a:ahLst/>
            <a:cxnLst/>
            <a:rect l="0" t="0" r="0" b="0"/>
            <a:pathLst>
              <a:path w="419696" h="80369">
                <a:moveTo>
                  <a:pt x="0" y="0"/>
                </a:moveTo>
                <a:lnTo>
                  <a:pt x="35718" y="26790"/>
                </a:lnTo>
                <a:lnTo>
                  <a:pt x="71437" y="44649"/>
                </a:lnTo>
                <a:lnTo>
                  <a:pt x="107156" y="53579"/>
                </a:lnTo>
                <a:lnTo>
                  <a:pt x="142875" y="62508"/>
                </a:lnTo>
                <a:lnTo>
                  <a:pt x="178593" y="71438"/>
                </a:lnTo>
                <a:lnTo>
                  <a:pt x="214312" y="71438"/>
                </a:lnTo>
                <a:lnTo>
                  <a:pt x="250031" y="80368"/>
                </a:lnTo>
                <a:lnTo>
                  <a:pt x="285750" y="80368"/>
                </a:lnTo>
                <a:lnTo>
                  <a:pt x="330398" y="71438"/>
                </a:lnTo>
                <a:lnTo>
                  <a:pt x="375046" y="71438"/>
                </a:lnTo>
                <a:lnTo>
                  <a:pt x="419695" y="53579"/>
                </a:lnTo>
                <a:lnTo>
                  <a:pt x="419695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741664" y="3482578"/>
            <a:ext cx="830462" cy="401837"/>
          </a:xfrm>
          <a:custGeom>
            <a:avLst/>
            <a:gdLst/>
            <a:ahLst/>
            <a:cxnLst/>
            <a:rect l="0" t="0" r="0" b="0"/>
            <a:pathLst>
              <a:path w="830462" h="401837">
                <a:moveTo>
                  <a:pt x="714375" y="62508"/>
                </a:move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62508"/>
                </a:lnTo>
                <a:lnTo>
                  <a:pt x="714375" y="53578"/>
                </a:lnTo>
                <a:lnTo>
                  <a:pt x="714375" y="53578"/>
                </a:lnTo>
                <a:lnTo>
                  <a:pt x="714375" y="53578"/>
                </a:lnTo>
                <a:lnTo>
                  <a:pt x="714375" y="53578"/>
                </a:lnTo>
                <a:lnTo>
                  <a:pt x="705445" y="53578"/>
                </a:lnTo>
                <a:lnTo>
                  <a:pt x="705445" y="53578"/>
                </a:lnTo>
                <a:lnTo>
                  <a:pt x="696516" y="44648"/>
                </a:lnTo>
                <a:lnTo>
                  <a:pt x="696516" y="44648"/>
                </a:lnTo>
                <a:lnTo>
                  <a:pt x="687586" y="44648"/>
                </a:lnTo>
                <a:lnTo>
                  <a:pt x="678656" y="44648"/>
                </a:lnTo>
                <a:lnTo>
                  <a:pt x="678656" y="44648"/>
                </a:lnTo>
                <a:lnTo>
                  <a:pt x="669727" y="35718"/>
                </a:lnTo>
                <a:lnTo>
                  <a:pt x="660797" y="35718"/>
                </a:lnTo>
                <a:lnTo>
                  <a:pt x="651867" y="35718"/>
                </a:lnTo>
                <a:lnTo>
                  <a:pt x="642938" y="35718"/>
                </a:lnTo>
                <a:lnTo>
                  <a:pt x="625078" y="35718"/>
                </a:lnTo>
                <a:lnTo>
                  <a:pt x="616149" y="35718"/>
                </a:lnTo>
                <a:lnTo>
                  <a:pt x="607219" y="35718"/>
                </a:lnTo>
                <a:lnTo>
                  <a:pt x="589359" y="35718"/>
                </a:lnTo>
                <a:lnTo>
                  <a:pt x="571500" y="35718"/>
                </a:lnTo>
                <a:lnTo>
                  <a:pt x="562570" y="26789"/>
                </a:lnTo>
                <a:lnTo>
                  <a:pt x="544711" y="26789"/>
                </a:lnTo>
                <a:lnTo>
                  <a:pt x="526852" y="26789"/>
                </a:lnTo>
                <a:lnTo>
                  <a:pt x="508992" y="26789"/>
                </a:lnTo>
                <a:lnTo>
                  <a:pt x="491133" y="26789"/>
                </a:lnTo>
                <a:lnTo>
                  <a:pt x="473274" y="26789"/>
                </a:lnTo>
                <a:lnTo>
                  <a:pt x="455414" y="26789"/>
                </a:lnTo>
                <a:lnTo>
                  <a:pt x="437555" y="26789"/>
                </a:lnTo>
                <a:lnTo>
                  <a:pt x="419695" y="26789"/>
                </a:lnTo>
                <a:lnTo>
                  <a:pt x="392906" y="26789"/>
                </a:lnTo>
                <a:lnTo>
                  <a:pt x="375047" y="35718"/>
                </a:lnTo>
                <a:lnTo>
                  <a:pt x="357188" y="35718"/>
                </a:lnTo>
                <a:lnTo>
                  <a:pt x="339328" y="35718"/>
                </a:lnTo>
                <a:lnTo>
                  <a:pt x="321469" y="35718"/>
                </a:lnTo>
                <a:lnTo>
                  <a:pt x="303609" y="26789"/>
                </a:lnTo>
                <a:lnTo>
                  <a:pt x="294680" y="26789"/>
                </a:lnTo>
                <a:lnTo>
                  <a:pt x="276820" y="26789"/>
                </a:lnTo>
                <a:lnTo>
                  <a:pt x="258961" y="26789"/>
                </a:lnTo>
                <a:lnTo>
                  <a:pt x="241102" y="26789"/>
                </a:lnTo>
                <a:lnTo>
                  <a:pt x="232172" y="26789"/>
                </a:lnTo>
                <a:lnTo>
                  <a:pt x="214313" y="26789"/>
                </a:lnTo>
                <a:lnTo>
                  <a:pt x="196453" y="26789"/>
                </a:lnTo>
                <a:lnTo>
                  <a:pt x="187524" y="2678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42875" y="35718"/>
                </a:lnTo>
                <a:lnTo>
                  <a:pt x="133945" y="35718"/>
                </a:lnTo>
                <a:lnTo>
                  <a:pt x="116086" y="35718"/>
                </a:lnTo>
                <a:lnTo>
                  <a:pt x="107156" y="44648"/>
                </a:lnTo>
                <a:lnTo>
                  <a:pt x="89297" y="53578"/>
                </a:lnTo>
                <a:lnTo>
                  <a:pt x="80367" y="53578"/>
                </a:lnTo>
                <a:lnTo>
                  <a:pt x="62508" y="62508"/>
                </a:lnTo>
                <a:lnTo>
                  <a:pt x="53578" y="62508"/>
                </a:lnTo>
                <a:lnTo>
                  <a:pt x="4464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76820"/>
                </a:lnTo>
                <a:lnTo>
                  <a:pt x="8930" y="285750"/>
                </a:lnTo>
                <a:lnTo>
                  <a:pt x="17859" y="303609"/>
                </a:lnTo>
                <a:lnTo>
                  <a:pt x="17859" y="312539"/>
                </a:lnTo>
                <a:lnTo>
                  <a:pt x="26789" y="321468"/>
                </a:lnTo>
                <a:lnTo>
                  <a:pt x="35719" y="321468"/>
                </a:lnTo>
                <a:lnTo>
                  <a:pt x="53578" y="330398"/>
                </a:lnTo>
                <a:lnTo>
                  <a:pt x="62508" y="339328"/>
                </a:lnTo>
                <a:lnTo>
                  <a:pt x="80367" y="348258"/>
                </a:lnTo>
                <a:lnTo>
                  <a:pt x="98227" y="357187"/>
                </a:lnTo>
                <a:lnTo>
                  <a:pt x="116086" y="366117"/>
                </a:lnTo>
                <a:lnTo>
                  <a:pt x="142875" y="375047"/>
                </a:lnTo>
                <a:lnTo>
                  <a:pt x="169664" y="383976"/>
                </a:lnTo>
                <a:lnTo>
                  <a:pt x="196453" y="392906"/>
                </a:lnTo>
                <a:lnTo>
                  <a:pt x="223242" y="401836"/>
                </a:lnTo>
                <a:lnTo>
                  <a:pt x="250031" y="401836"/>
                </a:lnTo>
                <a:lnTo>
                  <a:pt x="276820" y="401836"/>
                </a:lnTo>
                <a:lnTo>
                  <a:pt x="303609" y="401836"/>
                </a:lnTo>
                <a:lnTo>
                  <a:pt x="339328" y="401836"/>
                </a:lnTo>
                <a:lnTo>
                  <a:pt x="366117" y="392906"/>
                </a:lnTo>
                <a:lnTo>
                  <a:pt x="401836" y="383976"/>
                </a:lnTo>
                <a:lnTo>
                  <a:pt x="437555" y="375047"/>
                </a:lnTo>
                <a:lnTo>
                  <a:pt x="473274" y="366117"/>
                </a:lnTo>
                <a:lnTo>
                  <a:pt x="508992" y="357187"/>
                </a:lnTo>
                <a:lnTo>
                  <a:pt x="544711" y="348258"/>
                </a:lnTo>
                <a:lnTo>
                  <a:pt x="571500" y="339328"/>
                </a:lnTo>
                <a:lnTo>
                  <a:pt x="598289" y="339328"/>
                </a:lnTo>
                <a:lnTo>
                  <a:pt x="625078" y="330398"/>
                </a:lnTo>
                <a:lnTo>
                  <a:pt x="651867" y="321468"/>
                </a:lnTo>
                <a:lnTo>
                  <a:pt x="678656" y="312539"/>
                </a:lnTo>
                <a:lnTo>
                  <a:pt x="705445" y="294679"/>
                </a:lnTo>
                <a:lnTo>
                  <a:pt x="732234" y="285750"/>
                </a:lnTo>
                <a:lnTo>
                  <a:pt x="750094" y="267890"/>
                </a:lnTo>
                <a:lnTo>
                  <a:pt x="776883" y="250031"/>
                </a:lnTo>
                <a:lnTo>
                  <a:pt x="794742" y="223242"/>
                </a:lnTo>
                <a:lnTo>
                  <a:pt x="812602" y="205383"/>
                </a:lnTo>
                <a:lnTo>
                  <a:pt x="821531" y="187523"/>
                </a:lnTo>
                <a:lnTo>
                  <a:pt x="830461" y="160734"/>
                </a:lnTo>
                <a:lnTo>
                  <a:pt x="830461" y="142875"/>
                </a:lnTo>
                <a:lnTo>
                  <a:pt x="830461" y="125015"/>
                </a:lnTo>
                <a:lnTo>
                  <a:pt x="821531" y="107156"/>
                </a:lnTo>
                <a:lnTo>
                  <a:pt x="812602" y="89297"/>
                </a:lnTo>
                <a:lnTo>
                  <a:pt x="803672" y="80367"/>
                </a:lnTo>
                <a:lnTo>
                  <a:pt x="776883" y="62508"/>
                </a:lnTo>
                <a:lnTo>
                  <a:pt x="750094" y="53578"/>
                </a:lnTo>
                <a:lnTo>
                  <a:pt x="732234" y="44648"/>
                </a:lnTo>
                <a:lnTo>
                  <a:pt x="696516" y="26789"/>
                </a:lnTo>
                <a:lnTo>
                  <a:pt x="678656" y="17859"/>
                </a:lnTo>
                <a:lnTo>
                  <a:pt x="651867" y="0"/>
                </a:lnTo>
                <a:lnTo>
                  <a:pt x="6518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098852" y="3732609"/>
            <a:ext cx="35719" cy="62509"/>
          </a:xfrm>
          <a:custGeom>
            <a:avLst/>
            <a:gdLst/>
            <a:ahLst/>
            <a:cxnLst/>
            <a:rect l="0" t="0" r="0" b="0"/>
            <a:pathLst>
              <a:path w="35719" h="6250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8" y="44648"/>
                </a:lnTo>
                <a:lnTo>
                  <a:pt x="3571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080992" y="3696890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17860" y="17860"/>
                </a:move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8930"/>
                </a:lnTo>
                <a:lnTo>
                  <a:pt x="133946" y="8930"/>
                </a:lnTo>
                <a:lnTo>
                  <a:pt x="125016" y="17860"/>
                </a:lnTo>
                <a:lnTo>
                  <a:pt x="107156" y="26789"/>
                </a:lnTo>
                <a:lnTo>
                  <a:pt x="89297" y="26789"/>
                </a:lnTo>
                <a:lnTo>
                  <a:pt x="71438" y="35719"/>
                </a:lnTo>
                <a:lnTo>
                  <a:pt x="62508" y="35719"/>
                </a:lnTo>
                <a:lnTo>
                  <a:pt x="62508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7" y="35719"/>
                </a:lnTo>
                <a:lnTo>
                  <a:pt x="89297" y="2678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07156" y="53578"/>
                </a:lnTo>
                <a:lnTo>
                  <a:pt x="89297" y="71438"/>
                </a:lnTo>
                <a:lnTo>
                  <a:pt x="71438" y="98227"/>
                </a:lnTo>
                <a:lnTo>
                  <a:pt x="53578" y="116086"/>
                </a:lnTo>
                <a:lnTo>
                  <a:pt x="26789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348883" y="973336"/>
            <a:ext cx="232173" cy="455415"/>
          </a:xfrm>
          <a:custGeom>
            <a:avLst/>
            <a:gdLst/>
            <a:ahLst/>
            <a:cxnLst/>
            <a:rect l="0" t="0" r="0" b="0"/>
            <a:pathLst>
              <a:path w="232173" h="455415">
                <a:moveTo>
                  <a:pt x="62508" y="53578"/>
                </a:moveTo>
                <a:lnTo>
                  <a:pt x="6250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62508"/>
                </a:lnTo>
                <a:lnTo>
                  <a:pt x="62508" y="80367"/>
                </a:lnTo>
                <a:lnTo>
                  <a:pt x="62508" y="116086"/>
                </a:lnTo>
                <a:lnTo>
                  <a:pt x="53578" y="160734"/>
                </a:lnTo>
                <a:lnTo>
                  <a:pt x="44648" y="205383"/>
                </a:lnTo>
                <a:lnTo>
                  <a:pt x="35719" y="258961"/>
                </a:lnTo>
                <a:lnTo>
                  <a:pt x="26789" y="312539"/>
                </a:lnTo>
                <a:lnTo>
                  <a:pt x="17859" y="348258"/>
                </a:lnTo>
                <a:lnTo>
                  <a:pt x="8930" y="383977"/>
                </a:lnTo>
                <a:lnTo>
                  <a:pt x="0" y="401836"/>
                </a:lnTo>
                <a:lnTo>
                  <a:pt x="0" y="410766"/>
                </a:lnTo>
                <a:lnTo>
                  <a:pt x="0" y="401836"/>
                </a:lnTo>
                <a:lnTo>
                  <a:pt x="0" y="366117"/>
                </a:lnTo>
                <a:lnTo>
                  <a:pt x="8930" y="321469"/>
                </a:lnTo>
                <a:lnTo>
                  <a:pt x="17859" y="267891"/>
                </a:lnTo>
                <a:lnTo>
                  <a:pt x="35719" y="196453"/>
                </a:lnTo>
                <a:lnTo>
                  <a:pt x="53578" y="125015"/>
                </a:lnTo>
                <a:lnTo>
                  <a:pt x="80367" y="62508"/>
                </a:lnTo>
                <a:lnTo>
                  <a:pt x="98226" y="26789"/>
                </a:lnTo>
                <a:lnTo>
                  <a:pt x="125015" y="0"/>
                </a:lnTo>
                <a:lnTo>
                  <a:pt x="151805" y="8930"/>
                </a:lnTo>
                <a:lnTo>
                  <a:pt x="178594" y="44648"/>
                </a:lnTo>
                <a:lnTo>
                  <a:pt x="196453" y="89297"/>
                </a:lnTo>
                <a:lnTo>
                  <a:pt x="214312" y="142875"/>
                </a:lnTo>
                <a:lnTo>
                  <a:pt x="223242" y="205383"/>
                </a:lnTo>
                <a:lnTo>
                  <a:pt x="232172" y="276820"/>
                </a:lnTo>
                <a:lnTo>
                  <a:pt x="223242" y="330398"/>
                </a:lnTo>
                <a:lnTo>
                  <a:pt x="214312" y="383977"/>
                </a:lnTo>
                <a:lnTo>
                  <a:pt x="214312" y="419695"/>
                </a:lnTo>
                <a:lnTo>
                  <a:pt x="205383" y="446484"/>
                </a:lnTo>
                <a:lnTo>
                  <a:pt x="196453" y="455414"/>
                </a:lnTo>
                <a:lnTo>
                  <a:pt x="178594" y="446484"/>
                </a:lnTo>
                <a:lnTo>
                  <a:pt x="160734" y="428625"/>
                </a:lnTo>
                <a:lnTo>
                  <a:pt x="133945" y="383977"/>
                </a:lnTo>
                <a:lnTo>
                  <a:pt x="116086" y="339328"/>
                </a:lnTo>
                <a:lnTo>
                  <a:pt x="11608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375672" y="1214437"/>
            <a:ext cx="303610" cy="71439"/>
          </a:xfrm>
          <a:custGeom>
            <a:avLst/>
            <a:gdLst/>
            <a:ahLst/>
            <a:cxnLst/>
            <a:rect l="0" t="0" r="0" b="0"/>
            <a:pathLst>
              <a:path w="303610" h="71439">
                <a:moveTo>
                  <a:pt x="0" y="0"/>
                </a:moveTo>
                <a:lnTo>
                  <a:pt x="8930" y="8930"/>
                </a:lnTo>
                <a:lnTo>
                  <a:pt x="17859" y="26790"/>
                </a:lnTo>
                <a:lnTo>
                  <a:pt x="35719" y="44649"/>
                </a:lnTo>
                <a:lnTo>
                  <a:pt x="71437" y="62508"/>
                </a:lnTo>
                <a:lnTo>
                  <a:pt x="116086" y="71438"/>
                </a:lnTo>
                <a:lnTo>
                  <a:pt x="160734" y="71438"/>
                </a:lnTo>
                <a:lnTo>
                  <a:pt x="196453" y="71438"/>
                </a:lnTo>
                <a:lnTo>
                  <a:pt x="232172" y="62508"/>
                </a:lnTo>
                <a:lnTo>
                  <a:pt x="258961" y="44649"/>
                </a:lnTo>
                <a:lnTo>
                  <a:pt x="285750" y="26790"/>
                </a:lnTo>
                <a:lnTo>
                  <a:pt x="303609" y="17860"/>
                </a:lnTo>
                <a:lnTo>
                  <a:pt x="30360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670352" y="964406"/>
            <a:ext cx="267891" cy="473274"/>
          </a:xfrm>
          <a:custGeom>
            <a:avLst/>
            <a:gdLst/>
            <a:ahLst/>
            <a:cxnLst/>
            <a:rect l="0" t="0" r="0" b="0"/>
            <a:pathLst>
              <a:path w="267891" h="473274">
                <a:moveTo>
                  <a:pt x="71437" y="267891"/>
                </a:moveTo>
                <a:lnTo>
                  <a:pt x="71437" y="258961"/>
                </a:lnTo>
                <a:lnTo>
                  <a:pt x="71437" y="241102"/>
                </a:lnTo>
                <a:lnTo>
                  <a:pt x="71437" y="232172"/>
                </a:lnTo>
                <a:lnTo>
                  <a:pt x="62507" y="223242"/>
                </a:lnTo>
                <a:lnTo>
                  <a:pt x="53578" y="223242"/>
                </a:lnTo>
                <a:lnTo>
                  <a:pt x="44648" y="241102"/>
                </a:lnTo>
                <a:lnTo>
                  <a:pt x="35718" y="276821"/>
                </a:lnTo>
                <a:lnTo>
                  <a:pt x="17859" y="330399"/>
                </a:lnTo>
                <a:lnTo>
                  <a:pt x="8929" y="375047"/>
                </a:lnTo>
                <a:lnTo>
                  <a:pt x="8929" y="419696"/>
                </a:lnTo>
                <a:lnTo>
                  <a:pt x="0" y="446484"/>
                </a:lnTo>
                <a:lnTo>
                  <a:pt x="8929" y="464344"/>
                </a:lnTo>
                <a:lnTo>
                  <a:pt x="26789" y="473273"/>
                </a:lnTo>
                <a:lnTo>
                  <a:pt x="44648" y="455414"/>
                </a:lnTo>
                <a:lnTo>
                  <a:pt x="71437" y="437555"/>
                </a:lnTo>
                <a:lnTo>
                  <a:pt x="98226" y="392907"/>
                </a:lnTo>
                <a:lnTo>
                  <a:pt x="125015" y="339328"/>
                </a:lnTo>
                <a:lnTo>
                  <a:pt x="151804" y="267891"/>
                </a:lnTo>
                <a:lnTo>
                  <a:pt x="169664" y="178594"/>
                </a:lnTo>
                <a:lnTo>
                  <a:pt x="178593" y="98227"/>
                </a:lnTo>
                <a:lnTo>
                  <a:pt x="187523" y="35719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35719"/>
                </a:lnTo>
                <a:lnTo>
                  <a:pt x="169664" y="89297"/>
                </a:lnTo>
                <a:lnTo>
                  <a:pt x="151804" y="151805"/>
                </a:lnTo>
                <a:lnTo>
                  <a:pt x="142875" y="223242"/>
                </a:lnTo>
                <a:lnTo>
                  <a:pt x="133945" y="294680"/>
                </a:lnTo>
                <a:lnTo>
                  <a:pt x="142875" y="348258"/>
                </a:lnTo>
                <a:lnTo>
                  <a:pt x="151804" y="392907"/>
                </a:lnTo>
                <a:lnTo>
                  <a:pt x="169664" y="428625"/>
                </a:lnTo>
                <a:lnTo>
                  <a:pt x="196453" y="446484"/>
                </a:lnTo>
                <a:lnTo>
                  <a:pt x="223242" y="455414"/>
                </a:lnTo>
                <a:lnTo>
                  <a:pt x="250031" y="437555"/>
                </a:lnTo>
                <a:lnTo>
                  <a:pt x="267890" y="419696"/>
                </a:lnTo>
                <a:lnTo>
                  <a:pt x="267890" y="4196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911453" y="937617"/>
            <a:ext cx="258962" cy="500063"/>
          </a:xfrm>
          <a:custGeom>
            <a:avLst/>
            <a:gdLst/>
            <a:ahLst/>
            <a:cxnLst/>
            <a:rect l="0" t="0" r="0" b="0"/>
            <a:pathLst>
              <a:path w="258962" h="500063">
                <a:moveTo>
                  <a:pt x="98227" y="205383"/>
                </a:moveTo>
                <a:lnTo>
                  <a:pt x="89297" y="205383"/>
                </a:lnTo>
                <a:lnTo>
                  <a:pt x="80367" y="205383"/>
                </a:lnTo>
                <a:lnTo>
                  <a:pt x="71438" y="214313"/>
                </a:lnTo>
                <a:lnTo>
                  <a:pt x="53578" y="241102"/>
                </a:lnTo>
                <a:lnTo>
                  <a:pt x="35719" y="276820"/>
                </a:lnTo>
                <a:lnTo>
                  <a:pt x="17860" y="321469"/>
                </a:lnTo>
                <a:lnTo>
                  <a:pt x="8930" y="375047"/>
                </a:lnTo>
                <a:lnTo>
                  <a:pt x="0" y="419696"/>
                </a:lnTo>
                <a:lnTo>
                  <a:pt x="0" y="455414"/>
                </a:lnTo>
                <a:lnTo>
                  <a:pt x="8930" y="482203"/>
                </a:lnTo>
                <a:lnTo>
                  <a:pt x="17860" y="491133"/>
                </a:lnTo>
                <a:lnTo>
                  <a:pt x="35719" y="500062"/>
                </a:lnTo>
                <a:lnTo>
                  <a:pt x="53578" y="482203"/>
                </a:lnTo>
                <a:lnTo>
                  <a:pt x="71438" y="455414"/>
                </a:lnTo>
                <a:lnTo>
                  <a:pt x="89297" y="410766"/>
                </a:lnTo>
                <a:lnTo>
                  <a:pt x="107156" y="348258"/>
                </a:lnTo>
                <a:lnTo>
                  <a:pt x="133945" y="267891"/>
                </a:lnTo>
                <a:lnTo>
                  <a:pt x="151805" y="178594"/>
                </a:lnTo>
                <a:lnTo>
                  <a:pt x="160735" y="98227"/>
                </a:lnTo>
                <a:lnTo>
                  <a:pt x="178594" y="35719"/>
                </a:lnTo>
                <a:lnTo>
                  <a:pt x="187524" y="8930"/>
                </a:lnTo>
                <a:lnTo>
                  <a:pt x="187524" y="0"/>
                </a:lnTo>
                <a:lnTo>
                  <a:pt x="187524" y="17859"/>
                </a:lnTo>
                <a:lnTo>
                  <a:pt x="178594" y="62508"/>
                </a:lnTo>
                <a:lnTo>
                  <a:pt x="169664" y="125016"/>
                </a:lnTo>
                <a:lnTo>
                  <a:pt x="160735" y="205383"/>
                </a:lnTo>
                <a:lnTo>
                  <a:pt x="160735" y="276820"/>
                </a:lnTo>
                <a:lnTo>
                  <a:pt x="160735" y="339328"/>
                </a:lnTo>
                <a:lnTo>
                  <a:pt x="169664" y="392906"/>
                </a:lnTo>
                <a:lnTo>
                  <a:pt x="187524" y="428625"/>
                </a:lnTo>
                <a:lnTo>
                  <a:pt x="205383" y="455414"/>
                </a:lnTo>
                <a:lnTo>
                  <a:pt x="232172" y="455414"/>
                </a:lnTo>
                <a:lnTo>
                  <a:pt x="258961" y="446485"/>
                </a:lnTo>
                <a:lnTo>
                  <a:pt x="258961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509742" y="1151930"/>
            <a:ext cx="241103" cy="151805"/>
          </a:xfrm>
          <a:custGeom>
            <a:avLst/>
            <a:gdLst/>
            <a:ahLst/>
            <a:cxnLst/>
            <a:rect l="0" t="0" r="0" b="0"/>
            <a:pathLst>
              <a:path w="241103" h="15180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35719" y="17859"/>
                </a:lnTo>
                <a:lnTo>
                  <a:pt x="44649" y="44648"/>
                </a:lnTo>
                <a:lnTo>
                  <a:pt x="62508" y="62507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7" y="125015"/>
                </a:lnTo>
                <a:lnTo>
                  <a:pt x="80367" y="142875"/>
                </a:lnTo>
                <a:lnTo>
                  <a:pt x="80367" y="151804"/>
                </a:lnTo>
                <a:lnTo>
                  <a:pt x="71438" y="151804"/>
                </a:lnTo>
                <a:lnTo>
                  <a:pt x="80367" y="142875"/>
                </a:lnTo>
                <a:lnTo>
                  <a:pt x="80367" y="133945"/>
                </a:lnTo>
                <a:lnTo>
                  <a:pt x="89297" y="107156"/>
                </a:lnTo>
                <a:lnTo>
                  <a:pt x="107156" y="71437"/>
                </a:lnTo>
                <a:lnTo>
                  <a:pt x="125016" y="44648"/>
                </a:lnTo>
                <a:lnTo>
                  <a:pt x="151805" y="17859"/>
                </a:lnTo>
                <a:lnTo>
                  <a:pt x="178594" y="0"/>
                </a:lnTo>
                <a:lnTo>
                  <a:pt x="196453" y="0"/>
                </a:lnTo>
                <a:lnTo>
                  <a:pt x="214313" y="0"/>
                </a:lnTo>
                <a:lnTo>
                  <a:pt x="232172" y="17859"/>
                </a:lnTo>
                <a:lnTo>
                  <a:pt x="241102" y="26789"/>
                </a:lnTo>
                <a:lnTo>
                  <a:pt x="241102" y="44648"/>
                </a:lnTo>
                <a:lnTo>
                  <a:pt x="241102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77633" y="1232297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17859" y="44648"/>
                </a:moveTo>
                <a:lnTo>
                  <a:pt x="17859" y="44648"/>
                </a:lnTo>
                <a:lnTo>
                  <a:pt x="17859" y="3571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80367"/>
                </a:lnTo>
                <a:lnTo>
                  <a:pt x="35719" y="89297"/>
                </a:lnTo>
                <a:lnTo>
                  <a:pt x="53578" y="98226"/>
                </a:lnTo>
                <a:lnTo>
                  <a:pt x="89297" y="107156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25015" y="160734"/>
                </a:lnTo>
                <a:lnTo>
                  <a:pt x="98226" y="178593"/>
                </a:lnTo>
                <a:lnTo>
                  <a:pt x="62508" y="187523"/>
                </a:lnTo>
                <a:lnTo>
                  <a:pt x="35719" y="187523"/>
                </a:lnTo>
                <a:lnTo>
                  <a:pt x="17859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974086" y="1348383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133945" y="0"/>
                </a:moveTo>
                <a:lnTo>
                  <a:pt x="133945" y="8930"/>
                </a:lnTo>
                <a:lnTo>
                  <a:pt x="125016" y="17859"/>
                </a:lnTo>
                <a:lnTo>
                  <a:pt x="116086" y="35719"/>
                </a:lnTo>
                <a:lnTo>
                  <a:pt x="98227" y="71437"/>
                </a:lnTo>
                <a:lnTo>
                  <a:pt x="71437" y="98226"/>
                </a:lnTo>
                <a:lnTo>
                  <a:pt x="44648" y="125015"/>
                </a:lnTo>
                <a:lnTo>
                  <a:pt x="26789" y="142875"/>
                </a:lnTo>
                <a:lnTo>
                  <a:pt x="8930" y="16073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170539" y="1151930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62507"/>
                </a:lnTo>
                <a:lnTo>
                  <a:pt x="26789" y="98226"/>
                </a:lnTo>
                <a:lnTo>
                  <a:pt x="35719" y="133945"/>
                </a:lnTo>
                <a:lnTo>
                  <a:pt x="35719" y="160734"/>
                </a:lnTo>
                <a:lnTo>
                  <a:pt x="35719" y="187523"/>
                </a:lnTo>
                <a:lnTo>
                  <a:pt x="44649" y="205383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196453"/>
                </a:lnTo>
                <a:lnTo>
                  <a:pt x="53578" y="169664"/>
                </a:lnTo>
                <a:lnTo>
                  <a:pt x="53578" y="133945"/>
                </a:lnTo>
                <a:lnTo>
                  <a:pt x="62508" y="89297"/>
                </a:lnTo>
                <a:lnTo>
                  <a:pt x="71438" y="53578"/>
                </a:lnTo>
                <a:lnTo>
                  <a:pt x="80367" y="17859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0"/>
                </a:lnTo>
                <a:lnTo>
                  <a:pt x="151805" y="8929"/>
                </a:lnTo>
                <a:lnTo>
                  <a:pt x="169664" y="17859"/>
                </a:lnTo>
                <a:lnTo>
                  <a:pt x="16966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75922" y="1178719"/>
            <a:ext cx="62509" cy="232172"/>
          </a:xfrm>
          <a:custGeom>
            <a:avLst/>
            <a:gdLst/>
            <a:ahLst/>
            <a:cxnLst/>
            <a:rect l="0" t="0" r="0" b="0"/>
            <a:pathLst>
              <a:path w="62509" h="232172">
                <a:moveTo>
                  <a:pt x="8930" y="0"/>
                </a:moveTo>
                <a:lnTo>
                  <a:pt x="17859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80367"/>
                </a:lnTo>
                <a:lnTo>
                  <a:pt x="0" y="116086"/>
                </a:lnTo>
                <a:lnTo>
                  <a:pt x="0" y="151804"/>
                </a:lnTo>
                <a:lnTo>
                  <a:pt x="0" y="187523"/>
                </a:lnTo>
                <a:lnTo>
                  <a:pt x="8930" y="205383"/>
                </a:lnTo>
                <a:lnTo>
                  <a:pt x="17859" y="223242"/>
                </a:lnTo>
                <a:lnTo>
                  <a:pt x="26789" y="232171"/>
                </a:lnTo>
                <a:lnTo>
                  <a:pt x="35719" y="232171"/>
                </a:lnTo>
                <a:lnTo>
                  <a:pt x="44648" y="223242"/>
                </a:lnTo>
                <a:lnTo>
                  <a:pt x="53578" y="205383"/>
                </a:lnTo>
                <a:lnTo>
                  <a:pt x="53578" y="187523"/>
                </a:lnTo>
                <a:lnTo>
                  <a:pt x="62508" y="151804"/>
                </a:lnTo>
                <a:lnTo>
                  <a:pt x="62508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313414" y="1276945"/>
            <a:ext cx="196454" cy="35720"/>
          </a:xfrm>
          <a:custGeom>
            <a:avLst/>
            <a:gdLst/>
            <a:ahLst/>
            <a:cxnLst/>
            <a:rect l="0" t="0" r="0" b="0"/>
            <a:pathLst>
              <a:path w="196454" h="35720">
                <a:moveTo>
                  <a:pt x="0" y="35719"/>
                </a:moveTo>
                <a:lnTo>
                  <a:pt x="17859" y="35719"/>
                </a:lnTo>
                <a:lnTo>
                  <a:pt x="35719" y="26789"/>
                </a:lnTo>
                <a:lnTo>
                  <a:pt x="71438" y="26789"/>
                </a:lnTo>
                <a:lnTo>
                  <a:pt x="107156" y="17860"/>
                </a:lnTo>
                <a:lnTo>
                  <a:pt x="142875" y="8930"/>
                </a:lnTo>
                <a:lnTo>
                  <a:pt x="16966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509867" y="1384102"/>
            <a:ext cx="125017" cy="178594"/>
          </a:xfrm>
          <a:custGeom>
            <a:avLst/>
            <a:gdLst/>
            <a:ahLst/>
            <a:cxnLst/>
            <a:rect l="0" t="0" r="0" b="0"/>
            <a:pathLst>
              <a:path w="125017" h="178594">
                <a:moveTo>
                  <a:pt x="125016" y="0"/>
                </a:moveTo>
                <a:lnTo>
                  <a:pt x="125016" y="0"/>
                </a:lnTo>
                <a:lnTo>
                  <a:pt x="125016" y="8929"/>
                </a:lnTo>
                <a:lnTo>
                  <a:pt x="116086" y="26788"/>
                </a:lnTo>
                <a:lnTo>
                  <a:pt x="98227" y="53577"/>
                </a:lnTo>
                <a:lnTo>
                  <a:pt x="89297" y="80367"/>
                </a:lnTo>
                <a:lnTo>
                  <a:pt x="71438" y="107156"/>
                </a:lnTo>
                <a:lnTo>
                  <a:pt x="53578" y="133945"/>
                </a:lnTo>
                <a:lnTo>
                  <a:pt x="35719" y="160734"/>
                </a:lnTo>
                <a:lnTo>
                  <a:pt x="17860" y="169663"/>
                </a:lnTo>
                <a:lnTo>
                  <a:pt x="8930" y="17859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68828" y="1151930"/>
            <a:ext cx="267892" cy="214313"/>
          </a:xfrm>
          <a:custGeom>
            <a:avLst/>
            <a:gdLst/>
            <a:ahLst/>
            <a:cxnLst/>
            <a:rect l="0" t="0" r="0" b="0"/>
            <a:pathLst>
              <a:path w="267892" h="214313">
                <a:moveTo>
                  <a:pt x="35719" y="8929"/>
                </a:move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17860" y="107156"/>
                </a:lnTo>
                <a:lnTo>
                  <a:pt x="1786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196453"/>
                </a:lnTo>
                <a:lnTo>
                  <a:pt x="8930" y="160734"/>
                </a:lnTo>
                <a:lnTo>
                  <a:pt x="26789" y="125015"/>
                </a:lnTo>
                <a:lnTo>
                  <a:pt x="44649" y="89297"/>
                </a:lnTo>
                <a:lnTo>
                  <a:pt x="80367" y="53578"/>
                </a:lnTo>
                <a:lnTo>
                  <a:pt x="116086" y="17859"/>
                </a:lnTo>
                <a:lnTo>
                  <a:pt x="151805" y="8929"/>
                </a:lnTo>
                <a:lnTo>
                  <a:pt x="187524" y="0"/>
                </a:lnTo>
                <a:lnTo>
                  <a:pt x="214313" y="8929"/>
                </a:lnTo>
                <a:lnTo>
                  <a:pt x="232172" y="17859"/>
                </a:lnTo>
                <a:lnTo>
                  <a:pt x="250031" y="26789"/>
                </a:lnTo>
                <a:lnTo>
                  <a:pt x="258961" y="35718"/>
                </a:lnTo>
                <a:lnTo>
                  <a:pt x="267891" y="44648"/>
                </a:lnTo>
                <a:lnTo>
                  <a:pt x="267891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849195" y="1116211"/>
            <a:ext cx="321470" cy="321469"/>
          </a:xfrm>
          <a:custGeom>
            <a:avLst/>
            <a:gdLst/>
            <a:ahLst/>
            <a:cxnLst/>
            <a:rect l="0" t="0" r="0" b="0"/>
            <a:pathLst>
              <a:path w="321470" h="321469">
                <a:moveTo>
                  <a:pt x="71438" y="205383"/>
                </a:moveTo>
                <a:lnTo>
                  <a:pt x="62508" y="205383"/>
                </a:lnTo>
                <a:lnTo>
                  <a:pt x="62508" y="205383"/>
                </a:lnTo>
                <a:lnTo>
                  <a:pt x="53578" y="205383"/>
                </a:lnTo>
                <a:lnTo>
                  <a:pt x="44649" y="205383"/>
                </a:lnTo>
                <a:lnTo>
                  <a:pt x="44649" y="214312"/>
                </a:lnTo>
                <a:lnTo>
                  <a:pt x="35719" y="223242"/>
                </a:lnTo>
                <a:lnTo>
                  <a:pt x="17860" y="250031"/>
                </a:lnTo>
                <a:lnTo>
                  <a:pt x="8930" y="267891"/>
                </a:lnTo>
                <a:lnTo>
                  <a:pt x="0" y="294679"/>
                </a:lnTo>
                <a:lnTo>
                  <a:pt x="0" y="303609"/>
                </a:lnTo>
                <a:lnTo>
                  <a:pt x="8930" y="312539"/>
                </a:lnTo>
                <a:lnTo>
                  <a:pt x="26789" y="321468"/>
                </a:lnTo>
                <a:lnTo>
                  <a:pt x="44649" y="312539"/>
                </a:lnTo>
                <a:lnTo>
                  <a:pt x="71438" y="294679"/>
                </a:lnTo>
                <a:lnTo>
                  <a:pt x="98227" y="276820"/>
                </a:lnTo>
                <a:lnTo>
                  <a:pt x="133946" y="241102"/>
                </a:lnTo>
                <a:lnTo>
                  <a:pt x="169664" y="196453"/>
                </a:lnTo>
                <a:lnTo>
                  <a:pt x="214313" y="151805"/>
                </a:lnTo>
                <a:lnTo>
                  <a:pt x="250032" y="98226"/>
                </a:lnTo>
                <a:lnTo>
                  <a:pt x="285750" y="53578"/>
                </a:lnTo>
                <a:lnTo>
                  <a:pt x="312539" y="17859"/>
                </a:lnTo>
                <a:lnTo>
                  <a:pt x="321469" y="0"/>
                </a:lnTo>
                <a:lnTo>
                  <a:pt x="303610" y="0"/>
                </a:lnTo>
                <a:lnTo>
                  <a:pt x="267891" y="26789"/>
                </a:lnTo>
                <a:lnTo>
                  <a:pt x="223243" y="62508"/>
                </a:lnTo>
                <a:lnTo>
                  <a:pt x="178594" y="107156"/>
                </a:lnTo>
                <a:lnTo>
                  <a:pt x="133946" y="151805"/>
                </a:lnTo>
                <a:lnTo>
                  <a:pt x="116086" y="205383"/>
                </a:lnTo>
                <a:lnTo>
                  <a:pt x="107157" y="241102"/>
                </a:lnTo>
                <a:lnTo>
                  <a:pt x="116086" y="276820"/>
                </a:lnTo>
                <a:lnTo>
                  <a:pt x="133946" y="294679"/>
                </a:lnTo>
                <a:lnTo>
                  <a:pt x="160735" y="303609"/>
                </a:lnTo>
                <a:lnTo>
                  <a:pt x="196453" y="303609"/>
                </a:lnTo>
                <a:lnTo>
                  <a:pt x="196453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973836" y="1009055"/>
            <a:ext cx="35720" cy="437555"/>
          </a:xfrm>
          <a:custGeom>
            <a:avLst/>
            <a:gdLst/>
            <a:ahLst/>
            <a:cxnLst/>
            <a:rect l="0" t="0" r="0" b="0"/>
            <a:pathLst>
              <a:path w="35720" h="437555">
                <a:moveTo>
                  <a:pt x="35719" y="8929"/>
                </a:move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26789" y="0"/>
                </a:lnTo>
                <a:lnTo>
                  <a:pt x="26789" y="17859"/>
                </a:lnTo>
                <a:lnTo>
                  <a:pt x="17859" y="35718"/>
                </a:lnTo>
                <a:lnTo>
                  <a:pt x="8930" y="80367"/>
                </a:lnTo>
                <a:lnTo>
                  <a:pt x="8930" y="142875"/>
                </a:lnTo>
                <a:lnTo>
                  <a:pt x="8930" y="205382"/>
                </a:lnTo>
                <a:lnTo>
                  <a:pt x="0" y="276820"/>
                </a:lnTo>
                <a:lnTo>
                  <a:pt x="0" y="330398"/>
                </a:lnTo>
                <a:lnTo>
                  <a:pt x="8930" y="383976"/>
                </a:lnTo>
                <a:lnTo>
                  <a:pt x="8930" y="410765"/>
                </a:lnTo>
                <a:lnTo>
                  <a:pt x="17859" y="437554"/>
                </a:lnTo>
                <a:lnTo>
                  <a:pt x="26789" y="437554"/>
                </a:lnTo>
                <a:lnTo>
                  <a:pt x="35719" y="437554"/>
                </a:lnTo>
                <a:lnTo>
                  <a:pt x="35719" y="410765"/>
                </a:lnTo>
                <a:lnTo>
                  <a:pt x="35719" y="375047"/>
                </a:lnTo>
                <a:lnTo>
                  <a:pt x="35719" y="321468"/>
                </a:lnTo>
                <a:lnTo>
                  <a:pt x="26789" y="258961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11328" y="1017984"/>
            <a:ext cx="357189" cy="446486"/>
          </a:xfrm>
          <a:custGeom>
            <a:avLst/>
            <a:gdLst/>
            <a:ahLst/>
            <a:cxnLst/>
            <a:rect l="0" t="0" r="0" b="0"/>
            <a:pathLst>
              <a:path w="357189" h="44648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80367" y="0"/>
                </a:lnTo>
                <a:lnTo>
                  <a:pt x="125016" y="0"/>
                </a:lnTo>
                <a:lnTo>
                  <a:pt x="187524" y="8930"/>
                </a:lnTo>
                <a:lnTo>
                  <a:pt x="250031" y="26789"/>
                </a:lnTo>
                <a:lnTo>
                  <a:pt x="294680" y="53578"/>
                </a:lnTo>
                <a:lnTo>
                  <a:pt x="339328" y="89297"/>
                </a:lnTo>
                <a:lnTo>
                  <a:pt x="357188" y="142875"/>
                </a:lnTo>
                <a:lnTo>
                  <a:pt x="348258" y="205383"/>
                </a:lnTo>
                <a:lnTo>
                  <a:pt x="321469" y="267891"/>
                </a:lnTo>
                <a:lnTo>
                  <a:pt x="267891" y="330399"/>
                </a:lnTo>
                <a:lnTo>
                  <a:pt x="205383" y="383977"/>
                </a:lnTo>
                <a:lnTo>
                  <a:pt x="142875" y="419695"/>
                </a:lnTo>
                <a:lnTo>
                  <a:pt x="89297" y="446485"/>
                </a:lnTo>
                <a:lnTo>
                  <a:pt x="44649" y="446485"/>
                </a:lnTo>
                <a:lnTo>
                  <a:pt x="26789" y="437555"/>
                </a:lnTo>
                <a:lnTo>
                  <a:pt x="26789" y="43755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250656" y="1339453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26789"/>
                </a:moveTo>
                <a:lnTo>
                  <a:pt x="35719" y="26789"/>
                </a:lnTo>
                <a:lnTo>
                  <a:pt x="35719" y="17860"/>
                </a:lnTo>
                <a:lnTo>
                  <a:pt x="26789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545211" y="3937992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29"/>
                </a:lnTo>
                <a:lnTo>
                  <a:pt x="107156" y="8929"/>
                </a:lnTo>
                <a:lnTo>
                  <a:pt x="133945" y="17859"/>
                </a:lnTo>
                <a:lnTo>
                  <a:pt x="151805" y="26789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795242" y="3929062"/>
            <a:ext cx="571501" cy="26790"/>
          </a:xfrm>
          <a:custGeom>
            <a:avLst/>
            <a:gdLst/>
            <a:ahLst/>
            <a:cxnLst/>
            <a:rect l="0" t="0" r="0" b="0"/>
            <a:pathLst>
              <a:path w="571501" h="26790">
                <a:moveTo>
                  <a:pt x="0" y="26789"/>
                </a:moveTo>
                <a:lnTo>
                  <a:pt x="44649" y="26789"/>
                </a:lnTo>
                <a:lnTo>
                  <a:pt x="80367" y="17859"/>
                </a:lnTo>
                <a:lnTo>
                  <a:pt x="125016" y="8930"/>
                </a:lnTo>
                <a:lnTo>
                  <a:pt x="169664" y="0"/>
                </a:lnTo>
                <a:lnTo>
                  <a:pt x="214313" y="0"/>
                </a:lnTo>
                <a:lnTo>
                  <a:pt x="250031" y="0"/>
                </a:lnTo>
                <a:lnTo>
                  <a:pt x="294680" y="0"/>
                </a:lnTo>
                <a:lnTo>
                  <a:pt x="339328" y="0"/>
                </a:lnTo>
                <a:lnTo>
                  <a:pt x="383977" y="0"/>
                </a:lnTo>
                <a:lnTo>
                  <a:pt x="419696" y="0"/>
                </a:lnTo>
                <a:lnTo>
                  <a:pt x="455414" y="8930"/>
                </a:lnTo>
                <a:lnTo>
                  <a:pt x="482203" y="8930"/>
                </a:lnTo>
                <a:lnTo>
                  <a:pt x="517922" y="8930"/>
                </a:lnTo>
                <a:lnTo>
                  <a:pt x="535781" y="17859"/>
                </a:lnTo>
                <a:lnTo>
                  <a:pt x="562571" y="17859"/>
                </a:lnTo>
                <a:lnTo>
                  <a:pt x="571500" y="17859"/>
                </a:lnTo>
                <a:lnTo>
                  <a:pt x="571500" y="17859"/>
                </a:lnTo>
                <a:lnTo>
                  <a:pt x="571500" y="17859"/>
                </a:lnTo>
                <a:lnTo>
                  <a:pt x="562571" y="17859"/>
                </a:lnTo>
                <a:lnTo>
                  <a:pt x="56257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107781" y="166092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000625" y="1544836"/>
            <a:ext cx="250032" cy="580430"/>
          </a:xfrm>
          <a:custGeom>
            <a:avLst/>
            <a:gdLst/>
            <a:ahLst/>
            <a:cxnLst/>
            <a:rect l="0" t="0" r="0" b="0"/>
            <a:pathLst>
              <a:path w="250032" h="580430">
                <a:moveTo>
                  <a:pt x="98227" y="107156"/>
                </a:moveTo>
                <a:lnTo>
                  <a:pt x="98227" y="107156"/>
                </a:lnTo>
                <a:lnTo>
                  <a:pt x="107156" y="98226"/>
                </a:lnTo>
                <a:lnTo>
                  <a:pt x="107156" y="8929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07156" y="4464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16086" y="35718"/>
                </a:lnTo>
                <a:lnTo>
                  <a:pt x="107156" y="35718"/>
                </a:lnTo>
                <a:lnTo>
                  <a:pt x="107156" y="53578"/>
                </a:lnTo>
                <a:lnTo>
                  <a:pt x="89297" y="80367"/>
                </a:lnTo>
                <a:lnTo>
                  <a:pt x="80367" y="116086"/>
                </a:lnTo>
                <a:lnTo>
                  <a:pt x="62508" y="169664"/>
                </a:lnTo>
                <a:lnTo>
                  <a:pt x="44648" y="232172"/>
                </a:lnTo>
                <a:lnTo>
                  <a:pt x="26789" y="312539"/>
                </a:lnTo>
                <a:lnTo>
                  <a:pt x="17859" y="392906"/>
                </a:lnTo>
                <a:lnTo>
                  <a:pt x="8930" y="464343"/>
                </a:lnTo>
                <a:lnTo>
                  <a:pt x="0" y="517922"/>
                </a:lnTo>
                <a:lnTo>
                  <a:pt x="0" y="562570"/>
                </a:lnTo>
                <a:lnTo>
                  <a:pt x="0" y="580429"/>
                </a:lnTo>
                <a:lnTo>
                  <a:pt x="0" y="580429"/>
                </a:lnTo>
                <a:lnTo>
                  <a:pt x="0" y="562570"/>
                </a:lnTo>
                <a:lnTo>
                  <a:pt x="8930" y="517922"/>
                </a:lnTo>
                <a:lnTo>
                  <a:pt x="17859" y="455414"/>
                </a:lnTo>
                <a:lnTo>
                  <a:pt x="35719" y="366117"/>
                </a:lnTo>
                <a:lnTo>
                  <a:pt x="44648" y="276820"/>
                </a:lnTo>
                <a:lnTo>
                  <a:pt x="53578" y="178593"/>
                </a:lnTo>
                <a:lnTo>
                  <a:pt x="53578" y="98226"/>
                </a:lnTo>
                <a:lnTo>
                  <a:pt x="62508" y="44648"/>
                </a:lnTo>
                <a:lnTo>
                  <a:pt x="80367" y="8929"/>
                </a:lnTo>
                <a:lnTo>
                  <a:pt x="89297" y="0"/>
                </a:lnTo>
                <a:lnTo>
                  <a:pt x="107156" y="8929"/>
                </a:lnTo>
                <a:lnTo>
                  <a:pt x="116086" y="35718"/>
                </a:lnTo>
                <a:lnTo>
                  <a:pt x="133945" y="80367"/>
                </a:lnTo>
                <a:lnTo>
                  <a:pt x="160734" y="125015"/>
                </a:lnTo>
                <a:lnTo>
                  <a:pt x="178594" y="187523"/>
                </a:lnTo>
                <a:lnTo>
                  <a:pt x="196453" y="250031"/>
                </a:lnTo>
                <a:lnTo>
                  <a:pt x="214313" y="303609"/>
                </a:lnTo>
                <a:lnTo>
                  <a:pt x="232172" y="366117"/>
                </a:lnTo>
                <a:lnTo>
                  <a:pt x="241102" y="410765"/>
                </a:lnTo>
                <a:lnTo>
                  <a:pt x="250031" y="446484"/>
                </a:lnTo>
                <a:lnTo>
                  <a:pt x="250031" y="473273"/>
                </a:lnTo>
                <a:lnTo>
                  <a:pt x="250031" y="491133"/>
                </a:lnTo>
                <a:lnTo>
                  <a:pt x="250031" y="491133"/>
                </a:lnTo>
                <a:lnTo>
                  <a:pt x="232172" y="482203"/>
                </a:lnTo>
                <a:lnTo>
                  <a:pt x="223242" y="455414"/>
                </a:lnTo>
                <a:lnTo>
                  <a:pt x="223242" y="45541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072063" y="1866304"/>
            <a:ext cx="223243" cy="53580"/>
          </a:xfrm>
          <a:custGeom>
            <a:avLst/>
            <a:gdLst/>
            <a:ahLst/>
            <a:cxnLst/>
            <a:rect l="0" t="0" r="0" b="0"/>
            <a:pathLst>
              <a:path w="223243" h="53580">
                <a:moveTo>
                  <a:pt x="0" y="53579"/>
                </a:moveTo>
                <a:lnTo>
                  <a:pt x="8929" y="53579"/>
                </a:lnTo>
                <a:lnTo>
                  <a:pt x="26789" y="44649"/>
                </a:lnTo>
                <a:lnTo>
                  <a:pt x="53578" y="35719"/>
                </a:lnTo>
                <a:lnTo>
                  <a:pt x="89296" y="26790"/>
                </a:lnTo>
                <a:lnTo>
                  <a:pt x="133945" y="17860"/>
                </a:lnTo>
                <a:lnTo>
                  <a:pt x="17859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723805" y="1634133"/>
            <a:ext cx="89298" cy="535782"/>
          </a:xfrm>
          <a:custGeom>
            <a:avLst/>
            <a:gdLst/>
            <a:ahLst/>
            <a:cxnLst/>
            <a:rect l="0" t="0" r="0" b="0"/>
            <a:pathLst>
              <a:path w="89298" h="535782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17859"/>
                </a:lnTo>
                <a:lnTo>
                  <a:pt x="71437" y="44648"/>
                </a:lnTo>
                <a:lnTo>
                  <a:pt x="62508" y="98226"/>
                </a:lnTo>
                <a:lnTo>
                  <a:pt x="53578" y="169664"/>
                </a:lnTo>
                <a:lnTo>
                  <a:pt x="44648" y="250031"/>
                </a:lnTo>
                <a:lnTo>
                  <a:pt x="44648" y="330398"/>
                </a:lnTo>
                <a:lnTo>
                  <a:pt x="35718" y="401836"/>
                </a:lnTo>
                <a:lnTo>
                  <a:pt x="35718" y="455414"/>
                </a:lnTo>
                <a:lnTo>
                  <a:pt x="26789" y="500062"/>
                </a:lnTo>
                <a:lnTo>
                  <a:pt x="17859" y="526851"/>
                </a:lnTo>
                <a:lnTo>
                  <a:pt x="8929" y="535781"/>
                </a:lnTo>
                <a:lnTo>
                  <a:pt x="8929" y="526851"/>
                </a:lnTo>
                <a:lnTo>
                  <a:pt x="0" y="500062"/>
                </a:lnTo>
                <a:lnTo>
                  <a:pt x="0" y="50006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714875" y="1669851"/>
            <a:ext cx="178595" cy="544712"/>
          </a:xfrm>
          <a:custGeom>
            <a:avLst/>
            <a:gdLst/>
            <a:ahLst/>
            <a:cxnLst/>
            <a:rect l="0" t="0" r="0" b="0"/>
            <a:pathLst>
              <a:path w="178595" h="5447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71438" y="8930"/>
                </a:lnTo>
                <a:lnTo>
                  <a:pt x="98227" y="35719"/>
                </a:lnTo>
                <a:lnTo>
                  <a:pt x="133945" y="71438"/>
                </a:lnTo>
                <a:lnTo>
                  <a:pt x="160734" y="125016"/>
                </a:lnTo>
                <a:lnTo>
                  <a:pt x="169664" y="187524"/>
                </a:lnTo>
                <a:lnTo>
                  <a:pt x="178594" y="258961"/>
                </a:lnTo>
                <a:lnTo>
                  <a:pt x="169664" y="339328"/>
                </a:lnTo>
                <a:lnTo>
                  <a:pt x="151805" y="401836"/>
                </a:lnTo>
                <a:lnTo>
                  <a:pt x="125016" y="464344"/>
                </a:lnTo>
                <a:lnTo>
                  <a:pt x="98227" y="508993"/>
                </a:lnTo>
                <a:lnTo>
                  <a:pt x="80367" y="535782"/>
                </a:lnTo>
                <a:lnTo>
                  <a:pt x="71438" y="544711"/>
                </a:lnTo>
                <a:lnTo>
                  <a:pt x="62508" y="517922"/>
                </a:lnTo>
                <a:lnTo>
                  <a:pt x="71438" y="473274"/>
                </a:lnTo>
                <a:lnTo>
                  <a:pt x="71438" y="4732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411391" y="1625203"/>
            <a:ext cx="17860" cy="419696"/>
          </a:xfrm>
          <a:custGeom>
            <a:avLst/>
            <a:gdLst/>
            <a:ahLst/>
            <a:cxnLst/>
            <a:rect l="0" t="0" r="0" b="0"/>
            <a:pathLst>
              <a:path w="17860" h="419696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35719"/>
                </a:lnTo>
                <a:lnTo>
                  <a:pt x="17859" y="71437"/>
                </a:lnTo>
                <a:lnTo>
                  <a:pt x="17859" y="116086"/>
                </a:lnTo>
                <a:lnTo>
                  <a:pt x="17859" y="187523"/>
                </a:lnTo>
                <a:lnTo>
                  <a:pt x="17859" y="250031"/>
                </a:lnTo>
                <a:lnTo>
                  <a:pt x="8929" y="321469"/>
                </a:lnTo>
                <a:lnTo>
                  <a:pt x="8929" y="366117"/>
                </a:lnTo>
                <a:lnTo>
                  <a:pt x="8929" y="401836"/>
                </a:lnTo>
                <a:lnTo>
                  <a:pt x="8929" y="419695"/>
                </a:lnTo>
                <a:lnTo>
                  <a:pt x="8929" y="419695"/>
                </a:lnTo>
                <a:lnTo>
                  <a:pt x="0" y="401836"/>
                </a:lnTo>
                <a:lnTo>
                  <a:pt x="0" y="375047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393531" y="1634133"/>
            <a:ext cx="223243" cy="464344"/>
          </a:xfrm>
          <a:custGeom>
            <a:avLst/>
            <a:gdLst/>
            <a:ahLst/>
            <a:cxnLst/>
            <a:rect l="0" t="0" r="0" b="0"/>
            <a:pathLst>
              <a:path w="223243" h="46434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17859"/>
                </a:lnTo>
                <a:lnTo>
                  <a:pt x="71438" y="17859"/>
                </a:lnTo>
                <a:lnTo>
                  <a:pt x="107157" y="26789"/>
                </a:lnTo>
                <a:lnTo>
                  <a:pt x="151805" y="35718"/>
                </a:lnTo>
                <a:lnTo>
                  <a:pt x="187524" y="62507"/>
                </a:lnTo>
                <a:lnTo>
                  <a:pt x="214313" y="98226"/>
                </a:lnTo>
                <a:lnTo>
                  <a:pt x="223242" y="151804"/>
                </a:lnTo>
                <a:lnTo>
                  <a:pt x="214313" y="223242"/>
                </a:lnTo>
                <a:lnTo>
                  <a:pt x="196453" y="294679"/>
                </a:lnTo>
                <a:lnTo>
                  <a:pt x="160735" y="357187"/>
                </a:lnTo>
                <a:lnTo>
                  <a:pt x="125016" y="410765"/>
                </a:lnTo>
                <a:lnTo>
                  <a:pt x="89297" y="446484"/>
                </a:lnTo>
                <a:lnTo>
                  <a:pt x="53578" y="464343"/>
                </a:lnTo>
                <a:lnTo>
                  <a:pt x="44649" y="464343"/>
                </a:lnTo>
                <a:lnTo>
                  <a:pt x="44649" y="446484"/>
                </a:lnTo>
                <a:lnTo>
                  <a:pt x="53578" y="410765"/>
                </a:lnTo>
                <a:lnTo>
                  <a:pt x="71438" y="357187"/>
                </a:lnTo>
                <a:lnTo>
                  <a:pt x="71438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2" name="Freeform 18431"/>
          <p:cNvSpPr/>
          <p:nvPr/>
        </p:nvSpPr>
        <p:spPr bwMode="auto">
          <a:xfrm>
            <a:off x="5625703" y="1660922"/>
            <a:ext cx="223243" cy="446485"/>
          </a:xfrm>
          <a:custGeom>
            <a:avLst/>
            <a:gdLst/>
            <a:ahLst/>
            <a:cxnLst/>
            <a:rect l="0" t="0" r="0" b="0"/>
            <a:pathLst>
              <a:path w="223243" h="446485">
                <a:moveTo>
                  <a:pt x="98227" y="0"/>
                </a:moveTo>
                <a:lnTo>
                  <a:pt x="89297" y="8929"/>
                </a:lnTo>
                <a:lnTo>
                  <a:pt x="89297" y="17859"/>
                </a:lnTo>
                <a:lnTo>
                  <a:pt x="89297" y="44648"/>
                </a:lnTo>
                <a:lnTo>
                  <a:pt x="80367" y="89297"/>
                </a:lnTo>
                <a:lnTo>
                  <a:pt x="71438" y="133945"/>
                </a:lnTo>
                <a:lnTo>
                  <a:pt x="62508" y="196453"/>
                </a:lnTo>
                <a:lnTo>
                  <a:pt x="53578" y="250031"/>
                </a:lnTo>
                <a:lnTo>
                  <a:pt x="44649" y="303609"/>
                </a:lnTo>
                <a:lnTo>
                  <a:pt x="26789" y="348257"/>
                </a:lnTo>
                <a:lnTo>
                  <a:pt x="17860" y="383976"/>
                </a:lnTo>
                <a:lnTo>
                  <a:pt x="8930" y="401836"/>
                </a:lnTo>
                <a:lnTo>
                  <a:pt x="0" y="401836"/>
                </a:lnTo>
                <a:lnTo>
                  <a:pt x="0" y="383976"/>
                </a:lnTo>
                <a:lnTo>
                  <a:pt x="0" y="357187"/>
                </a:lnTo>
                <a:lnTo>
                  <a:pt x="0" y="312539"/>
                </a:lnTo>
                <a:lnTo>
                  <a:pt x="0" y="250031"/>
                </a:lnTo>
                <a:lnTo>
                  <a:pt x="0" y="187523"/>
                </a:lnTo>
                <a:lnTo>
                  <a:pt x="0" y="125015"/>
                </a:lnTo>
                <a:lnTo>
                  <a:pt x="0" y="71437"/>
                </a:lnTo>
                <a:lnTo>
                  <a:pt x="893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25016" y="17859"/>
                </a:lnTo>
                <a:lnTo>
                  <a:pt x="151805" y="26789"/>
                </a:lnTo>
                <a:lnTo>
                  <a:pt x="178594" y="35718"/>
                </a:lnTo>
                <a:lnTo>
                  <a:pt x="205383" y="62507"/>
                </a:lnTo>
                <a:lnTo>
                  <a:pt x="223242" y="107156"/>
                </a:lnTo>
                <a:lnTo>
                  <a:pt x="223242" y="160734"/>
                </a:lnTo>
                <a:lnTo>
                  <a:pt x="205383" y="223242"/>
                </a:lnTo>
                <a:lnTo>
                  <a:pt x="178594" y="294679"/>
                </a:lnTo>
                <a:lnTo>
                  <a:pt x="133945" y="348257"/>
                </a:lnTo>
                <a:lnTo>
                  <a:pt x="98227" y="401836"/>
                </a:lnTo>
                <a:lnTo>
                  <a:pt x="62508" y="437554"/>
                </a:lnTo>
                <a:lnTo>
                  <a:pt x="44649" y="446484"/>
                </a:lnTo>
                <a:lnTo>
                  <a:pt x="44649" y="428625"/>
                </a:lnTo>
                <a:lnTo>
                  <a:pt x="53578" y="392906"/>
                </a:lnTo>
                <a:lnTo>
                  <a:pt x="53578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3" name="Freeform 18432"/>
          <p:cNvSpPr/>
          <p:nvPr/>
        </p:nvSpPr>
        <p:spPr bwMode="auto">
          <a:xfrm>
            <a:off x="5965031" y="1678781"/>
            <a:ext cx="35720" cy="357189"/>
          </a:xfrm>
          <a:custGeom>
            <a:avLst/>
            <a:gdLst/>
            <a:ahLst/>
            <a:cxnLst/>
            <a:rect l="0" t="0" r="0" b="0"/>
            <a:pathLst>
              <a:path w="35720" h="357189">
                <a:moveTo>
                  <a:pt x="35719" y="0"/>
                </a:moveTo>
                <a:lnTo>
                  <a:pt x="35719" y="17859"/>
                </a:lnTo>
                <a:lnTo>
                  <a:pt x="35719" y="44648"/>
                </a:lnTo>
                <a:lnTo>
                  <a:pt x="26789" y="89297"/>
                </a:lnTo>
                <a:lnTo>
                  <a:pt x="26789" y="142875"/>
                </a:lnTo>
                <a:lnTo>
                  <a:pt x="17860" y="196453"/>
                </a:lnTo>
                <a:lnTo>
                  <a:pt x="8930" y="241102"/>
                </a:lnTo>
                <a:lnTo>
                  <a:pt x="8930" y="285750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39328"/>
                </a:lnTo>
                <a:lnTo>
                  <a:pt x="8930" y="321469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6" name="Freeform 18435"/>
          <p:cNvSpPr/>
          <p:nvPr/>
        </p:nvSpPr>
        <p:spPr bwMode="auto">
          <a:xfrm>
            <a:off x="5965031" y="1482328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88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Simple Data Path for All Instructions</a:t>
            </a:r>
          </a:p>
        </p:txBody>
      </p:sp>
      <p:pic>
        <p:nvPicPr>
          <p:cNvPr id="19459" name="Picture 4" descr="F05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8458200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5152430" y="2303859"/>
            <a:ext cx="616149" cy="669728"/>
          </a:xfrm>
          <a:custGeom>
            <a:avLst/>
            <a:gdLst/>
            <a:ahLst/>
            <a:cxnLst/>
            <a:rect l="0" t="0" r="0" b="0"/>
            <a:pathLst>
              <a:path w="616149" h="669728">
                <a:moveTo>
                  <a:pt x="526851" y="116086"/>
                </a:moveTo>
                <a:lnTo>
                  <a:pt x="526851" y="116086"/>
                </a:lnTo>
                <a:lnTo>
                  <a:pt x="535781" y="116086"/>
                </a:lnTo>
                <a:lnTo>
                  <a:pt x="535781" y="116086"/>
                </a:lnTo>
                <a:lnTo>
                  <a:pt x="535781" y="116086"/>
                </a:lnTo>
                <a:lnTo>
                  <a:pt x="535781" y="116086"/>
                </a:lnTo>
                <a:lnTo>
                  <a:pt x="535781" y="116086"/>
                </a:lnTo>
                <a:lnTo>
                  <a:pt x="535781" y="116086"/>
                </a:lnTo>
                <a:lnTo>
                  <a:pt x="526851" y="116086"/>
                </a:lnTo>
                <a:lnTo>
                  <a:pt x="526851" y="116086"/>
                </a:lnTo>
                <a:lnTo>
                  <a:pt x="517922" y="116086"/>
                </a:lnTo>
                <a:lnTo>
                  <a:pt x="517922" y="116086"/>
                </a:lnTo>
                <a:lnTo>
                  <a:pt x="508992" y="116086"/>
                </a:lnTo>
                <a:lnTo>
                  <a:pt x="508992" y="116086"/>
                </a:lnTo>
                <a:lnTo>
                  <a:pt x="508992" y="116086"/>
                </a:lnTo>
                <a:lnTo>
                  <a:pt x="508992" y="116086"/>
                </a:lnTo>
                <a:lnTo>
                  <a:pt x="508992" y="116086"/>
                </a:lnTo>
                <a:lnTo>
                  <a:pt x="508992" y="116086"/>
                </a:lnTo>
                <a:lnTo>
                  <a:pt x="508992" y="107156"/>
                </a:lnTo>
                <a:lnTo>
                  <a:pt x="508992" y="107156"/>
                </a:lnTo>
                <a:lnTo>
                  <a:pt x="508992" y="107156"/>
                </a:lnTo>
                <a:lnTo>
                  <a:pt x="508992" y="107156"/>
                </a:lnTo>
                <a:lnTo>
                  <a:pt x="508992" y="107156"/>
                </a:lnTo>
                <a:lnTo>
                  <a:pt x="508992" y="98227"/>
                </a:lnTo>
                <a:lnTo>
                  <a:pt x="500062" y="98227"/>
                </a:lnTo>
                <a:lnTo>
                  <a:pt x="500062" y="89297"/>
                </a:lnTo>
                <a:lnTo>
                  <a:pt x="500062" y="89297"/>
                </a:lnTo>
                <a:lnTo>
                  <a:pt x="500062" y="80367"/>
                </a:lnTo>
                <a:lnTo>
                  <a:pt x="500062" y="80367"/>
                </a:lnTo>
                <a:lnTo>
                  <a:pt x="491133" y="80367"/>
                </a:lnTo>
                <a:lnTo>
                  <a:pt x="491133" y="71438"/>
                </a:lnTo>
                <a:lnTo>
                  <a:pt x="491133" y="7143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82203" y="53578"/>
                </a:lnTo>
                <a:lnTo>
                  <a:pt x="473273" y="53578"/>
                </a:lnTo>
                <a:lnTo>
                  <a:pt x="473273" y="44649"/>
                </a:lnTo>
                <a:lnTo>
                  <a:pt x="464343" y="44649"/>
                </a:lnTo>
                <a:lnTo>
                  <a:pt x="455414" y="44649"/>
                </a:lnTo>
                <a:lnTo>
                  <a:pt x="446484" y="35719"/>
                </a:lnTo>
                <a:lnTo>
                  <a:pt x="437554" y="35719"/>
                </a:lnTo>
                <a:lnTo>
                  <a:pt x="428625" y="35719"/>
                </a:lnTo>
                <a:lnTo>
                  <a:pt x="419695" y="26789"/>
                </a:lnTo>
                <a:lnTo>
                  <a:pt x="410765" y="26789"/>
                </a:lnTo>
                <a:lnTo>
                  <a:pt x="401836" y="26789"/>
                </a:lnTo>
                <a:lnTo>
                  <a:pt x="383976" y="17860"/>
                </a:lnTo>
                <a:lnTo>
                  <a:pt x="375047" y="17860"/>
                </a:lnTo>
                <a:lnTo>
                  <a:pt x="366117" y="8930"/>
                </a:lnTo>
                <a:lnTo>
                  <a:pt x="357187" y="8930"/>
                </a:lnTo>
                <a:lnTo>
                  <a:pt x="348258" y="8930"/>
                </a:lnTo>
                <a:lnTo>
                  <a:pt x="339328" y="0"/>
                </a:lnTo>
                <a:lnTo>
                  <a:pt x="321468" y="0"/>
                </a:lnTo>
                <a:lnTo>
                  <a:pt x="312539" y="0"/>
                </a:lnTo>
                <a:lnTo>
                  <a:pt x="303609" y="0"/>
                </a:lnTo>
                <a:lnTo>
                  <a:pt x="294679" y="0"/>
                </a:lnTo>
                <a:lnTo>
                  <a:pt x="276820" y="0"/>
                </a:lnTo>
                <a:lnTo>
                  <a:pt x="267890" y="0"/>
                </a:lnTo>
                <a:lnTo>
                  <a:pt x="258961" y="0"/>
                </a:lnTo>
                <a:lnTo>
                  <a:pt x="241101" y="0"/>
                </a:lnTo>
                <a:lnTo>
                  <a:pt x="232172" y="0"/>
                </a:lnTo>
                <a:lnTo>
                  <a:pt x="223242" y="0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33945" y="17860"/>
                </a:lnTo>
                <a:lnTo>
                  <a:pt x="125015" y="17860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6" y="35719"/>
                </a:lnTo>
                <a:lnTo>
                  <a:pt x="89297" y="35719"/>
                </a:lnTo>
                <a:lnTo>
                  <a:pt x="80367" y="35719"/>
                </a:lnTo>
                <a:lnTo>
                  <a:pt x="71437" y="44649"/>
                </a:lnTo>
                <a:lnTo>
                  <a:pt x="71437" y="44649"/>
                </a:lnTo>
                <a:lnTo>
                  <a:pt x="62508" y="44649"/>
                </a:lnTo>
                <a:lnTo>
                  <a:pt x="6250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89297"/>
                </a:lnTo>
                <a:lnTo>
                  <a:pt x="53578" y="98227"/>
                </a:lnTo>
                <a:lnTo>
                  <a:pt x="44648" y="107156"/>
                </a:lnTo>
                <a:lnTo>
                  <a:pt x="44648" y="116086"/>
                </a:lnTo>
                <a:lnTo>
                  <a:pt x="35718" y="125016"/>
                </a:lnTo>
                <a:lnTo>
                  <a:pt x="35718" y="133945"/>
                </a:lnTo>
                <a:lnTo>
                  <a:pt x="35718" y="133945"/>
                </a:lnTo>
                <a:lnTo>
                  <a:pt x="35718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8929" y="187524"/>
                </a:lnTo>
                <a:lnTo>
                  <a:pt x="8929" y="196454"/>
                </a:lnTo>
                <a:lnTo>
                  <a:pt x="8929" y="205383"/>
                </a:lnTo>
                <a:lnTo>
                  <a:pt x="8929" y="214313"/>
                </a:lnTo>
                <a:lnTo>
                  <a:pt x="8929" y="22324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0" y="321469"/>
                </a:lnTo>
                <a:lnTo>
                  <a:pt x="0" y="330399"/>
                </a:lnTo>
                <a:lnTo>
                  <a:pt x="0" y="348258"/>
                </a:lnTo>
                <a:lnTo>
                  <a:pt x="0" y="357188"/>
                </a:lnTo>
                <a:lnTo>
                  <a:pt x="0" y="375047"/>
                </a:lnTo>
                <a:lnTo>
                  <a:pt x="0" y="383977"/>
                </a:lnTo>
                <a:lnTo>
                  <a:pt x="0" y="392907"/>
                </a:lnTo>
                <a:lnTo>
                  <a:pt x="0" y="401836"/>
                </a:lnTo>
                <a:lnTo>
                  <a:pt x="0" y="419696"/>
                </a:lnTo>
                <a:lnTo>
                  <a:pt x="0" y="428625"/>
                </a:lnTo>
                <a:lnTo>
                  <a:pt x="0" y="437555"/>
                </a:lnTo>
                <a:lnTo>
                  <a:pt x="0" y="446485"/>
                </a:lnTo>
                <a:lnTo>
                  <a:pt x="8929" y="455414"/>
                </a:lnTo>
                <a:lnTo>
                  <a:pt x="8929" y="464344"/>
                </a:lnTo>
                <a:lnTo>
                  <a:pt x="8929" y="482204"/>
                </a:lnTo>
                <a:lnTo>
                  <a:pt x="8929" y="491133"/>
                </a:lnTo>
                <a:lnTo>
                  <a:pt x="8929" y="491133"/>
                </a:lnTo>
                <a:lnTo>
                  <a:pt x="8929" y="500062"/>
                </a:lnTo>
                <a:lnTo>
                  <a:pt x="8929" y="500062"/>
                </a:lnTo>
                <a:lnTo>
                  <a:pt x="17859" y="508992"/>
                </a:lnTo>
                <a:lnTo>
                  <a:pt x="17859" y="508992"/>
                </a:lnTo>
                <a:lnTo>
                  <a:pt x="17859" y="517922"/>
                </a:lnTo>
                <a:lnTo>
                  <a:pt x="26789" y="517922"/>
                </a:lnTo>
                <a:lnTo>
                  <a:pt x="26789" y="526852"/>
                </a:lnTo>
                <a:lnTo>
                  <a:pt x="26789" y="535781"/>
                </a:lnTo>
                <a:lnTo>
                  <a:pt x="35718" y="544711"/>
                </a:lnTo>
                <a:lnTo>
                  <a:pt x="44648" y="553641"/>
                </a:lnTo>
                <a:lnTo>
                  <a:pt x="44648" y="553641"/>
                </a:lnTo>
                <a:lnTo>
                  <a:pt x="53578" y="562570"/>
                </a:lnTo>
                <a:lnTo>
                  <a:pt x="62508" y="571500"/>
                </a:lnTo>
                <a:lnTo>
                  <a:pt x="62508" y="580430"/>
                </a:lnTo>
                <a:lnTo>
                  <a:pt x="71437" y="589359"/>
                </a:lnTo>
                <a:lnTo>
                  <a:pt x="80367" y="598289"/>
                </a:lnTo>
                <a:lnTo>
                  <a:pt x="89297" y="607219"/>
                </a:lnTo>
                <a:lnTo>
                  <a:pt x="89297" y="607219"/>
                </a:lnTo>
                <a:lnTo>
                  <a:pt x="98226" y="616148"/>
                </a:lnTo>
                <a:lnTo>
                  <a:pt x="107156" y="625078"/>
                </a:lnTo>
                <a:lnTo>
                  <a:pt x="116086" y="625078"/>
                </a:lnTo>
                <a:lnTo>
                  <a:pt x="125015" y="634008"/>
                </a:lnTo>
                <a:lnTo>
                  <a:pt x="133945" y="634008"/>
                </a:lnTo>
                <a:lnTo>
                  <a:pt x="142875" y="642937"/>
                </a:lnTo>
                <a:lnTo>
                  <a:pt x="142875" y="642937"/>
                </a:lnTo>
                <a:lnTo>
                  <a:pt x="151804" y="642937"/>
                </a:lnTo>
                <a:lnTo>
                  <a:pt x="160734" y="651867"/>
                </a:lnTo>
                <a:lnTo>
                  <a:pt x="169664" y="651867"/>
                </a:lnTo>
                <a:lnTo>
                  <a:pt x="169664" y="651867"/>
                </a:lnTo>
                <a:lnTo>
                  <a:pt x="178593" y="651867"/>
                </a:lnTo>
                <a:lnTo>
                  <a:pt x="187523" y="660797"/>
                </a:lnTo>
                <a:lnTo>
                  <a:pt x="196453" y="660797"/>
                </a:lnTo>
                <a:lnTo>
                  <a:pt x="214312" y="660797"/>
                </a:lnTo>
                <a:lnTo>
                  <a:pt x="223242" y="660797"/>
                </a:lnTo>
                <a:lnTo>
                  <a:pt x="232172" y="669727"/>
                </a:lnTo>
                <a:lnTo>
                  <a:pt x="241101" y="669727"/>
                </a:lnTo>
                <a:lnTo>
                  <a:pt x="250031" y="669727"/>
                </a:lnTo>
                <a:lnTo>
                  <a:pt x="258961" y="660797"/>
                </a:lnTo>
                <a:lnTo>
                  <a:pt x="267890" y="660797"/>
                </a:lnTo>
                <a:lnTo>
                  <a:pt x="276820" y="660797"/>
                </a:lnTo>
                <a:lnTo>
                  <a:pt x="285750" y="660797"/>
                </a:lnTo>
                <a:lnTo>
                  <a:pt x="294679" y="660797"/>
                </a:lnTo>
                <a:lnTo>
                  <a:pt x="303609" y="660797"/>
                </a:lnTo>
                <a:lnTo>
                  <a:pt x="312539" y="660797"/>
                </a:lnTo>
                <a:lnTo>
                  <a:pt x="312539" y="660797"/>
                </a:lnTo>
                <a:lnTo>
                  <a:pt x="330398" y="660797"/>
                </a:lnTo>
                <a:lnTo>
                  <a:pt x="339328" y="651867"/>
                </a:lnTo>
                <a:lnTo>
                  <a:pt x="339328" y="651867"/>
                </a:lnTo>
                <a:lnTo>
                  <a:pt x="348258" y="651867"/>
                </a:lnTo>
                <a:lnTo>
                  <a:pt x="357187" y="651867"/>
                </a:lnTo>
                <a:lnTo>
                  <a:pt x="366117" y="642937"/>
                </a:lnTo>
                <a:lnTo>
                  <a:pt x="366117" y="642937"/>
                </a:lnTo>
                <a:lnTo>
                  <a:pt x="375047" y="642937"/>
                </a:lnTo>
                <a:lnTo>
                  <a:pt x="383976" y="642937"/>
                </a:lnTo>
                <a:lnTo>
                  <a:pt x="383976" y="634008"/>
                </a:lnTo>
                <a:lnTo>
                  <a:pt x="392906" y="634008"/>
                </a:lnTo>
                <a:lnTo>
                  <a:pt x="392906" y="634008"/>
                </a:lnTo>
                <a:lnTo>
                  <a:pt x="401836" y="625078"/>
                </a:lnTo>
                <a:lnTo>
                  <a:pt x="401836" y="625078"/>
                </a:lnTo>
                <a:lnTo>
                  <a:pt x="410765" y="625078"/>
                </a:lnTo>
                <a:lnTo>
                  <a:pt x="410765" y="616148"/>
                </a:lnTo>
                <a:lnTo>
                  <a:pt x="419695" y="616148"/>
                </a:lnTo>
                <a:lnTo>
                  <a:pt x="428625" y="607219"/>
                </a:lnTo>
                <a:lnTo>
                  <a:pt x="428625" y="607219"/>
                </a:lnTo>
                <a:lnTo>
                  <a:pt x="437554" y="598289"/>
                </a:lnTo>
                <a:lnTo>
                  <a:pt x="446484" y="598289"/>
                </a:lnTo>
                <a:lnTo>
                  <a:pt x="455414" y="589359"/>
                </a:lnTo>
                <a:lnTo>
                  <a:pt x="455414" y="589359"/>
                </a:lnTo>
                <a:lnTo>
                  <a:pt x="464343" y="589359"/>
                </a:lnTo>
                <a:lnTo>
                  <a:pt x="464343" y="589359"/>
                </a:lnTo>
                <a:lnTo>
                  <a:pt x="473273" y="589359"/>
                </a:lnTo>
                <a:lnTo>
                  <a:pt x="473273" y="589359"/>
                </a:lnTo>
                <a:lnTo>
                  <a:pt x="482203" y="580430"/>
                </a:lnTo>
                <a:lnTo>
                  <a:pt x="482203" y="580430"/>
                </a:lnTo>
                <a:lnTo>
                  <a:pt x="491133" y="571500"/>
                </a:lnTo>
                <a:lnTo>
                  <a:pt x="491133" y="571500"/>
                </a:lnTo>
                <a:lnTo>
                  <a:pt x="491133" y="571500"/>
                </a:lnTo>
                <a:lnTo>
                  <a:pt x="500062" y="562570"/>
                </a:lnTo>
                <a:lnTo>
                  <a:pt x="500062" y="562570"/>
                </a:lnTo>
                <a:lnTo>
                  <a:pt x="508992" y="562570"/>
                </a:lnTo>
                <a:lnTo>
                  <a:pt x="508992" y="553641"/>
                </a:lnTo>
                <a:lnTo>
                  <a:pt x="517922" y="544711"/>
                </a:lnTo>
                <a:lnTo>
                  <a:pt x="517922" y="544711"/>
                </a:lnTo>
                <a:lnTo>
                  <a:pt x="517922" y="535781"/>
                </a:lnTo>
                <a:lnTo>
                  <a:pt x="526851" y="526852"/>
                </a:lnTo>
                <a:lnTo>
                  <a:pt x="535781" y="517922"/>
                </a:lnTo>
                <a:lnTo>
                  <a:pt x="535781" y="517922"/>
                </a:lnTo>
                <a:lnTo>
                  <a:pt x="544711" y="508992"/>
                </a:lnTo>
                <a:lnTo>
                  <a:pt x="553640" y="500062"/>
                </a:lnTo>
                <a:lnTo>
                  <a:pt x="562570" y="500062"/>
                </a:lnTo>
                <a:lnTo>
                  <a:pt x="562570" y="491133"/>
                </a:lnTo>
                <a:lnTo>
                  <a:pt x="571500" y="482204"/>
                </a:lnTo>
                <a:lnTo>
                  <a:pt x="580429" y="473274"/>
                </a:lnTo>
                <a:lnTo>
                  <a:pt x="580429" y="464344"/>
                </a:lnTo>
                <a:lnTo>
                  <a:pt x="589359" y="455414"/>
                </a:lnTo>
                <a:lnTo>
                  <a:pt x="589359" y="446485"/>
                </a:lnTo>
                <a:lnTo>
                  <a:pt x="589359" y="437555"/>
                </a:lnTo>
                <a:lnTo>
                  <a:pt x="598289" y="428625"/>
                </a:lnTo>
                <a:lnTo>
                  <a:pt x="598289" y="428625"/>
                </a:lnTo>
                <a:lnTo>
                  <a:pt x="607218" y="419696"/>
                </a:lnTo>
                <a:lnTo>
                  <a:pt x="607218" y="410766"/>
                </a:lnTo>
                <a:lnTo>
                  <a:pt x="607218" y="401836"/>
                </a:lnTo>
                <a:lnTo>
                  <a:pt x="616148" y="392907"/>
                </a:lnTo>
                <a:lnTo>
                  <a:pt x="607218" y="383977"/>
                </a:lnTo>
                <a:lnTo>
                  <a:pt x="607218" y="375047"/>
                </a:lnTo>
                <a:lnTo>
                  <a:pt x="607218" y="366118"/>
                </a:lnTo>
                <a:lnTo>
                  <a:pt x="607218" y="357188"/>
                </a:lnTo>
                <a:lnTo>
                  <a:pt x="607218" y="357188"/>
                </a:lnTo>
                <a:lnTo>
                  <a:pt x="607218" y="348258"/>
                </a:lnTo>
                <a:lnTo>
                  <a:pt x="607218" y="339329"/>
                </a:lnTo>
                <a:lnTo>
                  <a:pt x="607218" y="330399"/>
                </a:lnTo>
                <a:lnTo>
                  <a:pt x="607218" y="321469"/>
                </a:lnTo>
                <a:lnTo>
                  <a:pt x="607218" y="321469"/>
                </a:lnTo>
                <a:lnTo>
                  <a:pt x="607218" y="312539"/>
                </a:lnTo>
                <a:lnTo>
                  <a:pt x="598289" y="303610"/>
                </a:lnTo>
                <a:lnTo>
                  <a:pt x="598289" y="294680"/>
                </a:lnTo>
                <a:lnTo>
                  <a:pt x="598289" y="285750"/>
                </a:lnTo>
                <a:lnTo>
                  <a:pt x="589359" y="285750"/>
                </a:lnTo>
                <a:lnTo>
                  <a:pt x="589359" y="276821"/>
                </a:lnTo>
                <a:lnTo>
                  <a:pt x="589359" y="267891"/>
                </a:lnTo>
                <a:lnTo>
                  <a:pt x="589359" y="267891"/>
                </a:lnTo>
                <a:lnTo>
                  <a:pt x="589359" y="258961"/>
                </a:lnTo>
                <a:lnTo>
                  <a:pt x="589359" y="258961"/>
                </a:lnTo>
                <a:lnTo>
                  <a:pt x="598289" y="250032"/>
                </a:lnTo>
                <a:lnTo>
                  <a:pt x="598289" y="250032"/>
                </a:lnTo>
                <a:lnTo>
                  <a:pt x="598289" y="241102"/>
                </a:lnTo>
                <a:lnTo>
                  <a:pt x="598289" y="241102"/>
                </a:lnTo>
                <a:lnTo>
                  <a:pt x="589359" y="232172"/>
                </a:lnTo>
                <a:lnTo>
                  <a:pt x="589359" y="232172"/>
                </a:lnTo>
                <a:lnTo>
                  <a:pt x="580429" y="223243"/>
                </a:lnTo>
                <a:lnTo>
                  <a:pt x="580429" y="223243"/>
                </a:lnTo>
                <a:lnTo>
                  <a:pt x="571500" y="214313"/>
                </a:lnTo>
                <a:lnTo>
                  <a:pt x="571500" y="214313"/>
                </a:lnTo>
                <a:lnTo>
                  <a:pt x="562570" y="214313"/>
                </a:lnTo>
                <a:lnTo>
                  <a:pt x="562570" y="205383"/>
                </a:lnTo>
                <a:lnTo>
                  <a:pt x="553640" y="205383"/>
                </a:lnTo>
                <a:lnTo>
                  <a:pt x="553640" y="196454"/>
                </a:lnTo>
                <a:lnTo>
                  <a:pt x="553640" y="187524"/>
                </a:lnTo>
                <a:lnTo>
                  <a:pt x="562570" y="187524"/>
                </a:lnTo>
                <a:lnTo>
                  <a:pt x="562570" y="187524"/>
                </a:lnTo>
                <a:lnTo>
                  <a:pt x="562570" y="178594"/>
                </a:lnTo>
                <a:lnTo>
                  <a:pt x="562570" y="169664"/>
                </a:lnTo>
                <a:lnTo>
                  <a:pt x="562570" y="169664"/>
                </a:lnTo>
                <a:lnTo>
                  <a:pt x="562570" y="160735"/>
                </a:lnTo>
                <a:lnTo>
                  <a:pt x="562570" y="160735"/>
                </a:lnTo>
                <a:lnTo>
                  <a:pt x="562570" y="160735"/>
                </a:lnTo>
                <a:lnTo>
                  <a:pt x="562570" y="151805"/>
                </a:lnTo>
                <a:lnTo>
                  <a:pt x="562570" y="151805"/>
                </a:lnTo>
                <a:lnTo>
                  <a:pt x="562570" y="142875"/>
                </a:lnTo>
                <a:lnTo>
                  <a:pt x="553640" y="133945"/>
                </a:lnTo>
                <a:lnTo>
                  <a:pt x="553640" y="133945"/>
                </a:lnTo>
                <a:lnTo>
                  <a:pt x="553640" y="133945"/>
                </a:lnTo>
                <a:lnTo>
                  <a:pt x="544711" y="125016"/>
                </a:lnTo>
                <a:lnTo>
                  <a:pt x="544711" y="125016"/>
                </a:lnTo>
                <a:lnTo>
                  <a:pt x="535781" y="116086"/>
                </a:lnTo>
                <a:lnTo>
                  <a:pt x="535781" y="116086"/>
                </a:lnTo>
                <a:lnTo>
                  <a:pt x="517922" y="107156"/>
                </a:lnTo>
                <a:lnTo>
                  <a:pt x="508992" y="107156"/>
                </a:lnTo>
                <a:lnTo>
                  <a:pt x="491133" y="107156"/>
                </a:lnTo>
                <a:lnTo>
                  <a:pt x="464343" y="98227"/>
                </a:lnTo>
                <a:lnTo>
                  <a:pt x="46434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991570" y="71437"/>
            <a:ext cx="71439" cy="169666"/>
          </a:xfrm>
          <a:custGeom>
            <a:avLst/>
            <a:gdLst/>
            <a:ahLst/>
            <a:cxnLst/>
            <a:rect l="0" t="0" r="0" b="0"/>
            <a:pathLst>
              <a:path w="71439" h="169666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17860" y="160735"/>
                </a:lnTo>
                <a:lnTo>
                  <a:pt x="26789" y="169665"/>
                </a:lnTo>
                <a:lnTo>
                  <a:pt x="35719" y="160735"/>
                </a:lnTo>
                <a:lnTo>
                  <a:pt x="44649" y="151805"/>
                </a:lnTo>
                <a:lnTo>
                  <a:pt x="62508" y="142875"/>
                </a:lnTo>
                <a:lnTo>
                  <a:pt x="71438" y="116086"/>
                </a:lnTo>
                <a:lnTo>
                  <a:pt x="71438" y="98227"/>
                </a:lnTo>
                <a:lnTo>
                  <a:pt x="71438" y="71438"/>
                </a:lnTo>
                <a:lnTo>
                  <a:pt x="71438" y="53579"/>
                </a:lnTo>
                <a:lnTo>
                  <a:pt x="71438" y="35719"/>
                </a:lnTo>
                <a:lnTo>
                  <a:pt x="62508" y="26790"/>
                </a:lnTo>
                <a:lnTo>
                  <a:pt x="53578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125516" y="205383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188023" y="205383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0"/>
                </a:lnTo>
                <a:lnTo>
                  <a:pt x="26790" y="8929"/>
                </a:lnTo>
                <a:lnTo>
                  <a:pt x="26790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86250" y="196453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71938" y="0"/>
            <a:ext cx="8930" cy="187524"/>
          </a:xfrm>
          <a:custGeom>
            <a:avLst/>
            <a:gdLst/>
            <a:ahLst/>
            <a:cxnLst/>
            <a:rect l="0" t="0" r="0" b="0"/>
            <a:pathLst>
              <a:path w="8930" h="187524">
                <a:moveTo>
                  <a:pt x="892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14813" y="0"/>
            <a:ext cx="44649" cy="196454"/>
          </a:xfrm>
          <a:custGeom>
            <a:avLst/>
            <a:gdLst/>
            <a:ahLst/>
            <a:cxnLst/>
            <a:rect l="0" t="0" r="0" b="0"/>
            <a:pathLst>
              <a:path w="44649" h="19645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8" y="80367"/>
                </a:lnTo>
                <a:lnTo>
                  <a:pt x="35718" y="107156"/>
                </a:lnTo>
                <a:lnTo>
                  <a:pt x="35718" y="133945"/>
                </a:lnTo>
                <a:lnTo>
                  <a:pt x="44648" y="160734"/>
                </a:lnTo>
                <a:lnTo>
                  <a:pt x="44648" y="178594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66617" y="160734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464844" y="196453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0" y="0"/>
                </a:moveTo>
                <a:lnTo>
                  <a:pt x="892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98789" y="160734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8930"/>
                </a:move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714875" y="26789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25016"/>
                </a:lnTo>
                <a:lnTo>
                  <a:pt x="35719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8" y="133945"/>
                </a:lnTo>
                <a:lnTo>
                  <a:pt x="80367" y="116086"/>
                </a:lnTo>
                <a:lnTo>
                  <a:pt x="89297" y="98227"/>
                </a:lnTo>
                <a:lnTo>
                  <a:pt x="89297" y="80367"/>
                </a:lnTo>
                <a:lnTo>
                  <a:pt x="89297" y="62508"/>
                </a:lnTo>
                <a:lnTo>
                  <a:pt x="80367" y="44648"/>
                </a:lnTo>
                <a:lnTo>
                  <a:pt x="80367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893469" y="26789"/>
            <a:ext cx="62509" cy="151806"/>
          </a:xfrm>
          <a:custGeom>
            <a:avLst/>
            <a:gdLst/>
            <a:ahLst/>
            <a:cxnLst/>
            <a:rect l="0" t="0" r="0" b="0"/>
            <a:pathLst>
              <a:path w="62509" h="151806">
                <a:moveTo>
                  <a:pt x="8929" y="17859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8" y="133945"/>
                </a:lnTo>
                <a:lnTo>
                  <a:pt x="53578" y="116086"/>
                </a:lnTo>
                <a:lnTo>
                  <a:pt x="53578" y="98227"/>
                </a:lnTo>
                <a:lnTo>
                  <a:pt x="62508" y="71438"/>
                </a:lnTo>
                <a:lnTo>
                  <a:pt x="53578" y="53578"/>
                </a:lnTo>
                <a:lnTo>
                  <a:pt x="53578" y="26789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768453" y="276820"/>
            <a:ext cx="607220" cy="116087"/>
          </a:xfrm>
          <a:custGeom>
            <a:avLst/>
            <a:gdLst/>
            <a:ahLst/>
            <a:cxnLst/>
            <a:rect l="0" t="0" r="0" b="0"/>
            <a:pathLst>
              <a:path w="60722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53578" y="116086"/>
                </a:lnTo>
                <a:lnTo>
                  <a:pt x="71438" y="116086"/>
                </a:lnTo>
                <a:lnTo>
                  <a:pt x="107156" y="116086"/>
                </a:lnTo>
                <a:lnTo>
                  <a:pt x="160735" y="116086"/>
                </a:lnTo>
                <a:lnTo>
                  <a:pt x="214313" y="107157"/>
                </a:lnTo>
                <a:lnTo>
                  <a:pt x="285750" y="107157"/>
                </a:lnTo>
                <a:lnTo>
                  <a:pt x="366117" y="98227"/>
                </a:lnTo>
                <a:lnTo>
                  <a:pt x="428625" y="89297"/>
                </a:lnTo>
                <a:lnTo>
                  <a:pt x="491133" y="80367"/>
                </a:lnTo>
                <a:lnTo>
                  <a:pt x="526852" y="71438"/>
                </a:lnTo>
                <a:lnTo>
                  <a:pt x="562570" y="71438"/>
                </a:lnTo>
                <a:lnTo>
                  <a:pt x="580430" y="62508"/>
                </a:lnTo>
                <a:lnTo>
                  <a:pt x="580430" y="62508"/>
                </a:lnTo>
                <a:lnTo>
                  <a:pt x="580430" y="62508"/>
                </a:lnTo>
                <a:lnTo>
                  <a:pt x="580430" y="62508"/>
                </a:lnTo>
                <a:lnTo>
                  <a:pt x="580430" y="62508"/>
                </a:lnTo>
                <a:lnTo>
                  <a:pt x="589360" y="62508"/>
                </a:lnTo>
                <a:lnTo>
                  <a:pt x="589360" y="62508"/>
                </a:lnTo>
                <a:lnTo>
                  <a:pt x="607219" y="53578"/>
                </a:lnTo>
                <a:lnTo>
                  <a:pt x="60721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563195" y="276820"/>
            <a:ext cx="258962" cy="125017"/>
          </a:xfrm>
          <a:custGeom>
            <a:avLst/>
            <a:gdLst/>
            <a:ahLst/>
            <a:cxnLst/>
            <a:rect l="0" t="0" r="0" b="0"/>
            <a:pathLst>
              <a:path w="258962" h="125017">
                <a:moveTo>
                  <a:pt x="4464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26789" y="107157"/>
                </a:lnTo>
                <a:lnTo>
                  <a:pt x="44649" y="125016"/>
                </a:lnTo>
                <a:lnTo>
                  <a:pt x="62508" y="125016"/>
                </a:lnTo>
                <a:lnTo>
                  <a:pt x="80368" y="125016"/>
                </a:lnTo>
                <a:lnTo>
                  <a:pt x="107157" y="116086"/>
                </a:lnTo>
                <a:lnTo>
                  <a:pt x="116086" y="98227"/>
                </a:lnTo>
                <a:lnTo>
                  <a:pt x="133946" y="80367"/>
                </a:lnTo>
                <a:lnTo>
                  <a:pt x="133946" y="62508"/>
                </a:lnTo>
                <a:lnTo>
                  <a:pt x="142875" y="53578"/>
                </a:lnTo>
                <a:lnTo>
                  <a:pt x="142875" y="44649"/>
                </a:lnTo>
                <a:lnTo>
                  <a:pt x="151805" y="44649"/>
                </a:lnTo>
                <a:lnTo>
                  <a:pt x="151805" y="53578"/>
                </a:lnTo>
                <a:lnTo>
                  <a:pt x="160735" y="62508"/>
                </a:lnTo>
                <a:lnTo>
                  <a:pt x="169664" y="71438"/>
                </a:lnTo>
                <a:lnTo>
                  <a:pt x="187524" y="89297"/>
                </a:lnTo>
                <a:lnTo>
                  <a:pt x="196453" y="98227"/>
                </a:lnTo>
                <a:lnTo>
                  <a:pt x="214313" y="107157"/>
                </a:lnTo>
                <a:lnTo>
                  <a:pt x="223243" y="107157"/>
                </a:lnTo>
                <a:lnTo>
                  <a:pt x="241102" y="107157"/>
                </a:lnTo>
                <a:lnTo>
                  <a:pt x="250032" y="107157"/>
                </a:lnTo>
                <a:lnTo>
                  <a:pt x="250032" y="98227"/>
                </a:lnTo>
                <a:lnTo>
                  <a:pt x="258961" y="80367"/>
                </a:lnTo>
                <a:lnTo>
                  <a:pt x="250032" y="62508"/>
                </a:lnTo>
                <a:lnTo>
                  <a:pt x="250032" y="53578"/>
                </a:lnTo>
                <a:lnTo>
                  <a:pt x="241102" y="44649"/>
                </a:lnTo>
                <a:lnTo>
                  <a:pt x="241102" y="35719"/>
                </a:lnTo>
                <a:lnTo>
                  <a:pt x="232172" y="17860"/>
                </a:lnTo>
                <a:lnTo>
                  <a:pt x="232172" y="8930"/>
                </a:lnTo>
                <a:lnTo>
                  <a:pt x="223243" y="8930"/>
                </a:lnTo>
                <a:lnTo>
                  <a:pt x="223243" y="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884664" y="303609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62508" y="0"/>
                </a:moveTo>
                <a:lnTo>
                  <a:pt x="71438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26789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35719" y="89297"/>
                </a:lnTo>
                <a:lnTo>
                  <a:pt x="53578" y="80368"/>
                </a:lnTo>
                <a:lnTo>
                  <a:pt x="71438" y="71438"/>
                </a:ln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71438" y="17860"/>
                </a:lnTo>
                <a:lnTo>
                  <a:pt x="71438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027539" y="312539"/>
            <a:ext cx="187525" cy="89298"/>
          </a:xfrm>
          <a:custGeom>
            <a:avLst/>
            <a:gdLst/>
            <a:ahLst/>
            <a:cxnLst/>
            <a:rect l="0" t="0" r="0" b="0"/>
            <a:pathLst>
              <a:path w="187525" h="89298">
                <a:moveTo>
                  <a:pt x="0" y="0"/>
                </a:move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9" y="35719"/>
                </a:lnTo>
                <a:lnTo>
                  <a:pt x="44649" y="44648"/>
                </a:lnTo>
                <a:lnTo>
                  <a:pt x="62508" y="6250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89297"/>
                </a:lnTo>
                <a:lnTo>
                  <a:pt x="71438" y="89297"/>
                </a:lnTo>
                <a:lnTo>
                  <a:pt x="80367" y="89297"/>
                </a:lnTo>
                <a:lnTo>
                  <a:pt x="80367" y="71438"/>
                </a:lnTo>
                <a:lnTo>
                  <a:pt x="89297" y="53578"/>
                </a:lnTo>
                <a:lnTo>
                  <a:pt x="98227" y="44648"/>
                </a:lnTo>
                <a:lnTo>
                  <a:pt x="116086" y="26789"/>
                </a:lnTo>
                <a:lnTo>
                  <a:pt x="133945" y="8930"/>
                </a:lnTo>
                <a:lnTo>
                  <a:pt x="142875" y="8930"/>
                </a:lnTo>
                <a:lnTo>
                  <a:pt x="160734" y="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179344" y="223242"/>
            <a:ext cx="214313" cy="178595"/>
          </a:xfrm>
          <a:custGeom>
            <a:avLst/>
            <a:gdLst/>
            <a:ahLst/>
            <a:cxnLst/>
            <a:rect l="0" t="0" r="0" b="0"/>
            <a:pathLst>
              <a:path w="214313" h="178595">
                <a:moveTo>
                  <a:pt x="62508" y="80367"/>
                </a:moveTo>
                <a:lnTo>
                  <a:pt x="53578" y="80367"/>
                </a:lnTo>
                <a:lnTo>
                  <a:pt x="44648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29" y="133945"/>
                </a:lnTo>
                <a:lnTo>
                  <a:pt x="0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8" y="178594"/>
                </a:lnTo>
                <a:lnTo>
                  <a:pt x="62508" y="169664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6" y="125016"/>
                </a:lnTo>
                <a:lnTo>
                  <a:pt x="107156" y="116086"/>
                </a:lnTo>
                <a:lnTo>
                  <a:pt x="107156" y="98227"/>
                </a:lnTo>
                <a:lnTo>
                  <a:pt x="116086" y="8036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1786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7" y="35719"/>
                </a:lnTo>
                <a:lnTo>
                  <a:pt x="89297" y="71438"/>
                </a:lnTo>
                <a:lnTo>
                  <a:pt x="107156" y="107156"/>
                </a:lnTo>
                <a:lnTo>
                  <a:pt x="116086" y="142875"/>
                </a:lnTo>
                <a:lnTo>
                  <a:pt x="142875" y="160735"/>
                </a:lnTo>
                <a:lnTo>
                  <a:pt x="160734" y="169664"/>
                </a:lnTo>
                <a:lnTo>
                  <a:pt x="187523" y="178594"/>
                </a:lnTo>
                <a:lnTo>
                  <a:pt x="196453" y="169664"/>
                </a:lnTo>
                <a:lnTo>
                  <a:pt x="214312" y="151805"/>
                </a:lnTo>
                <a:lnTo>
                  <a:pt x="21431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438305" y="223242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26789" y="0"/>
                </a:move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29" y="80367"/>
                </a:lnTo>
                <a:lnTo>
                  <a:pt x="17859" y="10715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8" y="142875"/>
                </a:lnTo>
                <a:lnTo>
                  <a:pt x="35718" y="133945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7" y="98227"/>
                </a:lnTo>
                <a:lnTo>
                  <a:pt x="89297" y="98227"/>
                </a:lnTo>
                <a:lnTo>
                  <a:pt x="116086" y="9822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33945" y="133945"/>
                </a:lnTo>
                <a:lnTo>
                  <a:pt x="125015" y="151805"/>
                </a:lnTo>
                <a:lnTo>
                  <a:pt x="98226" y="169664"/>
                </a:lnTo>
                <a:lnTo>
                  <a:pt x="71437" y="178594"/>
                </a:lnTo>
                <a:lnTo>
                  <a:pt x="53578" y="187524"/>
                </a:lnTo>
                <a:lnTo>
                  <a:pt x="35718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35718" y="151805"/>
                </a:lnTo>
                <a:lnTo>
                  <a:pt x="3571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572250" y="312539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62508" y="17859"/>
                </a:moveTo>
                <a:lnTo>
                  <a:pt x="53578" y="17859"/>
                </a:lnTo>
                <a:lnTo>
                  <a:pt x="35719" y="26789"/>
                </a:lnTo>
                <a:lnTo>
                  <a:pt x="17859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80367" y="71438"/>
                </a:lnTo>
                <a:lnTo>
                  <a:pt x="98227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07156" y="26789"/>
                </a:lnTo>
                <a:lnTo>
                  <a:pt x="98227" y="17859"/>
                </a:lnTo>
                <a:lnTo>
                  <a:pt x="89297" y="17859"/>
                </a:lnTo>
                <a:lnTo>
                  <a:pt x="71438" y="8930"/>
                </a:lnTo>
                <a:lnTo>
                  <a:pt x="62508" y="8930"/>
                </a:lnTo>
                <a:lnTo>
                  <a:pt x="44648" y="0"/>
                </a:lnTo>
                <a:lnTo>
                  <a:pt x="2678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706195" y="178594"/>
            <a:ext cx="544712" cy="232173"/>
          </a:xfrm>
          <a:custGeom>
            <a:avLst/>
            <a:gdLst/>
            <a:ahLst/>
            <a:cxnLst/>
            <a:rect l="0" t="0" r="0" b="0"/>
            <a:pathLst>
              <a:path w="544712" h="232173">
                <a:moveTo>
                  <a:pt x="26789" y="142875"/>
                </a:moveTo>
                <a:lnTo>
                  <a:pt x="17860" y="142875"/>
                </a:lnTo>
                <a:lnTo>
                  <a:pt x="17860" y="142875"/>
                </a:lnTo>
                <a:lnTo>
                  <a:pt x="893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23242"/>
                </a:lnTo>
                <a:lnTo>
                  <a:pt x="35719" y="223242"/>
                </a:lnTo>
                <a:lnTo>
                  <a:pt x="35719" y="214312"/>
                </a:lnTo>
                <a:lnTo>
                  <a:pt x="44649" y="205383"/>
                </a:lnTo>
                <a:lnTo>
                  <a:pt x="62508" y="196453"/>
                </a:lnTo>
                <a:lnTo>
                  <a:pt x="71438" y="178593"/>
                </a:lnTo>
                <a:lnTo>
                  <a:pt x="80368" y="160734"/>
                </a:lnTo>
                <a:lnTo>
                  <a:pt x="89297" y="151804"/>
                </a:lnTo>
                <a:lnTo>
                  <a:pt x="98227" y="142875"/>
                </a:lnTo>
                <a:lnTo>
                  <a:pt x="107157" y="142875"/>
                </a:lnTo>
                <a:lnTo>
                  <a:pt x="107157" y="151804"/>
                </a:lnTo>
                <a:lnTo>
                  <a:pt x="107157" y="151804"/>
                </a:lnTo>
                <a:lnTo>
                  <a:pt x="107157" y="169664"/>
                </a:lnTo>
                <a:lnTo>
                  <a:pt x="107157" y="178593"/>
                </a:lnTo>
                <a:lnTo>
                  <a:pt x="107157" y="187523"/>
                </a:lnTo>
                <a:lnTo>
                  <a:pt x="107157" y="187523"/>
                </a:lnTo>
                <a:lnTo>
                  <a:pt x="107157" y="196453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33946" y="196453"/>
                </a:lnTo>
                <a:lnTo>
                  <a:pt x="142875" y="178593"/>
                </a:lnTo>
                <a:lnTo>
                  <a:pt x="151805" y="169664"/>
                </a:lnTo>
                <a:lnTo>
                  <a:pt x="160735" y="160734"/>
                </a:lnTo>
                <a:lnTo>
                  <a:pt x="178594" y="142875"/>
                </a:lnTo>
                <a:lnTo>
                  <a:pt x="187524" y="142875"/>
                </a:lnTo>
                <a:lnTo>
                  <a:pt x="187524" y="142875"/>
                </a:lnTo>
                <a:lnTo>
                  <a:pt x="196453" y="142875"/>
                </a:lnTo>
                <a:lnTo>
                  <a:pt x="187524" y="151804"/>
                </a:lnTo>
                <a:lnTo>
                  <a:pt x="187524" y="160734"/>
                </a:lnTo>
                <a:lnTo>
                  <a:pt x="187524" y="169664"/>
                </a:lnTo>
                <a:lnTo>
                  <a:pt x="178594" y="178593"/>
                </a:lnTo>
                <a:lnTo>
                  <a:pt x="178594" y="187523"/>
                </a:lnTo>
                <a:lnTo>
                  <a:pt x="178594" y="196453"/>
                </a:lnTo>
                <a:lnTo>
                  <a:pt x="187524" y="196453"/>
                </a:lnTo>
                <a:lnTo>
                  <a:pt x="187524" y="196453"/>
                </a:lnTo>
                <a:lnTo>
                  <a:pt x="196453" y="196453"/>
                </a:lnTo>
                <a:lnTo>
                  <a:pt x="214313" y="187523"/>
                </a:lnTo>
                <a:lnTo>
                  <a:pt x="232172" y="178593"/>
                </a:lnTo>
                <a:lnTo>
                  <a:pt x="241102" y="169664"/>
                </a:lnTo>
                <a:lnTo>
                  <a:pt x="258961" y="160734"/>
                </a:lnTo>
                <a:lnTo>
                  <a:pt x="267891" y="160734"/>
                </a:lnTo>
                <a:lnTo>
                  <a:pt x="276821" y="160734"/>
                </a:lnTo>
                <a:lnTo>
                  <a:pt x="276821" y="160734"/>
                </a:lnTo>
                <a:lnTo>
                  <a:pt x="276821" y="169664"/>
                </a:lnTo>
                <a:lnTo>
                  <a:pt x="276821" y="178593"/>
                </a:lnTo>
                <a:lnTo>
                  <a:pt x="276821" y="187523"/>
                </a:lnTo>
                <a:lnTo>
                  <a:pt x="276821" y="196453"/>
                </a:lnTo>
                <a:lnTo>
                  <a:pt x="276821" y="205383"/>
                </a:lnTo>
                <a:lnTo>
                  <a:pt x="285750" y="205383"/>
                </a:lnTo>
                <a:lnTo>
                  <a:pt x="285750" y="205383"/>
                </a:lnTo>
                <a:lnTo>
                  <a:pt x="294680" y="205383"/>
                </a:lnTo>
                <a:lnTo>
                  <a:pt x="312539" y="196453"/>
                </a:lnTo>
                <a:lnTo>
                  <a:pt x="321469" y="187523"/>
                </a:lnTo>
                <a:lnTo>
                  <a:pt x="339328" y="169664"/>
                </a:lnTo>
                <a:lnTo>
                  <a:pt x="348258" y="160734"/>
                </a:lnTo>
                <a:lnTo>
                  <a:pt x="357188" y="151804"/>
                </a:lnTo>
                <a:lnTo>
                  <a:pt x="357188" y="142875"/>
                </a:lnTo>
                <a:lnTo>
                  <a:pt x="348258" y="151804"/>
                </a:lnTo>
                <a:lnTo>
                  <a:pt x="348258" y="160734"/>
                </a:lnTo>
                <a:lnTo>
                  <a:pt x="330399" y="169664"/>
                </a:lnTo>
                <a:lnTo>
                  <a:pt x="321469" y="178593"/>
                </a:lnTo>
                <a:lnTo>
                  <a:pt x="321469" y="196453"/>
                </a:lnTo>
                <a:lnTo>
                  <a:pt x="312539" y="205383"/>
                </a:lnTo>
                <a:lnTo>
                  <a:pt x="312539" y="214312"/>
                </a:lnTo>
                <a:lnTo>
                  <a:pt x="321469" y="214312"/>
                </a:lnTo>
                <a:lnTo>
                  <a:pt x="330399" y="214312"/>
                </a:lnTo>
                <a:lnTo>
                  <a:pt x="339328" y="214312"/>
                </a:lnTo>
                <a:lnTo>
                  <a:pt x="357188" y="205383"/>
                </a:lnTo>
                <a:lnTo>
                  <a:pt x="375047" y="196453"/>
                </a:lnTo>
                <a:lnTo>
                  <a:pt x="383977" y="187523"/>
                </a:lnTo>
                <a:lnTo>
                  <a:pt x="401836" y="169664"/>
                </a:lnTo>
                <a:lnTo>
                  <a:pt x="401836" y="160734"/>
                </a:lnTo>
                <a:lnTo>
                  <a:pt x="401836" y="160734"/>
                </a:lnTo>
                <a:lnTo>
                  <a:pt x="401836" y="151804"/>
                </a:lnTo>
                <a:lnTo>
                  <a:pt x="392907" y="142875"/>
                </a:lnTo>
                <a:lnTo>
                  <a:pt x="383977" y="142875"/>
                </a:lnTo>
                <a:lnTo>
                  <a:pt x="357188" y="151804"/>
                </a:lnTo>
                <a:lnTo>
                  <a:pt x="339328" y="160734"/>
                </a:lnTo>
                <a:lnTo>
                  <a:pt x="330399" y="169664"/>
                </a:lnTo>
                <a:lnTo>
                  <a:pt x="321469" y="178593"/>
                </a:lnTo>
                <a:lnTo>
                  <a:pt x="321469" y="187523"/>
                </a:lnTo>
                <a:lnTo>
                  <a:pt x="321469" y="196453"/>
                </a:lnTo>
                <a:lnTo>
                  <a:pt x="330399" y="196453"/>
                </a:lnTo>
                <a:lnTo>
                  <a:pt x="348258" y="196453"/>
                </a:lnTo>
                <a:lnTo>
                  <a:pt x="375047" y="187523"/>
                </a:lnTo>
                <a:lnTo>
                  <a:pt x="392907" y="178593"/>
                </a:lnTo>
                <a:lnTo>
                  <a:pt x="410766" y="169664"/>
                </a:lnTo>
                <a:lnTo>
                  <a:pt x="428625" y="151804"/>
                </a:lnTo>
                <a:lnTo>
                  <a:pt x="437555" y="142875"/>
                </a:lnTo>
                <a:lnTo>
                  <a:pt x="446485" y="133945"/>
                </a:lnTo>
                <a:lnTo>
                  <a:pt x="464344" y="116086"/>
                </a:lnTo>
                <a:lnTo>
                  <a:pt x="473274" y="98226"/>
                </a:lnTo>
                <a:lnTo>
                  <a:pt x="491133" y="80367"/>
                </a:lnTo>
                <a:lnTo>
                  <a:pt x="491133" y="53578"/>
                </a:lnTo>
                <a:lnTo>
                  <a:pt x="491133" y="35718"/>
                </a:lnTo>
                <a:lnTo>
                  <a:pt x="491133" y="8929"/>
                </a:lnTo>
                <a:lnTo>
                  <a:pt x="491133" y="8929"/>
                </a:lnTo>
                <a:lnTo>
                  <a:pt x="482203" y="0"/>
                </a:lnTo>
                <a:lnTo>
                  <a:pt x="473274" y="0"/>
                </a:lnTo>
                <a:lnTo>
                  <a:pt x="464344" y="26789"/>
                </a:lnTo>
                <a:lnTo>
                  <a:pt x="446485" y="53578"/>
                </a:lnTo>
                <a:lnTo>
                  <a:pt x="446485" y="98226"/>
                </a:lnTo>
                <a:lnTo>
                  <a:pt x="455414" y="142875"/>
                </a:lnTo>
                <a:lnTo>
                  <a:pt x="464344" y="178593"/>
                </a:lnTo>
                <a:lnTo>
                  <a:pt x="482203" y="205383"/>
                </a:lnTo>
                <a:lnTo>
                  <a:pt x="500063" y="223242"/>
                </a:lnTo>
                <a:lnTo>
                  <a:pt x="517922" y="232172"/>
                </a:lnTo>
                <a:lnTo>
                  <a:pt x="535782" y="232172"/>
                </a:lnTo>
                <a:lnTo>
                  <a:pt x="544711" y="223242"/>
                </a:lnTo>
                <a:lnTo>
                  <a:pt x="544711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197328" y="321469"/>
            <a:ext cx="294681" cy="107157"/>
          </a:xfrm>
          <a:custGeom>
            <a:avLst/>
            <a:gdLst/>
            <a:ahLst/>
            <a:cxnLst/>
            <a:rect l="0" t="0" r="0" b="0"/>
            <a:pathLst>
              <a:path w="294681" h="107157">
                <a:moveTo>
                  <a:pt x="89297" y="17859"/>
                </a:moveTo>
                <a:lnTo>
                  <a:pt x="8036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35719" y="62508"/>
                </a:lnTo>
                <a:lnTo>
                  <a:pt x="53578" y="53578"/>
                </a:lnTo>
                <a:lnTo>
                  <a:pt x="71438" y="35718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53578"/>
                </a:lnTo>
                <a:lnTo>
                  <a:pt x="80367" y="62508"/>
                </a:lnTo>
                <a:lnTo>
                  <a:pt x="98227" y="62508"/>
                </a:lnTo>
                <a:lnTo>
                  <a:pt x="107156" y="62508"/>
                </a:lnTo>
                <a:lnTo>
                  <a:pt x="125016" y="53578"/>
                </a:lnTo>
                <a:lnTo>
                  <a:pt x="133945" y="44648"/>
                </a:lnTo>
                <a:lnTo>
                  <a:pt x="151805" y="26789"/>
                </a:lnTo>
                <a:lnTo>
                  <a:pt x="160735" y="1785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17859"/>
                </a:lnTo>
                <a:lnTo>
                  <a:pt x="160735" y="26789"/>
                </a:lnTo>
                <a:lnTo>
                  <a:pt x="151805" y="3571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33945" y="71437"/>
                </a:lnTo>
                <a:lnTo>
                  <a:pt x="133945" y="71437"/>
                </a:lnTo>
                <a:lnTo>
                  <a:pt x="142875" y="71437"/>
                </a:lnTo>
                <a:lnTo>
                  <a:pt x="151805" y="71437"/>
                </a:lnTo>
                <a:lnTo>
                  <a:pt x="160735" y="62508"/>
                </a:lnTo>
                <a:lnTo>
                  <a:pt x="178594" y="44648"/>
                </a:lnTo>
                <a:lnTo>
                  <a:pt x="196453" y="35718"/>
                </a:lnTo>
                <a:lnTo>
                  <a:pt x="205383" y="17859"/>
                </a:lnTo>
                <a:lnTo>
                  <a:pt x="223242" y="8929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8929"/>
                </a:lnTo>
                <a:lnTo>
                  <a:pt x="241102" y="17859"/>
                </a:lnTo>
                <a:lnTo>
                  <a:pt x="241102" y="1785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76820" y="8929"/>
                </a:lnTo>
                <a:lnTo>
                  <a:pt x="285750" y="8929"/>
                </a:lnTo>
                <a:lnTo>
                  <a:pt x="285750" y="8929"/>
                </a:lnTo>
                <a:lnTo>
                  <a:pt x="294680" y="8929"/>
                </a:lnTo>
                <a:lnTo>
                  <a:pt x="294680" y="17859"/>
                </a:lnTo>
                <a:lnTo>
                  <a:pt x="285750" y="26789"/>
                </a:lnTo>
                <a:lnTo>
                  <a:pt x="285750" y="44648"/>
                </a:lnTo>
                <a:lnTo>
                  <a:pt x="285750" y="53578"/>
                </a:lnTo>
                <a:lnTo>
                  <a:pt x="285750" y="62508"/>
                </a:lnTo>
                <a:lnTo>
                  <a:pt x="285750" y="71437"/>
                </a:lnTo>
                <a:lnTo>
                  <a:pt x="285750" y="71437"/>
                </a:lnTo>
                <a:lnTo>
                  <a:pt x="276820" y="71437"/>
                </a:lnTo>
                <a:lnTo>
                  <a:pt x="276820" y="71437"/>
                </a:lnTo>
                <a:lnTo>
                  <a:pt x="258961" y="80367"/>
                </a:lnTo>
                <a:lnTo>
                  <a:pt x="241102" y="80367"/>
                </a:lnTo>
                <a:lnTo>
                  <a:pt x="223242" y="89297"/>
                </a:lnTo>
                <a:lnTo>
                  <a:pt x="205383" y="107156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706320" y="151805"/>
            <a:ext cx="241103" cy="267891"/>
          </a:xfrm>
          <a:custGeom>
            <a:avLst/>
            <a:gdLst/>
            <a:ahLst/>
            <a:cxnLst/>
            <a:rect l="0" t="0" r="0" b="0"/>
            <a:pathLst>
              <a:path w="241103" h="267891">
                <a:moveTo>
                  <a:pt x="133946" y="133945"/>
                </a:moveTo>
                <a:lnTo>
                  <a:pt x="133946" y="125015"/>
                </a:lnTo>
                <a:lnTo>
                  <a:pt x="133946" y="125015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33946" y="107156"/>
                </a:lnTo>
                <a:lnTo>
                  <a:pt x="125016" y="107156"/>
                </a:lnTo>
                <a:lnTo>
                  <a:pt x="98227" y="107156"/>
                </a:lnTo>
                <a:lnTo>
                  <a:pt x="71438" y="125015"/>
                </a:lnTo>
                <a:lnTo>
                  <a:pt x="44649" y="142875"/>
                </a:lnTo>
                <a:lnTo>
                  <a:pt x="1786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8930" y="232172"/>
                </a:lnTo>
                <a:lnTo>
                  <a:pt x="26789" y="241101"/>
                </a:lnTo>
                <a:lnTo>
                  <a:pt x="44649" y="241101"/>
                </a:lnTo>
                <a:lnTo>
                  <a:pt x="71438" y="232172"/>
                </a:lnTo>
                <a:lnTo>
                  <a:pt x="98227" y="214312"/>
                </a:lnTo>
                <a:lnTo>
                  <a:pt x="116086" y="196453"/>
                </a:lnTo>
                <a:lnTo>
                  <a:pt x="133946" y="178593"/>
                </a:lnTo>
                <a:lnTo>
                  <a:pt x="142875" y="160734"/>
                </a:lnTo>
                <a:lnTo>
                  <a:pt x="151805" y="142875"/>
                </a:lnTo>
                <a:lnTo>
                  <a:pt x="169664" y="116086"/>
                </a:lnTo>
                <a:lnTo>
                  <a:pt x="178594" y="80367"/>
                </a:lnTo>
                <a:lnTo>
                  <a:pt x="187524" y="53578"/>
                </a:lnTo>
                <a:lnTo>
                  <a:pt x="196453" y="26789"/>
                </a:lnTo>
                <a:lnTo>
                  <a:pt x="196453" y="8929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17859"/>
                </a:lnTo>
                <a:lnTo>
                  <a:pt x="142875" y="62507"/>
                </a:lnTo>
                <a:lnTo>
                  <a:pt x="133946" y="107156"/>
                </a:lnTo>
                <a:lnTo>
                  <a:pt x="133946" y="160734"/>
                </a:lnTo>
                <a:lnTo>
                  <a:pt x="142875" y="196453"/>
                </a:lnTo>
                <a:lnTo>
                  <a:pt x="169664" y="223242"/>
                </a:lnTo>
                <a:lnTo>
                  <a:pt x="187524" y="250031"/>
                </a:lnTo>
                <a:lnTo>
                  <a:pt x="214313" y="267890"/>
                </a:lnTo>
                <a:lnTo>
                  <a:pt x="241102" y="267890"/>
                </a:lnTo>
                <a:lnTo>
                  <a:pt x="241102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947422" y="339328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26789" y="0"/>
                </a:moveTo>
                <a:lnTo>
                  <a:pt x="17859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9"/>
                </a:lnTo>
                <a:lnTo>
                  <a:pt x="26789" y="53578"/>
                </a:lnTo>
                <a:lnTo>
                  <a:pt x="35719" y="53578"/>
                </a:lnTo>
                <a:lnTo>
                  <a:pt x="62508" y="53578"/>
                </a:lnTo>
                <a:lnTo>
                  <a:pt x="80367" y="4464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983141" y="232172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1785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090297" y="321469"/>
            <a:ext cx="151805" cy="62509"/>
          </a:xfrm>
          <a:custGeom>
            <a:avLst/>
            <a:gdLst/>
            <a:ahLst/>
            <a:cxnLst/>
            <a:rect l="0" t="0" r="0" b="0"/>
            <a:pathLst>
              <a:path w="151805" h="62509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26789" y="44648"/>
                </a:lnTo>
                <a:lnTo>
                  <a:pt x="44648" y="53578"/>
                </a:lnTo>
                <a:lnTo>
                  <a:pt x="71437" y="53578"/>
                </a:lnTo>
                <a:lnTo>
                  <a:pt x="89297" y="62508"/>
                </a:lnTo>
                <a:lnTo>
                  <a:pt x="107155" y="62508"/>
                </a:lnTo>
                <a:lnTo>
                  <a:pt x="116085" y="62508"/>
                </a:lnTo>
                <a:lnTo>
                  <a:pt x="133944" y="62508"/>
                </a:lnTo>
                <a:lnTo>
                  <a:pt x="142874" y="53578"/>
                </a:lnTo>
                <a:lnTo>
                  <a:pt x="151804" y="44648"/>
                </a:lnTo>
                <a:lnTo>
                  <a:pt x="142874" y="26789"/>
                </a:lnTo>
                <a:lnTo>
                  <a:pt x="142874" y="17859"/>
                </a:lnTo>
                <a:lnTo>
                  <a:pt x="142874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286749" y="321469"/>
            <a:ext cx="44650" cy="62509"/>
          </a:xfrm>
          <a:custGeom>
            <a:avLst/>
            <a:gdLst/>
            <a:ahLst/>
            <a:cxnLst/>
            <a:rect l="0" t="0" r="0" b="0"/>
            <a:pathLst>
              <a:path w="44650" h="62509">
                <a:moveTo>
                  <a:pt x="1786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62508"/>
                </a:lnTo>
                <a:lnTo>
                  <a:pt x="4464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304609" y="214312"/>
            <a:ext cx="26790" cy="26791"/>
          </a:xfrm>
          <a:custGeom>
            <a:avLst/>
            <a:gdLst/>
            <a:ahLst/>
            <a:cxnLst/>
            <a:rect l="0" t="0" r="0" b="0"/>
            <a:pathLst>
              <a:path w="26790" h="26791">
                <a:moveTo>
                  <a:pt x="8929" y="2679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367116" y="258961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26789" y="53578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17860" y="133945"/>
                </a:lnTo>
                <a:lnTo>
                  <a:pt x="8930" y="125016"/>
                </a:lnTo>
                <a:lnTo>
                  <a:pt x="8930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411765" y="339328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447484" y="89297"/>
            <a:ext cx="1" cy="44649"/>
          </a:xfrm>
          <a:custGeom>
            <a:avLst/>
            <a:gdLst/>
            <a:ahLst/>
            <a:cxnLst/>
            <a:rect l="0" t="0" r="0" b="0"/>
            <a:pathLst>
              <a:path w="1" h="44649">
                <a:moveTo>
                  <a:pt x="0" y="44648"/>
                </a:move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6" name="Freeform 19455"/>
          <p:cNvSpPr/>
          <p:nvPr/>
        </p:nvSpPr>
        <p:spPr bwMode="auto">
          <a:xfrm>
            <a:off x="8438554" y="151805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35719" y="53578"/>
                </a:lnTo>
                <a:lnTo>
                  <a:pt x="35719" y="98226"/>
                </a:lnTo>
                <a:lnTo>
                  <a:pt x="26789" y="133945"/>
                </a:lnTo>
                <a:lnTo>
                  <a:pt x="17859" y="178593"/>
                </a:lnTo>
                <a:lnTo>
                  <a:pt x="893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41101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41101"/>
                </a:lnTo>
                <a:lnTo>
                  <a:pt x="17859" y="223242"/>
                </a:lnTo>
                <a:lnTo>
                  <a:pt x="26789" y="205382"/>
                </a:lnTo>
                <a:lnTo>
                  <a:pt x="35719" y="196453"/>
                </a:lnTo>
                <a:lnTo>
                  <a:pt x="44648" y="187523"/>
                </a:lnTo>
                <a:lnTo>
                  <a:pt x="44648" y="178593"/>
                </a:lnTo>
                <a:lnTo>
                  <a:pt x="53578" y="169664"/>
                </a:lnTo>
                <a:lnTo>
                  <a:pt x="62508" y="160734"/>
                </a:lnTo>
                <a:lnTo>
                  <a:pt x="71437" y="151804"/>
                </a:lnTo>
                <a:lnTo>
                  <a:pt x="80367" y="160734"/>
                </a:lnTo>
                <a:lnTo>
                  <a:pt x="80367" y="169664"/>
                </a:lnTo>
                <a:lnTo>
                  <a:pt x="80367" y="187523"/>
                </a:lnTo>
                <a:lnTo>
                  <a:pt x="71437" y="205382"/>
                </a:lnTo>
                <a:lnTo>
                  <a:pt x="53578" y="223242"/>
                </a:lnTo>
                <a:lnTo>
                  <a:pt x="44648" y="232172"/>
                </a:lnTo>
                <a:lnTo>
                  <a:pt x="35719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41101"/>
                </a:lnTo>
                <a:lnTo>
                  <a:pt x="26789" y="241101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7" name="Freeform 19456"/>
          <p:cNvSpPr/>
          <p:nvPr/>
        </p:nvSpPr>
        <p:spPr bwMode="auto">
          <a:xfrm>
            <a:off x="8492132" y="151805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44648" y="8929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35718"/>
                </a:lnTo>
                <a:lnTo>
                  <a:pt x="35719" y="80367"/>
                </a:lnTo>
                <a:lnTo>
                  <a:pt x="35719" y="125015"/>
                </a:lnTo>
                <a:lnTo>
                  <a:pt x="17859" y="169664"/>
                </a:lnTo>
                <a:lnTo>
                  <a:pt x="8930" y="205382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0031"/>
                </a:lnTo>
                <a:lnTo>
                  <a:pt x="17859" y="250031"/>
                </a:lnTo>
                <a:lnTo>
                  <a:pt x="1785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0" name="Freeform 19459"/>
          <p:cNvSpPr/>
          <p:nvPr/>
        </p:nvSpPr>
        <p:spPr bwMode="auto">
          <a:xfrm>
            <a:off x="8518921" y="339328"/>
            <a:ext cx="89298" cy="62509"/>
          </a:xfrm>
          <a:custGeom>
            <a:avLst/>
            <a:gdLst/>
            <a:ahLst/>
            <a:cxnLst/>
            <a:rect l="0" t="0" r="0" b="0"/>
            <a:pathLst>
              <a:path w="89298" h="6250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4464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1" name="Freeform 19460"/>
          <p:cNvSpPr/>
          <p:nvPr/>
        </p:nvSpPr>
        <p:spPr bwMode="auto">
          <a:xfrm>
            <a:off x="7617023" y="401836"/>
            <a:ext cx="151806" cy="267892"/>
          </a:xfrm>
          <a:custGeom>
            <a:avLst/>
            <a:gdLst/>
            <a:ahLst/>
            <a:cxnLst/>
            <a:rect l="0" t="0" r="0" b="0"/>
            <a:pathLst>
              <a:path w="151806" h="267892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14312"/>
                </a:lnTo>
                <a:lnTo>
                  <a:pt x="17860" y="205383"/>
                </a:lnTo>
                <a:lnTo>
                  <a:pt x="26790" y="187523"/>
                </a:lnTo>
                <a:lnTo>
                  <a:pt x="44649" y="160734"/>
                </a:lnTo>
                <a:lnTo>
                  <a:pt x="62508" y="133945"/>
                </a:lnTo>
                <a:lnTo>
                  <a:pt x="80368" y="116086"/>
                </a:lnTo>
                <a:lnTo>
                  <a:pt x="107157" y="116086"/>
                </a:lnTo>
                <a:lnTo>
                  <a:pt x="133946" y="116086"/>
                </a:lnTo>
                <a:lnTo>
                  <a:pt x="151805" y="125016"/>
                </a:lnTo>
                <a:lnTo>
                  <a:pt x="151805" y="151805"/>
                </a:lnTo>
                <a:lnTo>
                  <a:pt x="151805" y="169664"/>
                </a:lnTo>
                <a:lnTo>
                  <a:pt x="133946" y="196453"/>
                </a:lnTo>
                <a:lnTo>
                  <a:pt x="116086" y="214312"/>
                </a:lnTo>
                <a:lnTo>
                  <a:pt x="89297" y="232172"/>
                </a:lnTo>
                <a:lnTo>
                  <a:pt x="62508" y="250031"/>
                </a:lnTo>
                <a:lnTo>
                  <a:pt x="35719" y="258961"/>
                </a:lnTo>
                <a:lnTo>
                  <a:pt x="26790" y="267891"/>
                </a:lnTo>
                <a:lnTo>
                  <a:pt x="17860" y="267891"/>
                </a:lnTo>
                <a:lnTo>
                  <a:pt x="17860" y="250031"/>
                </a:lnTo>
                <a:lnTo>
                  <a:pt x="26790" y="232172"/>
                </a:lnTo>
                <a:lnTo>
                  <a:pt x="53579" y="196453"/>
                </a:lnTo>
                <a:lnTo>
                  <a:pt x="5357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2" name="Freeform 19461"/>
          <p:cNvSpPr/>
          <p:nvPr/>
        </p:nvSpPr>
        <p:spPr bwMode="auto">
          <a:xfrm>
            <a:off x="7777758" y="535781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116086" y="0"/>
                </a:moveTo>
                <a:lnTo>
                  <a:pt x="107156" y="0"/>
                </a:lnTo>
                <a:lnTo>
                  <a:pt x="89297" y="0"/>
                </a:lnTo>
                <a:lnTo>
                  <a:pt x="62508" y="8930"/>
                </a:lnTo>
                <a:lnTo>
                  <a:pt x="44648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35719" y="71438"/>
                </a:lnTo>
                <a:lnTo>
                  <a:pt x="53578" y="80367"/>
                </a:lnTo>
                <a:lnTo>
                  <a:pt x="89297" y="80367"/>
                </a:lnTo>
                <a:lnTo>
                  <a:pt x="116086" y="71438"/>
                </a:lnTo>
                <a:lnTo>
                  <a:pt x="142875" y="53578"/>
                </a:lnTo>
                <a:lnTo>
                  <a:pt x="169664" y="44649"/>
                </a:lnTo>
                <a:lnTo>
                  <a:pt x="187523" y="26789"/>
                </a:lnTo>
                <a:lnTo>
                  <a:pt x="196453" y="26789"/>
                </a:lnTo>
                <a:lnTo>
                  <a:pt x="196453" y="17860"/>
                </a:lnTo>
                <a:lnTo>
                  <a:pt x="196453" y="26789"/>
                </a:lnTo>
                <a:lnTo>
                  <a:pt x="187523" y="35719"/>
                </a:lnTo>
                <a:lnTo>
                  <a:pt x="187523" y="53578"/>
                </a:lnTo>
                <a:lnTo>
                  <a:pt x="187523" y="80367"/>
                </a:lnTo>
                <a:lnTo>
                  <a:pt x="187523" y="107157"/>
                </a:lnTo>
                <a:lnTo>
                  <a:pt x="196453" y="133946"/>
                </a:lnTo>
                <a:lnTo>
                  <a:pt x="205383" y="169664"/>
                </a:lnTo>
                <a:lnTo>
                  <a:pt x="205383" y="196453"/>
                </a:lnTo>
                <a:lnTo>
                  <a:pt x="205383" y="223242"/>
                </a:lnTo>
                <a:lnTo>
                  <a:pt x="187523" y="241102"/>
                </a:lnTo>
                <a:lnTo>
                  <a:pt x="160734" y="258961"/>
                </a:lnTo>
                <a:lnTo>
                  <a:pt x="133945" y="267891"/>
                </a:lnTo>
                <a:lnTo>
                  <a:pt x="98226" y="267891"/>
                </a:lnTo>
                <a:lnTo>
                  <a:pt x="62508" y="258961"/>
                </a:lnTo>
                <a:lnTo>
                  <a:pt x="35719" y="241102"/>
                </a:lnTo>
                <a:lnTo>
                  <a:pt x="8930" y="214313"/>
                </a:lnTo>
                <a:lnTo>
                  <a:pt x="0" y="187524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3" name="Freeform 19462"/>
          <p:cNvSpPr/>
          <p:nvPr/>
        </p:nvSpPr>
        <p:spPr bwMode="auto">
          <a:xfrm>
            <a:off x="8108156" y="473273"/>
            <a:ext cx="294680" cy="160736"/>
          </a:xfrm>
          <a:custGeom>
            <a:avLst/>
            <a:gdLst/>
            <a:ahLst/>
            <a:cxnLst/>
            <a:rect l="0" t="0" r="0" b="0"/>
            <a:pathLst>
              <a:path w="294680" h="160736">
                <a:moveTo>
                  <a:pt x="62508" y="8930"/>
                </a:moveTo>
                <a:lnTo>
                  <a:pt x="62508" y="8930"/>
                </a:lnTo>
                <a:lnTo>
                  <a:pt x="53578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17860" y="133946"/>
                </a:lnTo>
                <a:lnTo>
                  <a:pt x="44649" y="142875"/>
                </a:lnTo>
                <a:lnTo>
                  <a:pt x="89296" y="151805"/>
                </a:lnTo>
                <a:lnTo>
                  <a:pt x="133945" y="160735"/>
                </a:lnTo>
                <a:lnTo>
                  <a:pt x="178593" y="160735"/>
                </a:lnTo>
                <a:lnTo>
                  <a:pt x="223242" y="151805"/>
                </a:lnTo>
                <a:lnTo>
                  <a:pt x="250031" y="133946"/>
                </a:lnTo>
                <a:lnTo>
                  <a:pt x="276820" y="116086"/>
                </a:lnTo>
                <a:lnTo>
                  <a:pt x="285749" y="98227"/>
                </a:lnTo>
                <a:lnTo>
                  <a:pt x="294679" y="80368"/>
                </a:lnTo>
                <a:lnTo>
                  <a:pt x="29467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4" name="Freeform 19463"/>
          <p:cNvSpPr/>
          <p:nvPr/>
        </p:nvSpPr>
        <p:spPr bwMode="auto">
          <a:xfrm>
            <a:off x="8259960" y="446484"/>
            <a:ext cx="26790" cy="366118"/>
          </a:xfrm>
          <a:custGeom>
            <a:avLst/>
            <a:gdLst/>
            <a:ahLst/>
            <a:cxnLst/>
            <a:rect l="0" t="0" r="0" b="0"/>
            <a:pathLst>
              <a:path w="26790" h="366118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107157"/>
                </a:lnTo>
                <a:lnTo>
                  <a:pt x="8930" y="160735"/>
                </a:lnTo>
                <a:lnTo>
                  <a:pt x="8930" y="205383"/>
                </a:lnTo>
                <a:lnTo>
                  <a:pt x="0" y="258961"/>
                </a:lnTo>
                <a:lnTo>
                  <a:pt x="0" y="294680"/>
                </a:lnTo>
                <a:lnTo>
                  <a:pt x="0" y="330399"/>
                </a:lnTo>
                <a:lnTo>
                  <a:pt x="0" y="348258"/>
                </a:lnTo>
                <a:lnTo>
                  <a:pt x="0" y="357188"/>
                </a:lnTo>
                <a:lnTo>
                  <a:pt x="8930" y="366117"/>
                </a:lnTo>
                <a:lnTo>
                  <a:pt x="17860" y="357188"/>
                </a:lnTo>
                <a:lnTo>
                  <a:pt x="17860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14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76200"/>
            <a:ext cx="8716962" cy="590550"/>
          </a:xfrm>
        </p:spPr>
        <p:txBody>
          <a:bodyPr/>
          <a:lstStyle/>
          <a:p>
            <a:pPr eaLnBrk="1" hangingPunct="1"/>
            <a:r>
              <a:rPr lang="en-US" altLang="en-US" smtClean="0"/>
              <a:t>Pulling it All Together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4802188"/>
            <a:ext cx="8548687" cy="15224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Notes</a:t>
            </a:r>
          </a:p>
          <a:p>
            <a:pPr lvl="1" eaLnBrk="1" hangingPunct="1">
              <a:defRPr/>
            </a:pPr>
            <a:r>
              <a:rPr lang="en-US" sz="1800" smtClean="0"/>
              <a:t> Note PC=PC+4   (all MIPS instructions are  4 bytes)</a:t>
            </a:r>
          </a:p>
          <a:p>
            <a:pPr lvl="1" eaLnBrk="1" hangingPunct="1">
              <a:defRPr/>
            </a:pPr>
            <a:endParaRPr lang="en-US" sz="1800" smtClean="0"/>
          </a:p>
        </p:txBody>
      </p:sp>
      <p:pic>
        <p:nvPicPr>
          <p:cNvPr id="20484" name="Picture 4" descr="F05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912100" cy="393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3482578" y="3527226"/>
            <a:ext cx="383978" cy="44650"/>
          </a:xfrm>
          <a:custGeom>
            <a:avLst/>
            <a:gdLst/>
            <a:ahLst/>
            <a:cxnLst/>
            <a:rect l="0" t="0" r="0" b="0"/>
            <a:pathLst>
              <a:path w="383978" h="44650">
                <a:moveTo>
                  <a:pt x="383977" y="17860"/>
                </a:moveTo>
                <a:lnTo>
                  <a:pt x="383977" y="17860"/>
                </a:lnTo>
                <a:lnTo>
                  <a:pt x="383977" y="17860"/>
                </a:lnTo>
                <a:lnTo>
                  <a:pt x="383977" y="17860"/>
                </a:lnTo>
                <a:lnTo>
                  <a:pt x="375047" y="17860"/>
                </a:lnTo>
                <a:lnTo>
                  <a:pt x="375047" y="8930"/>
                </a:lnTo>
                <a:lnTo>
                  <a:pt x="375047" y="8930"/>
                </a:lnTo>
                <a:lnTo>
                  <a:pt x="37504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57188" y="8930"/>
                </a:lnTo>
                <a:lnTo>
                  <a:pt x="348258" y="8930"/>
                </a:lnTo>
                <a:lnTo>
                  <a:pt x="339328" y="8930"/>
                </a:lnTo>
                <a:lnTo>
                  <a:pt x="330399" y="0"/>
                </a:lnTo>
                <a:lnTo>
                  <a:pt x="312539" y="0"/>
                </a:lnTo>
                <a:lnTo>
                  <a:pt x="303610" y="0"/>
                </a:lnTo>
                <a:lnTo>
                  <a:pt x="294680" y="0"/>
                </a:lnTo>
                <a:lnTo>
                  <a:pt x="276820" y="0"/>
                </a:lnTo>
                <a:lnTo>
                  <a:pt x="267891" y="0"/>
                </a:lnTo>
                <a:lnTo>
                  <a:pt x="250031" y="0"/>
                </a:lnTo>
                <a:lnTo>
                  <a:pt x="241102" y="0"/>
                </a:lnTo>
                <a:lnTo>
                  <a:pt x="223242" y="0"/>
                </a:lnTo>
                <a:lnTo>
                  <a:pt x="214313" y="8930"/>
                </a:lnTo>
                <a:lnTo>
                  <a:pt x="196453" y="8930"/>
                </a:lnTo>
                <a:lnTo>
                  <a:pt x="187524" y="8930"/>
                </a:lnTo>
                <a:lnTo>
                  <a:pt x="178594" y="8930"/>
                </a:lnTo>
                <a:lnTo>
                  <a:pt x="169664" y="17860"/>
                </a:lnTo>
                <a:lnTo>
                  <a:pt x="160735" y="17860"/>
                </a:lnTo>
                <a:lnTo>
                  <a:pt x="151805" y="1786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33945" y="17860"/>
                </a:lnTo>
                <a:lnTo>
                  <a:pt x="125016" y="17860"/>
                </a:lnTo>
                <a:lnTo>
                  <a:pt x="116086" y="17860"/>
                </a:lnTo>
                <a:lnTo>
                  <a:pt x="107156" y="17860"/>
                </a:lnTo>
                <a:lnTo>
                  <a:pt x="98227" y="26789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9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29000" y="3687961"/>
            <a:ext cx="455415" cy="107157"/>
          </a:xfrm>
          <a:custGeom>
            <a:avLst/>
            <a:gdLst/>
            <a:ahLst/>
            <a:cxnLst/>
            <a:rect l="0" t="0" r="0" b="0"/>
            <a:pathLst>
              <a:path w="455415" h="107157">
                <a:moveTo>
                  <a:pt x="0" y="80367"/>
                </a:moveTo>
                <a:lnTo>
                  <a:pt x="8930" y="80367"/>
                </a:lnTo>
                <a:lnTo>
                  <a:pt x="17859" y="80367"/>
                </a:lnTo>
                <a:lnTo>
                  <a:pt x="17859" y="89296"/>
                </a:lnTo>
                <a:lnTo>
                  <a:pt x="26789" y="89296"/>
                </a:lnTo>
                <a:lnTo>
                  <a:pt x="44648" y="8929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8" y="89296"/>
                </a:lnTo>
                <a:lnTo>
                  <a:pt x="89297" y="89296"/>
                </a:lnTo>
                <a:lnTo>
                  <a:pt x="98227" y="89296"/>
                </a:lnTo>
                <a:lnTo>
                  <a:pt x="116086" y="89296"/>
                </a:lnTo>
                <a:lnTo>
                  <a:pt x="116086" y="89296"/>
                </a:lnTo>
                <a:lnTo>
                  <a:pt x="125016" y="89296"/>
                </a:lnTo>
                <a:lnTo>
                  <a:pt x="133945" y="98226"/>
                </a:lnTo>
                <a:lnTo>
                  <a:pt x="142875" y="98226"/>
                </a:lnTo>
                <a:lnTo>
                  <a:pt x="151805" y="98226"/>
                </a:lnTo>
                <a:lnTo>
                  <a:pt x="169664" y="107156"/>
                </a:lnTo>
                <a:lnTo>
                  <a:pt x="178594" y="107156"/>
                </a:lnTo>
                <a:lnTo>
                  <a:pt x="178594" y="107156"/>
                </a:lnTo>
                <a:lnTo>
                  <a:pt x="187523" y="107156"/>
                </a:lnTo>
                <a:lnTo>
                  <a:pt x="196453" y="107156"/>
                </a:lnTo>
                <a:lnTo>
                  <a:pt x="214313" y="98226"/>
                </a:lnTo>
                <a:lnTo>
                  <a:pt x="223242" y="98226"/>
                </a:lnTo>
                <a:lnTo>
                  <a:pt x="232172" y="89296"/>
                </a:lnTo>
                <a:lnTo>
                  <a:pt x="241102" y="89296"/>
                </a:lnTo>
                <a:lnTo>
                  <a:pt x="258961" y="80367"/>
                </a:lnTo>
                <a:lnTo>
                  <a:pt x="267891" y="80367"/>
                </a:lnTo>
                <a:lnTo>
                  <a:pt x="276820" y="71437"/>
                </a:lnTo>
                <a:lnTo>
                  <a:pt x="285750" y="71437"/>
                </a:lnTo>
                <a:lnTo>
                  <a:pt x="303609" y="71437"/>
                </a:lnTo>
                <a:lnTo>
                  <a:pt x="312539" y="62507"/>
                </a:lnTo>
                <a:lnTo>
                  <a:pt x="330398" y="62507"/>
                </a:lnTo>
                <a:lnTo>
                  <a:pt x="339328" y="62507"/>
                </a:lnTo>
                <a:lnTo>
                  <a:pt x="348258" y="62507"/>
                </a:lnTo>
                <a:lnTo>
                  <a:pt x="357188" y="53578"/>
                </a:lnTo>
                <a:lnTo>
                  <a:pt x="366117" y="53578"/>
                </a:lnTo>
                <a:lnTo>
                  <a:pt x="375047" y="53578"/>
                </a:lnTo>
                <a:lnTo>
                  <a:pt x="383977" y="44648"/>
                </a:lnTo>
                <a:lnTo>
                  <a:pt x="392906" y="44648"/>
                </a:lnTo>
                <a:lnTo>
                  <a:pt x="410766" y="35718"/>
                </a:lnTo>
                <a:lnTo>
                  <a:pt x="410766" y="35718"/>
                </a:lnTo>
                <a:lnTo>
                  <a:pt x="419695" y="35718"/>
                </a:lnTo>
                <a:lnTo>
                  <a:pt x="428625" y="26789"/>
                </a:lnTo>
                <a:lnTo>
                  <a:pt x="437555" y="26789"/>
                </a:lnTo>
                <a:lnTo>
                  <a:pt x="437555" y="17859"/>
                </a:lnTo>
                <a:lnTo>
                  <a:pt x="446484" y="17859"/>
                </a:lnTo>
                <a:lnTo>
                  <a:pt x="446484" y="8929"/>
                </a:lnTo>
                <a:lnTo>
                  <a:pt x="446484" y="8929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295055" y="275034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643313" y="3366492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803922" y="2152054"/>
            <a:ext cx="160735" cy="169666"/>
          </a:xfrm>
          <a:custGeom>
            <a:avLst/>
            <a:gdLst/>
            <a:ahLst/>
            <a:cxnLst/>
            <a:rect l="0" t="0" r="0" b="0"/>
            <a:pathLst>
              <a:path w="160735" h="16966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9665"/>
                </a:lnTo>
                <a:lnTo>
                  <a:pt x="35719" y="169665"/>
                </a:lnTo>
                <a:lnTo>
                  <a:pt x="35719" y="160735"/>
                </a:lnTo>
                <a:lnTo>
                  <a:pt x="35719" y="151805"/>
                </a:lnTo>
                <a:lnTo>
                  <a:pt x="44648" y="125016"/>
                </a:lnTo>
                <a:lnTo>
                  <a:pt x="53578" y="98227"/>
                </a:lnTo>
                <a:lnTo>
                  <a:pt x="62508" y="62508"/>
                </a:lnTo>
                <a:lnTo>
                  <a:pt x="71437" y="35719"/>
                </a:lnTo>
                <a:lnTo>
                  <a:pt x="80367" y="17860"/>
                </a:lnTo>
                <a:lnTo>
                  <a:pt x="98226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17860"/>
                </a:lnTo>
                <a:lnTo>
                  <a:pt x="142875" y="26790"/>
                </a:lnTo>
                <a:lnTo>
                  <a:pt x="151805" y="44649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37867" y="2250281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44648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71438"/>
                </a:lnTo>
                <a:lnTo>
                  <a:pt x="35719" y="80367"/>
                </a:lnTo>
                <a:lnTo>
                  <a:pt x="26789" y="89297"/>
                </a:lnTo>
                <a:lnTo>
                  <a:pt x="8930" y="9822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77133" y="2536031"/>
            <a:ext cx="151806" cy="160736"/>
          </a:xfrm>
          <a:custGeom>
            <a:avLst/>
            <a:gdLst/>
            <a:ahLst/>
            <a:cxnLst/>
            <a:rect l="0" t="0" r="0" b="0"/>
            <a:pathLst>
              <a:path w="151806" h="16073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42875"/>
                </a:lnTo>
                <a:lnTo>
                  <a:pt x="35719" y="116086"/>
                </a:lnTo>
                <a:lnTo>
                  <a:pt x="35719" y="89297"/>
                </a:lnTo>
                <a:lnTo>
                  <a:pt x="44648" y="62508"/>
                </a:lnTo>
                <a:lnTo>
                  <a:pt x="62508" y="35719"/>
                </a:lnTo>
                <a:lnTo>
                  <a:pt x="80367" y="17860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20008" y="2580680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62508" y="98226"/>
                </a:lnTo>
                <a:lnTo>
                  <a:pt x="71437" y="80367"/>
                </a:lnTo>
                <a:lnTo>
                  <a:pt x="7143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48570" y="2580680"/>
            <a:ext cx="151806" cy="71438"/>
          </a:xfrm>
          <a:custGeom>
            <a:avLst/>
            <a:gdLst/>
            <a:ahLst/>
            <a:cxnLst/>
            <a:rect l="0" t="0" r="0" b="0"/>
            <a:pathLst>
              <a:path w="151806" h="71438">
                <a:moveTo>
                  <a:pt x="0" y="71437"/>
                </a:moveTo>
                <a:lnTo>
                  <a:pt x="8930" y="62508"/>
                </a:lnTo>
                <a:lnTo>
                  <a:pt x="17860" y="62508"/>
                </a:lnTo>
                <a:lnTo>
                  <a:pt x="44649" y="44648"/>
                </a:lnTo>
                <a:lnTo>
                  <a:pt x="71438" y="35718"/>
                </a:lnTo>
                <a:lnTo>
                  <a:pt x="98227" y="17859"/>
                </a:lnTo>
                <a:lnTo>
                  <a:pt x="125016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777133" y="304502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8930" y="35719"/>
                </a:move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8" y="116086"/>
                </a:lnTo>
                <a:lnTo>
                  <a:pt x="53578" y="133945"/>
                </a:lnTo>
                <a:lnTo>
                  <a:pt x="53578" y="151805"/>
                </a:lnTo>
                <a:lnTo>
                  <a:pt x="53578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0734"/>
                </a:lnTo>
                <a:lnTo>
                  <a:pt x="44648" y="142875"/>
                </a:lnTo>
                <a:lnTo>
                  <a:pt x="44648" y="116086"/>
                </a:lnTo>
                <a:lnTo>
                  <a:pt x="35719" y="89297"/>
                </a:lnTo>
                <a:lnTo>
                  <a:pt x="35719" y="62508"/>
                </a:lnTo>
                <a:lnTo>
                  <a:pt x="44648" y="35719"/>
                </a:lnTo>
                <a:lnTo>
                  <a:pt x="53578" y="17859"/>
                </a:lnTo>
                <a:lnTo>
                  <a:pt x="71437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920008" y="3000375"/>
            <a:ext cx="142876" cy="294680"/>
          </a:xfrm>
          <a:custGeom>
            <a:avLst/>
            <a:gdLst/>
            <a:ahLst/>
            <a:cxnLst/>
            <a:rect l="0" t="0" r="0" b="0"/>
            <a:pathLst>
              <a:path w="142876" h="294680">
                <a:moveTo>
                  <a:pt x="35719" y="178593"/>
                </a:moveTo>
                <a:lnTo>
                  <a:pt x="35719" y="178593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0734"/>
                </a:lnTo>
                <a:lnTo>
                  <a:pt x="35719" y="151804"/>
                </a:lnTo>
                <a:lnTo>
                  <a:pt x="26789" y="133945"/>
                </a:lnTo>
                <a:lnTo>
                  <a:pt x="26789" y="125015"/>
                </a:lnTo>
                <a:lnTo>
                  <a:pt x="17859" y="116086"/>
                </a:lnTo>
                <a:lnTo>
                  <a:pt x="17859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23242"/>
                </a:lnTo>
                <a:lnTo>
                  <a:pt x="8930" y="241101"/>
                </a:lnTo>
                <a:lnTo>
                  <a:pt x="17859" y="241101"/>
                </a:lnTo>
                <a:lnTo>
                  <a:pt x="26789" y="241101"/>
                </a:lnTo>
                <a:lnTo>
                  <a:pt x="44648" y="223242"/>
                </a:lnTo>
                <a:lnTo>
                  <a:pt x="53578" y="205382"/>
                </a:lnTo>
                <a:lnTo>
                  <a:pt x="62508" y="169664"/>
                </a:lnTo>
                <a:lnTo>
                  <a:pt x="71437" y="142875"/>
                </a:lnTo>
                <a:lnTo>
                  <a:pt x="80367" y="107156"/>
                </a:lnTo>
                <a:lnTo>
                  <a:pt x="80367" y="71437"/>
                </a:lnTo>
                <a:lnTo>
                  <a:pt x="80367" y="44648"/>
                </a:lnTo>
                <a:lnTo>
                  <a:pt x="80367" y="17859"/>
                </a:lnTo>
                <a:lnTo>
                  <a:pt x="80367" y="0"/>
                </a:lnTo>
                <a:lnTo>
                  <a:pt x="71437" y="0"/>
                </a:lnTo>
                <a:lnTo>
                  <a:pt x="71437" y="17859"/>
                </a:lnTo>
                <a:lnTo>
                  <a:pt x="71437" y="53578"/>
                </a:lnTo>
                <a:lnTo>
                  <a:pt x="62508" y="98226"/>
                </a:lnTo>
                <a:lnTo>
                  <a:pt x="62508" y="151804"/>
                </a:lnTo>
                <a:lnTo>
                  <a:pt x="71437" y="205382"/>
                </a:lnTo>
                <a:lnTo>
                  <a:pt x="80367" y="250031"/>
                </a:lnTo>
                <a:lnTo>
                  <a:pt x="98226" y="276820"/>
                </a:lnTo>
                <a:lnTo>
                  <a:pt x="125015" y="294679"/>
                </a:lnTo>
                <a:lnTo>
                  <a:pt x="142875" y="294679"/>
                </a:lnTo>
                <a:lnTo>
                  <a:pt x="142875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938242" y="4205882"/>
            <a:ext cx="517923" cy="133947"/>
          </a:xfrm>
          <a:custGeom>
            <a:avLst/>
            <a:gdLst/>
            <a:ahLst/>
            <a:cxnLst/>
            <a:rect l="0" t="0" r="0" b="0"/>
            <a:pathLst>
              <a:path w="517923" h="133947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53578" y="17860"/>
                </a:lnTo>
                <a:lnTo>
                  <a:pt x="89297" y="26789"/>
                </a:lnTo>
                <a:lnTo>
                  <a:pt x="125016" y="35719"/>
                </a:lnTo>
                <a:lnTo>
                  <a:pt x="169664" y="53579"/>
                </a:lnTo>
                <a:lnTo>
                  <a:pt x="223242" y="62508"/>
                </a:lnTo>
                <a:lnTo>
                  <a:pt x="276821" y="80368"/>
                </a:lnTo>
                <a:lnTo>
                  <a:pt x="339328" y="98227"/>
                </a:lnTo>
                <a:lnTo>
                  <a:pt x="392906" y="116086"/>
                </a:lnTo>
                <a:lnTo>
                  <a:pt x="455414" y="133946"/>
                </a:lnTo>
                <a:lnTo>
                  <a:pt x="517922" y="133946"/>
                </a:lnTo>
                <a:lnTo>
                  <a:pt x="517922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170414" y="3464718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17860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241852" y="3464718"/>
            <a:ext cx="312540" cy="634009"/>
          </a:xfrm>
          <a:custGeom>
            <a:avLst/>
            <a:gdLst/>
            <a:ahLst/>
            <a:cxnLst/>
            <a:rect l="0" t="0" r="0" b="0"/>
            <a:pathLst>
              <a:path w="312540" h="634009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9296" y="0"/>
                </a:lnTo>
                <a:lnTo>
                  <a:pt x="107156" y="8930"/>
                </a:lnTo>
                <a:lnTo>
                  <a:pt x="125015" y="35719"/>
                </a:lnTo>
                <a:lnTo>
                  <a:pt x="142875" y="71438"/>
                </a:lnTo>
                <a:lnTo>
                  <a:pt x="151804" y="125016"/>
                </a:lnTo>
                <a:lnTo>
                  <a:pt x="151804" y="178594"/>
                </a:lnTo>
                <a:lnTo>
                  <a:pt x="151804" y="232172"/>
                </a:lnTo>
                <a:lnTo>
                  <a:pt x="160734" y="294680"/>
                </a:lnTo>
                <a:lnTo>
                  <a:pt x="151804" y="339328"/>
                </a:lnTo>
                <a:lnTo>
                  <a:pt x="160734" y="383977"/>
                </a:lnTo>
                <a:lnTo>
                  <a:pt x="160734" y="428625"/>
                </a:lnTo>
                <a:lnTo>
                  <a:pt x="169664" y="473274"/>
                </a:lnTo>
                <a:lnTo>
                  <a:pt x="187523" y="500063"/>
                </a:lnTo>
                <a:lnTo>
                  <a:pt x="205382" y="535782"/>
                </a:lnTo>
                <a:lnTo>
                  <a:pt x="223242" y="571500"/>
                </a:lnTo>
                <a:lnTo>
                  <a:pt x="250031" y="589360"/>
                </a:lnTo>
                <a:lnTo>
                  <a:pt x="276820" y="616149"/>
                </a:lnTo>
                <a:lnTo>
                  <a:pt x="303609" y="625078"/>
                </a:lnTo>
                <a:lnTo>
                  <a:pt x="312539" y="634008"/>
                </a:lnTo>
                <a:lnTo>
                  <a:pt x="312539" y="634008"/>
                </a:lnTo>
                <a:lnTo>
                  <a:pt x="312539" y="6340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670477" y="4018359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87523"/>
                </a:lnTo>
                <a:lnTo>
                  <a:pt x="26789" y="178594"/>
                </a:lnTo>
                <a:lnTo>
                  <a:pt x="35718" y="160734"/>
                </a:lnTo>
                <a:lnTo>
                  <a:pt x="44648" y="142875"/>
                </a:lnTo>
                <a:lnTo>
                  <a:pt x="44648" y="125016"/>
                </a:lnTo>
                <a:lnTo>
                  <a:pt x="53578" y="107156"/>
                </a:lnTo>
                <a:lnTo>
                  <a:pt x="53578" y="98227"/>
                </a:lnTo>
                <a:lnTo>
                  <a:pt x="62507" y="107156"/>
                </a:lnTo>
                <a:lnTo>
                  <a:pt x="71437" y="133945"/>
                </a:lnTo>
                <a:lnTo>
                  <a:pt x="89296" y="160734"/>
                </a:lnTo>
                <a:lnTo>
                  <a:pt x="98226" y="187523"/>
                </a:lnTo>
                <a:lnTo>
                  <a:pt x="116086" y="214312"/>
                </a:lnTo>
                <a:lnTo>
                  <a:pt x="133945" y="232172"/>
                </a:lnTo>
                <a:lnTo>
                  <a:pt x="142875" y="241102"/>
                </a:lnTo>
                <a:lnTo>
                  <a:pt x="151804" y="241102"/>
                </a:lnTo>
                <a:lnTo>
                  <a:pt x="169664" y="232172"/>
                </a:lnTo>
                <a:lnTo>
                  <a:pt x="178593" y="214312"/>
                </a:lnTo>
                <a:lnTo>
                  <a:pt x="187523" y="196453"/>
                </a:lnTo>
                <a:lnTo>
                  <a:pt x="187523" y="160734"/>
                </a:lnTo>
                <a:lnTo>
                  <a:pt x="187523" y="125016"/>
                </a:lnTo>
                <a:lnTo>
                  <a:pt x="178593" y="98227"/>
                </a:lnTo>
                <a:lnTo>
                  <a:pt x="178593" y="6250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0734" y="62508"/>
                </a:lnTo>
                <a:lnTo>
                  <a:pt x="160734" y="7143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920508" y="3982640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60735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17859" y="232172"/>
                </a:lnTo>
                <a:lnTo>
                  <a:pt x="26789" y="214313"/>
                </a:lnTo>
                <a:lnTo>
                  <a:pt x="35719" y="187524"/>
                </a:lnTo>
                <a:lnTo>
                  <a:pt x="44648" y="169664"/>
                </a:lnTo>
                <a:lnTo>
                  <a:pt x="53578" y="160735"/>
                </a:lnTo>
                <a:lnTo>
                  <a:pt x="62508" y="169664"/>
                </a:lnTo>
                <a:lnTo>
                  <a:pt x="80367" y="187524"/>
                </a:lnTo>
                <a:lnTo>
                  <a:pt x="80367" y="214313"/>
                </a:lnTo>
                <a:lnTo>
                  <a:pt x="89297" y="241102"/>
                </a:lnTo>
                <a:lnTo>
                  <a:pt x="89297" y="276821"/>
                </a:lnTo>
                <a:lnTo>
                  <a:pt x="89297" y="294680"/>
                </a:lnTo>
                <a:lnTo>
                  <a:pt x="80367" y="312539"/>
                </a:lnTo>
                <a:lnTo>
                  <a:pt x="80367" y="312539"/>
                </a:lnTo>
                <a:lnTo>
                  <a:pt x="89297" y="303610"/>
                </a:lnTo>
                <a:lnTo>
                  <a:pt x="89297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054453" y="4205882"/>
            <a:ext cx="35720" cy="53580"/>
          </a:xfrm>
          <a:custGeom>
            <a:avLst/>
            <a:gdLst/>
            <a:ahLst/>
            <a:cxnLst/>
            <a:rect l="0" t="0" r="0" b="0"/>
            <a:pathLst>
              <a:path w="35720" h="53580">
                <a:moveTo>
                  <a:pt x="17860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5357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116961" y="4143375"/>
            <a:ext cx="125017" cy="169665"/>
          </a:xfrm>
          <a:custGeom>
            <a:avLst/>
            <a:gdLst/>
            <a:ahLst/>
            <a:cxnLst/>
            <a:rect l="0" t="0" r="0" b="0"/>
            <a:pathLst>
              <a:path w="125017" h="169665">
                <a:moveTo>
                  <a:pt x="53578" y="71437"/>
                </a:moveTo>
                <a:lnTo>
                  <a:pt x="53578" y="71437"/>
                </a:lnTo>
                <a:lnTo>
                  <a:pt x="53578" y="62507"/>
                </a:lnTo>
                <a:lnTo>
                  <a:pt x="44648" y="62507"/>
                </a:lnTo>
                <a:lnTo>
                  <a:pt x="44648" y="62507"/>
                </a:lnTo>
                <a:lnTo>
                  <a:pt x="44648" y="44648"/>
                </a:lnTo>
                <a:lnTo>
                  <a:pt x="35719" y="35718"/>
                </a:lnTo>
                <a:lnTo>
                  <a:pt x="35719" y="17859"/>
                </a:lnTo>
                <a:lnTo>
                  <a:pt x="26789" y="8929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8930" y="98226"/>
                </a:lnTo>
                <a:lnTo>
                  <a:pt x="8930" y="125015"/>
                </a:lnTo>
                <a:lnTo>
                  <a:pt x="26789" y="142875"/>
                </a:lnTo>
                <a:lnTo>
                  <a:pt x="35719" y="160734"/>
                </a:lnTo>
                <a:lnTo>
                  <a:pt x="53578" y="169664"/>
                </a:lnTo>
                <a:lnTo>
                  <a:pt x="71437" y="169664"/>
                </a:lnTo>
                <a:lnTo>
                  <a:pt x="89297" y="151804"/>
                </a:lnTo>
                <a:lnTo>
                  <a:pt x="98227" y="125015"/>
                </a:lnTo>
                <a:lnTo>
                  <a:pt x="116086" y="89296"/>
                </a:lnTo>
                <a:lnTo>
                  <a:pt x="116086" y="53578"/>
                </a:lnTo>
                <a:lnTo>
                  <a:pt x="125016" y="8929"/>
                </a:lnTo>
                <a:lnTo>
                  <a:pt x="125016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233047" y="4018359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17859" y="0"/>
                </a:moveTo>
                <a:lnTo>
                  <a:pt x="17859" y="0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89297"/>
                </a:lnTo>
                <a:lnTo>
                  <a:pt x="17859" y="133945"/>
                </a:lnTo>
                <a:lnTo>
                  <a:pt x="8930" y="169664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80"/>
                </a:lnTo>
                <a:lnTo>
                  <a:pt x="8930" y="294680"/>
                </a:lnTo>
                <a:lnTo>
                  <a:pt x="17859" y="294680"/>
                </a:lnTo>
                <a:lnTo>
                  <a:pt x="26789" y="267891"/>
                </a:lnTo>
                <a:lnTo>
                  <a:pt x="35719" y="241102"/>
                </a:lnTo>
                <a:lnTo>
                  <a:pt x="53578" y="214312"/>
                </a:lnTo>
                <a:lnTo>
                  <a:pt x="71437" y="196453"/>
                </a:lnTo>
                <a:lnTo>
                  <a:pt x="89297" y="187523"/>
                </a:lnTo>
                <a:lnTo>
                  <a:pt x="107156" y="196453"/>
                </a:lnTo>
                <a:lnTo>
                  <a:pt x="116086" y="214312"/>
                </a:lnTo>
                <a:lnTo>
                  <a:pt x="125016" y="232172"/>
                </a:lnTo>
                <a:lnTo>
                  <a:pt x="133945" y="258961"/>
                </a:lnTo>
                <a:lnTo>
                  <a:pt x="133945" y="267891"/>
                </a:lnTo>
                <a:lnTo>
                  <a:pt x="133945" y="285750"/>
                </a:lnTo>
                <a:lnTo>
                  <a:pt x="125016" y="285750"/>
                </a:lnTo>
                <a:lnTo>
                  <a:pt x="125016" y="285750"/>
                </a:lnTo>
                <a:lnTo>
                  <a:pt x="125016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938367" y="4330898"/>
            <a:ext cx="321470" cy="357189"/>
          </a:xfrm>
          <a:custGeom>
            <a:avLst/>
            <a:gdLst/>
            <a:ahLst/>
            <a:cxnLst/>
            <a:rect l="0" t="0" r="0" b="0"/>
            <a:pathLst>
              <a:path w="321470" h="357189">
                <a:moveTo>
                  <a:pt x="26789" y="0"/>
                </a:move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17860" y="151805"/>
                </a:lnTo>
                <a:lnTo>
                  <a:pt x="17860" y="187523"/>
                </a:lnTo>
                <a:lnTo>
                  <a:pt x="26789" y="205383"/>
                </a:lnTo>
                <a:lnTo>
                  <a:pt x="35719" y="214313"/>
                </a:lnTo>
                <a:lnTo>
                  <a:pt x="53578" y="214313"/>
                </a:lnTo>
                <a:lnTo>
                  <a:pt x="62508" y="196453"/>
                </a:lnTo>
                <a:lnTo>
                  <a:pt x="80367" y="178594"/>
                </a:lnTo>
                <a:lnTo>
                  <a:pt x="80367" y="151805"/>
                </a:lnTo>
                <a:lnTo>
                  <a:pt x="80367" y="125016"/>
                </a:lnTo>
                <a:lnTo>
                  <a:pt x="71438" y="98227"/>
                </a:lnTo>
                <a:lnTo>
                  <a:pt x="62508" y="80367"/>
                </a:lnTo>
                <a:lnTo>
                  <a:pt x="44649" y="71438"/>
                </a:lnTo>
                <a:lnTo>
                  <a:pt x="26789" y="71438"/>
                </a:lnTo>
                <a:lnTo>
                  <a:pt x="17860" y="71438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35719" y="98227"/>
                </a:lnTo>
                <a:lnTo>
                  <a:pt x="62508" y="89297"/>
                </a:lnTo>
                <a:lnTo>
                  <a:pt x="98227" y="71438"/>
                </a:lnTo>
                <a:lnTo>
                  <a:pt x="133946" y="53578"/>
                </a:lnTo>
                <a:lnTo>
                  <a:pt x="169664" y="35719"/>
                </a:lnTo>
                <a:lnTo>
                  <a:pt x="196453" y="26789"/>
                </a:lnTo>
                <a:lnTo>
                  <a:pt x="223242" y="26789"/>
                </a:lnTo>
                <a:lnTo>
                  <a:pt x="232172" y="44648"/>
                </a:lnTo>
                <a:lnTo>
                  <a:pt x="232172" y="62508"/>
                </a:lnTo>
                <a:lnTo>
                  <a:pt x="232172" y="98227"/>
                </a:lnTo>
                <a:lnTo>
                  <a:pt x="232172" y="133945"/>
                </a:lnTo>
                <a:lnTo>
                  <a:pt x="223242" y="178594"/>
                </a:lnTo>
                <a:lnTo>
                  <a:pt x="214313" y="214313"/>
                </a:lnTo>
                <a:lnTo>
                  <a:pt x="214313" y="250031"/>
                </a:lnTo>
                <a:lnTo>
                  <a:pt x="205383" y="285750"/>
                </a:lnTo>
                <a:lnTo>
                  <a:pt x="196453" y="312539"/>
                </a:lnTo>
                <a:lnTo>
                  <a:pt x="187524" y="339328"/>
                </a:lnTo>
                <a:lnTo>
                  <a:pt x="187524" y="348258"/>
                </a:lnTo>
                <a:lnTo>
                  <a:pt x="178594" y="357188"/>
                </a:lnTo>
                <a:lnTo>
                  <a:pt x="178594" y="348258"/>
                </a:lnTo>
                <a:lnTo>
                  <a:pt x="169664" y="330398"/>
                </a:lnTo>
                <a:lnTo>
                  <a:pt x="169664" y="303609"/>
                </a:lnTo>
                <a:lnTo>
                  <a:pt x="169664" y="258961"/>
                </a:lnTo>
                <a:lnTo>
                  <a:pt x="169664" y="205383"/>
                </a:lnTo>
                <a:lnTo>
                  <a:pt x="169664" y="160734"/>
                </a:lnTo>
                <a:lnTo>
                  <a:pt x="187524" y="107156"/>
                </a:lnTo>
                <a:lnTo>
                  <a:pt x="205383" y="80367"/>
                </a:lnTo>
                <a:lnTo>
                  <a:pt x="223242" y="62508"/>
                </a:lnTo>
                <a:lnTo>
                  <a:pt x="250031" y="53578"/>
                </a:lnTo>
                <a:lnTo>
                  <a:pt x="276821" y="62508"/>
                </a:lnTo>
                <a:lnTo>
                  <a:pt x="294680" y="89297"/>
                </a:lnTo>
                <a:lnTo>
                  <a:pt x="312539" y="107156"/>
                </a:lnTo>
                <a:lnTo>
                  <a:pt x="321469" y="142875"/>
                </a:lnTo>
                <a:lnTo>
                  <a:pt x="321469" y="169664"/>
                </a:lnTo>
                <a:lnTo>
                  <a:pt x="312539" y="205383"/>
                </a:lnTo>
                <a:lnTo>
                  <a:pt x="303610" y="232172"/>
                </a:lnTo>
                <a:lnTo>
                  <a:pt x="285750" y="241102"/>
                </a:lnTo>
                <a:lnTo>
                  <a:pt x="276821" y="250031"/>
                </a:lnTo>
                <a:lnTo>
                  <a:pt x="267891" y="232172"/>
                </a:lnTo>
                <a:lnTo>
                  <a:pt x="267891" y="214313"/>
                </a:lnTo>
                <a:lnTo>
                  <a:pt x="276821" y="187523"/>
                </a:lnTo>
                <a:lnTo>
                  <a:pt x="276821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259836" y="4393406"/>
            <a:ext cx="241103" cy="214313"/>
          </a:xfrm>
          <a:custGeom>
            <a:avLst/>
            <a:gdLst/>
            <a:ahLst/>
            <a:cxnLst/>
            <a:rect l="0" t="0" r="0" b="0"/>
            <a:pathLst>
              <a:path w="241103" h="214313">
                <a:moveTo>
                  <a:pt x="0" y="169664"/>
                </a:moveTo>
                <a:lnTo>
                  <a:pt x="0" y="169664"/>
                </a:lnTo>
                <a:lnTo>
                  <a:pt x="0" y="178594"/>
                </a:lnTo>
                <a:lnTo>
                  <a:pt x="8930" y="187523"/>
                </a:lnTo>
                <a:lnTo>
                  <a:pt x="26789" y="187523"/>
                </a:lnTo>
                <a:lnTo>
                  <a:pt x="35719" y="178594"/>
                </a:lnTo>
                <a:lnTo>
                  <a:pt x="53578" y="169664"/>
                </a:lnTo>
                <a:lnTo>
                  <a:pt x="62508" y="151805"/>
                </a:lnTo>
                <a:lnTo>
                  <a:pt x="80367" y="133945"/>
                </a:lnTo>
                <a:lnTo>
                  <a:pt x="89297" y="107156"/>
                </a:lnTo>
                <a:lnTo>
                  <a:pt x="98227" y="80367"/>
                </a:lnTo>
                <a:lnTo>
                  <a:pt x="98227" y="53578"/>
                </a:lnTo>
                <a:lnTo>
                  <a:pt x="89297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26789"/>
                </a:lnTo>
                <a:lnTo>
                  <a:pt x="53578" y="53578"/>
                </a:lnTo>
                <a:lnTo>
                  <a:pt x="44648" y="89297"/>
                </a:lnTo>
                <a:lnTo>
                  <a:pt x="35719" y="125015"/>
                </a:lnTo>
                <a:lnTo>
                  <a:pt x="35719" y="160734"/>
                </a:lnTo>
                <a:lnTo>
                  <a:pt x="35719" y="187523"/>
                </a:lnTo>
                <a:lnTo>
                  <a:pt x="53578" y="196453"/>
                </a:lnTo>
                <a:lnTo>
                  <a:pt x="62508" y="205383"/>
                </a:lnTo>
                <a:lnTo>
                  <a:pt x="71437" y="214312"/>
                </a:lnTo>
                <a:lnTo>
                  <a:pt x="80367" y="205383"/>
                </a:lnTo>
                <a:lnTo>
                  <a:pt x="98227" y="187523"/>
                </a:lnTo>
                <a:lnTo>
                  <a:pt x="107156" y="160734"/>
                </a:lnTo>
                <a:lnTo>
                  <a:pt x="116086" y="125015"/>
                </a:lnTo>
                <a:lnTo>
                  <a:pt x="116086" y="98226"/>
                </a:lnTo>
                <a:lnTo>
                  <a:pt x="116086" y="71437"/>
                </a:lnTo>
                <a:lnTo>
                  <a:pt x="125016" y="53578"/>
                </a:lnTo>
                <a:lnTo>
                  <a:pt x="133945" y="44648"/>
                </a:lnTo>
                <a:lnTo>
                  <a:pt x="133945" y="53578"/>
                </a:lnTo>
                <a:lnTo>
                  <a:pt x="142875" y="80367"/>
                </a:lnTo>
                <a:lnTo>
                  <a:pt x="151805" y="107156"/>
                </a:lnTo>
                <a:lnTo>
                  <a:pt x="160734" y="133945"/>
                </a:lnTo>
                <a:lnTo>
                  <a:pt x="169664" y="160734"/>
                </a:lnTo>
                <a:lnTo>
                  <a:pt x="169664" y="178594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87523" y="196453"/>
                </a:lnTo>
                <a:lnTo>
                  <a:pt x="187523" y="178594"/>
                </a:lnTo>
                <a:lnTo>
                  <a:pt x="196453" y="160734"/>
                </a:lnTo>
                <a:lnTo>
                  <a:pt x="196453" y="125015"/>
                </a:lnTo>
                <a:lnTo>
                  <a:pt x="205383" y="89297"/>
                </a:lnTo>
                <a:lnTo>
                  <a:pt x="214312" y="62508"/>
                </a:lnTo>
                <a:lnTo>
                  <a:pt x="223242" y="44648"/>
                </a:lnTo>
                <a:lnTo>
                  <a:pt x="241102" y="35719"/>
                </a:lnTo>
                <a:lnTo>
                  <a:pt x="241102" y="44648"/>
                </a:lnTo>
                <a:lnTo>
                  <a:pt x="241102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500938" y="4259461"/>
            <a:ext cx="187524" cy="348258"/>
          </a:xfrm>
          <a:custGeom>
            <a:avLst/>
            <a:gdLst/>
            <a:ahLst/>
            <a:cxnLst/>
            <a:rect l="0" t="0" r="0" b="0"/>
            <a:pathLst>
              <a:path w="187524" h="348258">
                <a:moveTo>
                  <a:pt x="35718" y="169664"/>
                </a:moveTo>
                <a:lnTo>
                  <a:pt x="35718" y="169664"/>
                </a:lnTo>
                <a:lnTo>
                  <a:pt x="35718" y="169664"/>
                </a:lnTo>
                <a:lnTo>
                  <a:pt x="26789" y="187523"/>
                </a:lnTo>
                <a:lnTo>
                  <a:pt x="17859" y="196453"/>
                </a:lnTo>
                <a:lnTo>
                  <a:pt x="17859" y="223242"/>
                </a:lnTo>
                <a:lnTo>
                  <a:pt x="8929" y="258960"/>
                </a:lnTo>
                <a:lnTo>
                  <a:pt x="8929" y="285750"/>
                </a:lnTo>
                <a:lnTo>
                  <a:pt x="0" y="312539"/>
                </a:lnTo>
                <a:lnTo>
                  <a:pt x="8929" y="330398"/>
                </a:lnTo>
                <a:lnTo>
                  <a:pt x="8929" y="348257"/>
                </a:lnTo>
                <a:lnTo>
                  <a:pt x="17859" y="348257"/>
                </a:lnTo>
                <a:lnTo>
                  <a:pt x="26789" y="348257"/>
                </a:lnTo>
                <a:lnTo>
                  <a:pt x="35718" y="339328"/>
                </a:lnTo>
                <a:lnTo>
                  <a:pt x="44648" y="312539"/>
                </a:lnTo>
                <a:lnTo>
                  <a:pt x="53578" y="285750"/>
                </a:lnTo>
                <a:lnTo>
                  <a:pt x="62507" y="258960"/>
                </a:lnTo>
                <a:lnTo>
                  <a:pt x="80367" y="241101"/>
                </a:lnTo>
                <a:lnTo>
                  <a:pt x="89296" y="232171"/>
                </a:lnTo>
                <a:lnTo>
                  <a:pt x="98226" y="241101"/>
                </a:lnTo>
                <a:lnTo>
                  <a:pt x="107156" y="258960"/>
                </a:lnTo>
                <a:lnTo>
                  <a:pt x="116085" y="276820"/>
                </a:lnTo>
                <a:lnTo>
                  <a:pt x="116085" y="303609"/>
                </a:lnTo>
                <a:lnTo>
                  <a:pt x="125015" y="321468"/>
                </a:lnTo>
                <a:lnTo>
                  <a:pt x="125015" y="330398"/>
                </a:lnTo>
                <a:lnTo>
                  <a:pt x="133945" y="339328"/>
                </a:lnTo>
                <a:lnTo>
                  <a:pt x="133945" y="339328"/>
                </a:lnTo>
                <a:lnTo>
                  <a:pt x="133945" y="330398"/>
                </a:lnTo>
                <a:lnTo>
                  <a:pt x="133945" y="312539"/>
                </a:lnTo>
                <a:lnTo>
                  <a:pt x="125015" y="285750"/>
                </a:lnTo>
                <a:lnTo>
                  <a:pt x="125015" y="241101"/>
                </a:lnTo>
                <a:lnTo>
                  <a:pt x="125015" y="196453"/>
                </a:lnTo>
                <a:lnTo>
                  <a:pt x="125015" y="133945"/>
                </a:lnTo>
                <a:lnTo>
                  <a:pt x="125015" y="89296"/>
                </a:lnTo>
                <a:lnTo>
                  <a:pt x="133945" y="44648"/>
                </a:lnTo>
                <a:lnTo>
                  <a:pt x="133945" y="17859"/>
                </a:lnTo>
                <a:lnTo>
                  <a:pt x="142875" y="0"/>
                </a:lnTo>
                <a:lnTo>
                  <a:pt x="142875" y="8929"/>
                </a:lnTo>
                <a:lnTo>
                  <a:pt x="151804" y="26789"/>
                </a:lnTo>
                <a:lnTo>
                  <a:pt x="151804" y="53578"/>
                </a:lnTo>
                <a:lnTo>
                  <a:pt x="160734" y="80367"/>
                </a:lnTo>
                <a:lnTo>
                  <a:pt x="160734" y="125015"/>
                </a:lnTo>
                <a:lnTo>
                  <a:pt x="169664" y="169664"/>
                </a:lnTo>
                <a:lnTo>
                  <a:pt x="169664" y="205382"/>
                </a:lnTo>
                <a:lnTo>
                  <a:pt x="178593" y="250031"/>
                </a:lnTo>
                <a:lnTo>
                  <a:pt x="178593" y="276820"/>
                </a:lnTo>
                <a:lnTo>
                  <a:pt x="187523" y="294679"/>
                </a:lnTo>
                <a:lnTo>
                  <a:pt x="187523" y="312539"/>
                </a:lnTo>
                <a:lnTo>
                  <a:pt x="187523" y="312539"/>
                </a:lnTo>
                <a:lnTo>
                  <a:pt x="187523" y="303609"/>
                </a:lnTo>
                <a:lnTo>
                  <a:pt x="178593" y="285750"/>
                </a:lnTo>
                <a:lnTo>
                  <a:pt x="160734" y="250031"/>
                </a:lnTo>
                <a:lnTo>
                  <a:pt x="133945" y="223242"/>
                </a:lnTo>
                <a:lnTo>
                  <a:pt x="98226" y="187523"/>
                </a:lnTo>
                <a:lnTo>
                  <a:pt x="98226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536656" y="4402336"/>
            <a:ext cx="133947" cy="26790"/>
          </a:xfrm>
          <a:custGeom>
            <a:avLst/>
            <a:gdLst/>
            <a:ahLst/>
            <a:cxnLst/>
            <a:rect l="0" t="0" r="0" b="0"/>
            <a:pathLst>
              <a:path w="133947" h="26790">
                <a:moveTo>
                  <a:pt x="0" y="17859"/>
                </a:moveTo>
                <a:lnTo>
                  <a:pt x="8930" y="17859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17859"/>
                </a:lnTo>
                <a:lnTo>
                  <a:pt x="116086" y="8929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724180" y="4446984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2678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742039" y="4304109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777758" y="4438054"/>
            <a:ext cx="107157" cy="62509"/>
          </a:xfrm>
          <a:custGeom>
            <a:avLst/>
            <a:gdLst/>
            <a:ahLst/>
            <a:cxnLst/>
            <a:rect l="0" t="0" r="0" b="0"/>
            <a:pathLst>
              <a:path w="107157" h="62509">
                <a:moveTo>
                  <a:pt x="17859" y="62508"/>
                </a:moveTo>
                <a:lnTo>
                  <a:pt x="17859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8930" y="1786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8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89297" y="35719"/>
                </a:lnTo>
                <a:lnTo>
                  <a:pt x="107156" y="44649"/>
                </a:lnTo>
                <a:lnTo>
                  <a:pt x="107156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116961" y="3830836"/>
            <a:ext cx="1026915" cy="375047"/>
          </a:xfrm>
          <a:custGeom>
            <a:avLst/>
            <a:gdLst/>
            <a:ahLst/>
            <a:cxnLst/>
            <a:rect l="0" t="0" r="0" b="0"/>
            <a:pathLst>
              <a:path w="1026915" h="375047">
                <a:moveTo>
                  <a:pt x="732234" y="80367"/>
                </a:moveTo>
                <a:lnTo>
                  <a:pt x="732234" y="80367"/>
                </a:lnTo>
                <a:lnTo>
                  <a:pt x="723305" y="80367"/>
                </a:lnTo>
                <a:lnTo>
                  <a:pt x="714375" y="71437"/>
                </a:lnTo>
                <a:lnTo>
                  <a:pt x="705445" y="62507"/>
                </a:lnTo>
                <a:lnTo>
                  <a:pt x="687586" y="53578"/>
                </a:lnTo>
                <a:lnTo>
                  <a:pt x="669727" y="53578"/>
                </a:lnTo>
                <a:lnTo>
                  <a:pt x="642937" y="44648"/>
                </a:lnTo>
                <a:lnTo>
                  <a:pt x="616148" y="35718"/>
                </a:lnTo>
                <a:lnTo>
                  <a:pt x="598289" y="35718"/>
                </a:lnTo>
                <a:lnTo>
                  <a:pt x="562570" y="35718"/>
                </a:lnTo>
                <a:lnTo>
                  <a:pt x="535781" y="26789"/>
                </a:lnTo>
                <a:lnTo>
                  <a:pt x="500062" y="17859"/>
                </a:lnTo>
                <a:lnTo>
                  <a:pt x="464344" y="8929"/>
                </a:lnTo>
                <a:lnTo>
                  <a:pt x="428625" y="8929"/>
                </a:lnTo>
                <a:lnTo>
                  <a:pt x="383977" y="0"/>
                </a:lnTo>
                <a:lnTo>
                  <a:pt x="339328" y="0"/>
                </a:lnTo>
                <a:lnTo>
                  <a:pt x="294680" y="0"/>
                </a:lnTo>
                <a:lnTo>
                  <a:pt x="258961" y="8929"/>
                </a:lnTo>
                <a:lnTo>
                  <a:pt x="214312" y="17859"/>
                </a:lnTo>
                <a:lnTo>
                  <a:pt x="169664" y="35718"/>
                </a:lnTo>
                <a:lnTo>
                  <a:pt x="125016" y="53578"/>
                </a:lnTo>
                <a:lnTo>
                  <a:pt x="89297" y="71437"/>
                </a:lnTo>
                <a:lnTo>
                  <a:pt x="62508" y="98226"/>
                </a:lnTo>
                <a:lnTo>
                  <a:pt x="35719" y="125015"/>
                </a:lnTo>
                <a:lnTo>
                  <a:pt x="17859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8930" y="241101"/>
                </a:lnTo>
                <a:lnTo>
                  <a:pt x="26789" y="267890"/>
                </a:lnTo>
                <a:lnTo>
                  <a:pt x="62508" y="294679"/>
                </a:lnTo>
                <a:lnTo>
                  <a:pt x="98227" y="321468"/>
                </a:lnTo>
                <a:lnTo>
                  <a:pt x="151805" y="348257"/>
                </a:lnTo>
                <a:lnTo>
                  <a:pt x="214312" y="366117"/>
                </a:lnTo>
                <a:lnTo>
                  <a:pt x="294680" y="375046"/>
                </a:lnTo>
                <a:lnTo>
                  <a:pt x="375047" y="375046"/>
                </a:lnTo>
                <a:lnTo>
                  <a:pt x="455414" y="366117"/>
                </a:lnTo>
                <a:lnTo>
                  <a:pt x="544711" y="339328"/>
                </a:lnTo>
                <a:lnTo>
                  <a:pt x="634008" y="303609"/>
                </a:lnTo>
                <a:lnTo>
                  <a:pt x="732234" y="267890"/>
                </a:lnTo>
                <a:lnTo>
                  <a:pt x="821531" y="223242"/>
                </a:lnTo>
                <a:lnTo>
                  <a:pt x="901898" y="187523"/>
                </a:lnTo>
                <a:lnTo>
                  <a:pt x="964406" y="151804"/>
                </a:lnTo>
                <a:lnTo>
                  <a:pt x="1017984" y="116085"/>
                </a:lnTo>
                <a:lnTo>
                  <a:pt x="1026914" y="89296"/>
                </a:lnTo>
                <a:lnTo>
                  <a:pt x="1009055" y="71437"/>
                </a:lnTo>
                <a:lnTo>
                  <a:pt x="964406" y="53578"/>
                </a:lnTo>
                <a:lnTo>
                  <a:pt x="884039" y="44648"/>
                </a:lnTo>
                <a:lnTo>
                  <a:pt x="88403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29438" y="2196703"/>
            <a:ext cx="1035844" cy="508993"/>
          </a:xfrm>
          <a:custGeom>
            <a:avLst/>
            <a:gdLst/>
            <a:ahLst/>
            <a:cxnLst/>
            <a:rect l="0" t="0" r="0" b="0"/>
            <a:pathLst>
              <a:path w="1035844" h="508993">
                <a:moveTo>
                  <a:pt x="830460" y="214312"/>
                </a:moveTo>
                <a:lnTo>
                  <a:pt x="830460" y="214312"/>
                </a:lnTo>
                <a:lnTo>
                  <a:pt x="830460" y="196453"/>
                </a:lnTo>
                <a:lnTo>
                  <a:pt x="839390" y="187523"/>
                </a:lnTo>
                <a:lnTo>
                  <a:pt x="839390" y="169664"/>
                </a:lnTo>
                <a:lnTo>
                  <a:pt x="839390" y="151805"/>
                </a:lnTo>
                <a:lnTo>
                  <a:pt x="830460" y="142875"/>
                </a:lnTo>
                <a:lnTo>
                  <a:pt x="821531" y="133945"/>
                </a:lnTo>
                <a:lnTo>
                  <a:pt x="794742" y="125016"/>
                </a:lnTo>
                <a:lnTo>
                  <a:pt x="767953" y="116086"/>
                </a:lnTo>
                <a:lnTo>
                  <a:pt x="732234" y="107156"/>
                </a:lnTo>
                <a:lnTo>
                  <a:pt x="687585" y="98226"/>
                </a:lnTo>
                <a:lnTo>
                  <a:pt x="634007" y="98226"/>
                </a:lnTo>
                <a:lnTo>
                  <a:pt x="571500" y="98226"/>
                </a:lnTo>
                <a:lnTo>
                  <a:pt x="500062" y="107156"/>
                </a:lnTo>
                <a:lnTo>
                  <a:pt x="428625" y="107156"/>
                </a:lnTo>
                <a:lnTo>
                  <a:pt x="348257" y="125016"/>
                </a:lnTo>
                <a:lnTo>
                  <a:pt x="276820" y="133945"/>
                </a:lnTo>
                <a:lnTo>
                  <a:pt x="214312" y="142875"/>
                </a:lnTo>
                <a:lnTo>
                  <a:pt x="142875" y="169664"/>
                </a:lnTo>
                <a:lnTo>
                  <a:pt x="89296" y="196453"/>
                </a:lnTo>
                <a:lnTo>
                  <a:pt x="53578" y="232172"/>
                </a:lnTo>
                <a:lnTo>
                  <a:pt x="17859" y="276820"/>
                </a:lnTo>
                <a:lnTo>
                  <a:pt x="0" y="330399"/>
                </a:lnTo>
                <a:lnTo>
                  <a:pt x="8929" y="383977"/>
                </a:lnTo>
                <a:lnTo>
                  <a:pt x="35718" y="428625"/>
                </a:lnTo>
                <a:lnTo>
                  <a:pt x="89296" y="473274"/>
                </a:lnTo>
                <a:lnTo>
                  <a:pt x="169664" y="500063"/>
                </a:lnTo>
                <a:lnTo>
                  <a:pt x="276820" y="508992"/>
                </a:lnTo>
                <a:lnTo>
                  <a:pt x="392906" y="508992"/>
                </a:lnTo>
                <a:lnTo>
                  <a:pt x="517921" y="500063"/>
                </a:lnTo>
                <a:lnTo>
                  <a:pt x="634007" y="473274"/>
                </a:lnTo>
                <a:lnTo>
                  <a:pt x="750093" y="437555"/>
                </a:lnTo>
                <a:lnTo>
                  <a:pt x="848320" y="392906"/>
                </a:lnTo>
                <a:lnTo>
                  <a:pt x="937617" y="339328"/>
                </a:lnTo>
                <a:lnTo>
                  <a:pt x="1009054" y="276820"/>
                </a:lnTo>
                <a:lnTo>
                  <a:pt x="1035843" y="223242"/>
                </a:lnTo>
                <a:lnTo>
                  <a:pt x="1026914" y="160734"/>
                </a:lnTo>
                <a:lnTo>
                  <a:pt x="982265" y="107156"/>
                </a:lnTo>
                <a:lnTo>
                  <a:pt x="901898" y="62508"/>
                </a:lnTo>
                <a:lnTo>
                  <a:pt x="785812" y="26789"/>
                </a:lnTo>
                <a:lnTo>
                  <a:pt x="642937" y="0"/>
                </a:lnTo>
                <a:lnTo>
                  <a:pt x="6429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554141" y="5670351"/>
            <a:ext cx="482204" cy="357188"/>
          </a:xfrm>
          <a:custGeom>
            <a:avLst/>
            <a:gdLst/>
            <a:ahLst/>
            <a:cxnLst/>
            <a:rect l="0" t="0" r="0" b="0"/>
            <a:pathLst>
              <a:path w="482204" h="357188">
                <a:moveTo>
                  <a:pt x="892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33945"/>
                </a:lnTo>
                <a:lnTo>
                  <a:pt x="26789" y="187523"/>
                </a:lnTo>
                <a:lnTo>
                  <a:pt x="26789" y="241101"/>
                </a:lnTo>
                <a:lnTo>
                  <a:pt x="35718" y="294679"/>
                </a:lnTo>
                <a:lnTo>
                  <a:pt x="35718" y="330398"/>
                </a:lnTo>
                <a:lnTo>
                  <a:pt x="44648" y="348258"/>
                </a:lnTo>
                <a:lnTo>
                  <a:pt x="35718" y="357187"/>
                </a:lnTo>
                <a:lnTo>
                  <a:pt x="35718" y="348258"/>
                </a:lnTo>
                <a:lnTo>
                  <a:pt x="26789" y="321469"/>
                </a:lnTo>
                <a:lnTo>
                  <a:pt x="17859" y="276820"/>
                </a:lnTo>
                <a:lnTo>
                  <a:pt x="8929" y="232172"/>
                </a:lnTo>
                <a:lnTo>
                  <a:pt x="0" y="178594"/>
                </a:lnTo>
                <a:lnTo>
                  <a:pt x="0" y="116086"/>
                </a:lnTo>
                <a:lnTo>
                  <a:pt x="8929" y="71437"/>
                </a:lnTo>
                <a:lnTo>
                  <a:pt x="17859" y="35719"/>
                </a:lnTo>
                <a:lnTo>
                  <a:pt x="26789" y="8929"/>
                </a:lnTo>
                <a:lnTo>
                  <a:pt x="44648" y="0"/>
                </a:lnTo>
                <a:lnTo>
                  <a:pt x="62507" y="8929"/>
                </a:lnTo>
                <a:lnTo>
                  <a:pt x="80367" y="35719"/>
                </a:lnTo>
                <a:lnTo>
                  <a:pt x="98226" y="71437"/>
                </a:lnTo>
                <a:lnTo>
                  <a:pt x="116086" y="125015"/>
                </a:lnTo>
                <a:lnTo>
                  <a:pt x="133945" y="187523"/>
                </a:lnTo>
                <a:lnTo>
                  <a:pt x="142875" y="250031"/>
                </a:lnTo>
                <a:lnTo>
                  <a:pt x="151804" y="294679"/>
                </a:lnTo>
                <a:lnTo>
                  <a:pt x="160734" y="330398"/>
                </a:lnTo>
                <a:lnTo>
                  <a:pt x="160734" y="348258"/>
                </a:lnTo>
                <a:lnTo>
                  <a:pt x="160734" y="348258"/>
                </a:lnTo>
                <a:lnTo>
                  <a:pt x="160734" y="339328"/>
                </a:lnTo>
                <a:lnTo>
                  <a:pt x="169664" y="312539"/>
                </a:lnTo>
                <a:lnTo>
                  <a:pt x="169664" y="276820"/>
                </a:lnTo>
                <a:lnTo>
                  <a:pt x="178593" y="223242"/>
                </a:lnTo>
                <a:lnTo>
                  <a:pt x="196453" y="160734"/>
                </a:lnTo>
                <a:lnTo>
                  <a:pt x="223242" y="107156"/>
                </a:lnTo>
                <a:lnTo>
                  <a:pt x="250031" y="62508"/>
                </a:lnTo>
                <a:lnTo>
                  <a:pt x="276820" y="35719"/>
                </a:lnTo>
                <a:lnTo>
                  <a:pt x="312539" y="35719"/>
                </a:lnTo>
                <a:lnTo>
                  <a:pt x="348257" y="62508"/>
                </a:lnTo>
                <a:lnTo>
                  <a:pt x="375047" y="107156"/>
                </a:lnTo>
                <a:lnTo>
                  <a:pt x="401836" y="169664"/>
                </a:lnTo>
                <a:lnTo>
                  <a:pt x="419695" y="232172"/>
                </a:lnTo>
                <a:lnTo>
                  <a:pt x="437554" y="285750"/>
                </a:lnTo>
                <a:lnTo>
                  <a:pt x="455414" y="321469"/>
                </a:lnTo>
                <a:lnTo>
                  <a:pt x="464343" y="330398"/>
                </a:lnTo>
                <a:lnTo>
                  <a:pt x="482203" y="303609"/>
                </a:lnTo>
                <a:lnTo>
                  <a:pt x="482203" y="267890"/>
                </a:lnTo>
                <a:lnTo>
                  <a:pt x="482203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054203" y="5777507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44649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89297" y="71438"/>
                </a:lnTo>
                <a:lnTo>
                  <a:pt x="98227" y="62508"/>
                </a:lnTo>
                <a:lnTo>
                  <a:pt x="107156" y="5357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53578" y="98227"/>
                </a:lnTo>
                <a:lnTo>
                  <a:pt x="53578" y="133945"/>
                </a:lnTo>
                <a:lnTo>
                  <a:pt x="53578" y="169664"/>
                </a:lnTo>
                <a:lnTo>
                  <a:pt x="62508" y="187523"/>
                </a:lnTo>
                <a:lnTo>
                  <a:pt x="80367" y="196453"/>
                </a:lnTo>
                <a:lnTo>
                  <a:pt x="89297" y="178594"/>
                </a:lnTo>
                <a:lnTo>
                  <a:pt x="98227" y="160734"/>
                </a:lnTo>
                <a:lnTo>
                  <a:pt x="9822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0" name="Freeform 20479"/>
          <p:cNvSpPr/>
          <p:nvPr/>
        </p:nvSpPr>
        <p:spPr bwMode="auto">
          <a:xfrm>
            <a:off x="5259586" y="5679280"/>
            <a:ext cx="258962" cy="321470"/>
          </a:xfrm>
          <a:custGeom>
            <a:avLst/>
            <a:gdLst/>
            <a:ahLst/>
            <a:cxnLst/>
            <a:rect l="0" t="0" r="0" b="0"/>
            <a:pathLst>
              <a:path w="258962" h="321470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26790"/>
                </a:lnTo>
                <a:lnTo>
                  <a:pt x="17859" y="53579"/>
                </a:lnTo>
                <a:lnTo>
                  <a:pt x="17859" y="98227"/>
                </a:lnTo>
                <a:lnTo>
                  <a:pt x="8930" y="142875"/>
                </a:lnTo>
                <a:lnTo>
                  <a:pt x="8930" y="187524"/>
                </a:lnTo>
                <a:lnTo>
                  <a:pt x="8930" y="223243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0" y="241102"/>
                </a:lnTo>
                <a:lnTo>
                  <a:pt x="0" y="214313"/>
                </a:lnTo>
                <a:lnTo>
                  <a:pt x="0" y="187524"/>
                </a:lnTo>
                <a:lnTo>
                  <a:pt x="0" y="151805"/>
                </a:lnTo>
                <a:lnTo>
                  <a:pt x="0" y="116086"/>
                </a:lnTo>
                <a:lnTo>
                  <a:pt x="0" y="80368"/>
                </a:lnTo>
                <a:lnTo>
                  <a:pt x="0" y="53579"/>
                </a:lnTo>
                <a:lnTo>
                  <a:pt x="8930" y="35719"/>
                </a:lnTo>
                <a:lnTo>
                  <a:pt x="17859" y="26790"/>
                </a:lnTo>
                <a:lnTo>
                  <a:pt x="26789" y="35719"/>
                </a:lnTo>
                <a:lnTo>
                  <a:pt x="26789" y="53579"/>
                </a:lnTo>
                <a:lnTo>
                  <a:pt x="35719" y="89297"/>
                </a:lnTo>
                <a:lnTo>
                  <a:pt x="44648" y="125016"/>
                </a:lnTo>
                <a:lnTo>
                  <a:pt x="53578" y="160735"/>
                </a:lnTo>
                <a:lnTo>
                  <a:pt x="62508" y="196454"/>
                </a:lnTo>
                <a:lnTo>
                  <a:pt x="71437" y="214313"/>
                </a:lnTo>
                <a:lnTo>
                  <a:pt x="80367" y="241102"/>
                </a:lnTo>
                <a:lnTo>
                  <a:pt x="89297" y="250032"/>
                </a:lnTo>
                <a:lnTo>
                  <a:pt x="98227" y="258961"/>
                </a:lnTo>
                <a:lnTo>
                  <a:pt x="107156" y="258961"/>
                </a:lnTo>
                <a:lnTo>
                  <a:pt x="107156" y="250032"/>
                </a:lnTo>
                <a:lnTo>
                  <a:pt x="116086" y="241102"/>
                </a:lnTo>
                <a:lnTo>
                  <a:pt x="125016" y="214313"/>
                </a:lnTo>
                <a:lnTo>
                  <a:pt x="133945" y="178594"/>
                </a:lnTo>
                <a:lnTo>
                  <a:pt x="142875" y="133946"/>
                </a:lnTo>
                <a:lnTo>
                  <a:pt x="151805" y="98227"/>
                </a:lnTo>
                <a:lnTo>
                  <a:pt x="169664" y="62508"/>
                </a:lnTo>
                <a:lnTo>
                  <a:pt x="178594" y="44649"/>
                </a:lnTo>
                <a:lnTo>
                  <a:pt x="187523" y="35719"/>
                </a:lnTo>
                <a:lnTo>
                  <a:pt x="196453" y="53579"/>
                </a:lnTo>
                <a:lnTo>
                  <a:pt x="205383" y="80368"/>
                </a:lnTo>
                <a:lnTo>
                  <a:pt x="205383" y="125016"/>
                </a:lnTo>
                <a:lnTo>
                  <a:pt x="214312" y="178594"/>
                </a:lnTo>
                <a:lnTo>
                  <a:pt x="223242" y="232172"/>
                </a:lnTo>
                <a:lnTo>
                  <a:pt x="232172" y="276821"/>
                </a:lnTo>
                <a:lnTo>
                  <a:pt x="241102" y="312540"/>
                </a:lnTo>
                <a:lnTo>
                  <a:pt x="250031" y="321469"/>
                </a:lnTo>
                <a:lnTo>
                  <a:pt x="250031" y="303610"/>
                </a:lnTo>
                <a:lnTo>
                  <a:pt x="258961" y="258961"/>
                </a:lnTo>
                <a:lnTo>
                  <a:pt x="258961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1" name="Freeform 20480"/>
          <p:cNvSpPr/>
          <p:nvPr/>
        </p:nvSpPr>
        <p:spPr bwMode="auto">
          <a:xfrm>
            <a:off x="5625703" y="5661421"/>
            <a:ext cx="116087" cy="330400"/>
          </a:xfrm>
          <a:custGeom>
            <a:avLst/>
            <a:gdLst/>
            <a:ahLst/>
            <a:cxnLst/>
            <a:rect l="0" t="0" r="0" b="0"/>
            <a:pathLst>
              <a:path w="116087" h="330400">
                <a:moveTo>
                  <a:pt x="35719" y="26789"/>
                </a:moveTo>
                <a:lnTo>
                  <a:pt x="35719" y="35719"/>
                </a:lnTo>
                <a:lnTo>
                  <a:pt x="26789" y="44649"/>
                </a:lnTo>
                <a:lnTo>
                  <a:pt x="1786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23242"/>
                </a:lnTo>
                <a:lnTo>
                  <a:pt x="0" y="196453"/>
                </a:lnTo>
                <a:lnTo>
                  <a:pt x="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8930" y="62508"/>
                </a:lnTo>
                <a:lnTo>
                  <a:pt x="17860" y="3571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44649"/>
                </a:lnTo>
                <a:lnTo>
                  <a:pt x="62508" y="53578"/>
                </a:lnTo>
                <a:lnTo>
                  <a:pt x="53578" y="71438"/>
                </a:lnTo>
                <a:lnTo>
                  <a:pt x="35719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196453"/>
                </a:lnTo>
                <a:lnTo>
                  <a:pt x="26789" y="232172"/>
                </a:lnTo>
                <a:lnTo>
                  <a:pt x="35719" y="267891"/>
                </a:lnTo>
                <a:lnTo>
                  <a:pt x="53578" y="294680"/>
                </a:lnTo>
                <a:lnTo>
                  <a:pt x="71438" y="321469"/>
                </a:lnTo>
                <a:lnTo>
                  <a:pt x="89297" y="330399"/>
                </a:lnTo>
                <a:lnTo>
                  <a:pt x="98227" y="330399"/>
                </a:lnTo>
                <a:lnTo>
                  <a:pt x="107156" y="312539"/>
                </a:lnTo>
                <a:lnTo>
                  <a:pt x="116086" y="285750"/>
                </a:lnTo>
                <a:lnTo>
                  <a:pt x="116086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3" name="Freeform 20482"/>
          <p:cNvSpPr/>
          <p:nvPr/>
        </p:nvSpPr>
        <p:spPr bwMode="auto">
          <a:xfrm>
            <a:off x="5706070" y="5813226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17860" y="98226"/>
                </a:lnTo>
                <a:lnTo>
                  <a:pt x="35719" y="98226"/>
                </a:lnTo>
                <a:lnTo>
                  <a:pt x="62508" y="98226"/>
                </a:lnTo>
                <a:lnTo>
                  <a:pt x="80368" y="89297"/>
                </a:lnTo>
                <a:lnTo>
                  <a:pt x="98227" y="80367"/>
                </a:lnTo>
                <a:lnTo>
                  <a:pt x="116086" y="71437"/>
                </a:lnTo>
                <a:lnTo>
                  <a:pt x="125016" y="53578"/>
                </a:lnTo>
                <a:lnTo>
                  <a:pt x="125016" y="35719"/>
                </a:lnTo>
                <a:lnTo>
                  <a:pt x="125016" y="17859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17859"/>
                </a:lnTo>
                <a:lnTo>
                  <a:pt x="89297" y="44648"/>
                </a:lnTo>
                <a:lnTo>
                  <a:pt x="71438" y="80367"/>
                </a:lnTo>
                <a:lnTo>
                  <a:pt x="62508" y="125015"/>
                </a:lnTo>
                <a:lnTo>
                  <a:pt x="62508" y="160734"/>
                </a:lnTo>
                <a:lnTo>
                  <a:pt x="62508" y="196453"/>
                </a:lnTo>
                <a:lnTo>
                  <a:pt x="71438" y="214312"/>
                </a:lnTo>
                <a:lnTo>
                  <a:pt x="89297" y="214312"/>
                </a:lnTo>
                <a:lnTo>
                  <a:pt x="107157" y="205383"/>
                </a:lnTo>
                <a:lnTo>
                  <a:pt x="125016" y="187523"/>
                </a:lnTo>
                <a:lnTo>
                  <a:pt x="125016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5" name="Freeform 20484"/>
          <p:cNvSpPr/>
          <p:nvPr/>
        </p:nvSpPr>
        <p:spPr bwMode="auto">
          <a:xfrm>
            <a:off x="5893594" y="5840015"/>
            <a:ext cx="125016" cy="187524"/>
          </a:xfrm>
          <a:custGeom>
            <a:avLst/>
            <a:gdLst/>
            <a:ahLst/>
            <a:cxnLst/>
            <a:rect l="0" t="0" r="0" b="0"/>
            <a:pathLst>
              <a:path w="125016" h="187524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35719" y="107156"/>
                </a:lnTo>
                <a:lnTo>
                  <a:pt x="44648" y="98226"/>
                </a:lnTo>
                <a:lnTo>
                  <a:pt x="53578" y="80367"/>
                </a:lnTo>
                <a:lnTo>
                  <a:pt x="71437" y="53578"/>
                </a:lnTo>
                <a:lnTo>
                  <a:pt x="71437" y="35719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53578"/>
                </a:lnTo>
                <a:lnTo>
                  <a:pt x="98226" y="89297"/>
                </a:lnTo>
                <a:lnTo>
                  <a:pt x="107156" y="125015"/>
                </a:lnTo>
                <a:lnTo>
                  <a:pt x="107156" y="160734"/>
                </a:lnTo>
                <a:lnTo>
                  <a:pt x="116086" y="178594"/>
                </a:lnTo>
                <a:lnTo>
                  <a:pt x="125015" y="187523"/>
                </a:lnTo>
                <a:lnTo>
                  <a:pt x="125015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6" name="Freeform 20485"/>
          <p:cNvSpPr/>
          <p:nvPr/>
        </p:nvSpPr>
        <p:spPr bwMode="auto">
          <a:xfrm>
            <a:off x="6045398" y="5652491"/>
            <a:ext cx="187525" cy="366119"/>
          </a:xfrm>
          <a:custGeom>
            <a:avLst/>
            <a:gdLst/>
            <a:ahLst/>
            <a:cxnLst/>
            <a:rect l="0" t="0" r="0" b="0"/>
            <a:pathLst>
              <a:path w="187525" h="366119">
                <a:moveTo>
                  <a:pt x="71438" y="178594"/>
                </a:moveTo>
                <a:lnTo>
                  <a:pt x="62508" y="178594"/>
                </a:lnTo>
                <a:lnTo>
                  <a:pt x="53579" y="187524"/>
                </a:lnTo>
                <a:lnTo>
                  <a:pt x="44649" y="205383"/>
                </a:lnTo>
                <a:lnTo>
                  <a:pt x="26790" y="232172"/>
                </a:lnTo>
                <a:lnTo>
                  <a:pt x="17860" y="258961"/>
                </a:lnTo>
                <a:lnTo>
                  <a:pt x="8930" y="285750"/>
                </a:lnTo>
                <a:lnTo>
                  <a:pt x="0" y="312539"/>
                </a:lnTo>
                <a:lnTo>
                  <a:pt x="8930" y="339329"/>
                </a:lnTo>
                <a:lnTo>
                  <a:pt x="8930" y="357188"/>
                </a:lnTo>
                <a:lnTo>
                  <a:pt x="26790" y="357188"/>
                </a:lnTo>
                <a:lnTo>
                  <a:pt x="44649" y="348258"/>
                </a:lnTo>
                <a:lnTo>
                  <a:pt x="62508" y="339329"/>
                </a:lnTo>
                <a:lnTo>
                  <a:pt x="80368" y="321469"/>
                </a:lnTo>
                <a:lnTo>
                  <a:pt x="98227" y="294680"/>
                </a:lnTo>
                <a:lnTo>
                  <a:pt x="107157" y="267891"/>
                </a:lnTo>
                <a:lnTo>
                  <a:pt x="116086" y="232172"/>
                </a:lnTo>
                <a:lnTo>
                  <a:pt x="125016" y="196454"/>
                </a:lnTo>
                <a:lnTo>
                  <a:pt x="125016" y="151805"/>
                </a:lnTo>
                <a:lnTo>
                  <a:pt x="116086" y="98227"/>
                </a:lnTo>
                <a:lnTo>
                  <a:pt x="116086" y="53579"/>
                </a:lnTo>
                <a:lnTo>
                  <a:pt x="116086" y="1786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44649"/>
                </a:lnTo>
                <a:lnTo>
                  <a:pt x="62508" y="98227"/>
                </a:lnTo>
                <a:lnTo>
                  <a:pt x="53579" y="160735"/>
                </a:lnTo>
                <a:lnTo>
                  <a:pt x="53579" y="223243"/>
                </a:lnTo>
                <a:lnTo>
                  <a:pt x="71438" y="276821"/>
                </a:lnTo>
                <a:lnTo>
                  <a:pt x="98227" y="321469"/>
                </a:lnTo>
                <a:lnTo>
                  <a:pt x="125016" y="357188"/>
                </a:lnTo>
                <a:lnTo>
                  <a:pt x="160735" y="366118"/>
                </a:lnTo>
                <a:lnTo>
                  <a:pt x="187524" y="366118"/>
                </a:lnTo>
                <a:lnTo>
                  <a:pt x="187524" y="3661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7" name="Freeform 20486"/>
          <p:cNvSpPr/>
          <p:nvPr/>
        </p:nvSpPr>
        <p:spPr bwMode="auto">
          <a:xfrm>
            <a:off x="6384727" y="5572125"/>
            <a:ext cx="267891" cy="294680"/>
          </a:xfrm>
          <a:custGeom>
            <a:avLst/>
            <a:gdLst/>
            <a:ahLst/>
            <a:cxnLst/>
            <a:rect l="0" t="0" r="0" b="0"/>
            <a:pathLst>
              <a:path w="267891" h="294680">
                <a:moveTo>
                  <a:pt x="241101" y="258960"/>
                </a:moveTo>
                <a:lnTo>
                  <a:pt x="241101" y="258960"/>
                </a:lnTo>
                <a:lnTo>
                  <a:pt x="241101" y="258960"/>
                </a:lnTo>
                <a:lnTo>
                  <a:pt x="241101" y="258960"/>
                </a:lnTo>
                <a:lnTo>
                  <a:pt x="241101" y="258960"/>
                </a:lnTo>
                <a:lnTo>
                  <a:pt x="241101" y="258960"/>
                </a:lnTo>
                <a:lnTo>
                  <a:pt x="241101" y="258960"/>
                </a:lnTo>
                <a:lnTo>
                  <a:pt x="241101" y="258960"/>
                </a:lnTo>
                <a:lnTo>
                  <a:pt x="241101" y="250030"/>
                </a:lnTo>
                <a:lnTo>
                  <a:pt x="241101" y="258960"/>
                </a:lnTo>
                <a:lnTo>
                  <a:pt x="232171" y="258960"/>
                </a:lnTo>
                <a:lnTo>
                  <a:pt x="232171" y="258960"/>
                </a:lnTo>
                <a:lnTo>
                  <a:pt x="232171" y="258960"/>
                </a:lnTo>
                <a:lnTo>
                  <a:pt x="232171" y="258960"/>
                </a:lnTo>
                <a:lnTo>
                  <a:pt x="232171" y="258960"/>
                </a:lnTo>
                <a:lnTo>
                  <a:pt x="241101" y="258960"/>
                </a:lnTo>
                <a:lnTo>
                  <a:pt x="241101" y="250030"/>
                </a:lnTo>
                <a:lnTo>
                  <a:pt x="232171" y="250030"/>
                </a:lnTo>
                <a:lnTo>
                  <a:pt x="232171" y="258960"/>
                </a:lnTo>
                <a:lnTo>
                  <a:pt x="232171" y="250030"/>
                </a:lnTo>
                <a:lnTo>
                  <a:pt x="232171" y="250030"/>
                </a:lnTo>
                <a:lnTo>
                  <a:pt x="232171" y="250030"/>
                </a:lnTo>
                <a:lnTo>
                  <a:pt x="232171" y="250030"/>
                </a:lnTo>
                <a:lnTo>
                  <a:pt x="232171" y="241101"/>
                </a:lnTo>
                <a:lnTo>
                  <a:pt x="223242" y="241101"/>
                </a:lnTo>
                <a:lnTo>
                  <a:pt x="223242" y="241101"/>
                </a:lnTo>
                <a:lnTo>
                  <a:pt x="214312" y="232171"/>
                </a:lnTo>
                <a:lnTo>
                  <a:pt x="205382" y="214312"/>
                </a:lnTo>
                <a:lnTo>
                  <a:pt x="196453" y="205382"/>
                </a:lnTo>
                <a:lnTo>
                  <a:pt x="187523" y="187523"/>
                </a:lnTo>
                <a:lnTo>
                  <a:pt x="169664" y="169663"/>
                </a:lnTo>
                <a:lnTo>
                  <a:pt x="160734" y="151804"/>
                </a:lnTo>
                <a:lnTo>
                  <a:pt x="142875" y="133945"/>
                </a:lnTo>
                <a:lnTo>
                  <a:pt x="125015" y="116085"/>
                </a:lnTo>
                <a:lnTo>
                  <a:pt x="116086" y="98226"/>
                </a:lnTo>
                <a:lnTo>
                  <a:pt x="107156" y="80366"/>
                </a:lnTo>
                <a:lnTo>
                  <a:pt x="89296" y="71437"/>
                </a:lnTo>
                <a:lnTo>
                  <a:pt x="80367" y="53577"/>
                </a:lnTo>
                <a:lnTo>
                  <a:pt x="80367" y="44648"/>
                </a:lnTo>
                <a:lnTo>
                  <a:pt x="71437" y="35718"/>
                </a:lnTo>
                <a:lnTo>
                  <a:pt x="71437" y="26788"/>
                </a:lnTo>
                <a:lnTo>
                  <a:pt x="71437" y="17859"/>
                </a:lnTo>
                <a:lnTo>
                  <a:pt x="80367" y="8929"/>
                </a:lnTo>
                <a:lnTo>
                  <a:pt x="8929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8929"/>
                </a:lnTo>
                <a:lnTo>
                  <a:pt x="160734" y="17859"/>
                </a:lnTo>
                <a:lnTo>
                  <a:pt x="178593" y="26788"/>
                </a:lnTo>
                <a:lnTo>
                  <a:pt x="178593" y="53577"/>
                </a:lnTo>
                <a:lnTo>
                  <a:pt x="178593" y="80366"/>
                </a:lnTo>
                <a:lnTo>
                  <a:pt x="160734" y="107155"/>
                </a:lnTo>
                <a:lnTo>
                  <a:pt x="142875" y="142874"/>
                </a:lnTo>
                <a:lnTo>
                  <a:pt x="116086" y="178593"/>
                </a:lnTo>
                <a:lnTo>
                  <a:pt x="89296" y="214312"/>
                </a:lnTo>
                <a:lnTo>
                  <a:pt x="62507" y="250030"/>
                </a:lnTo>
                <a:lnTo>
                  <a:pt x="35718" y="267890"/>
                </a:lnTo>
                <a:lnTo>
                  <a:pt x="17859" y="285749"/>
                </a:lnTo>
                <a:lnTo>
                  <a:pt x="0" y="294679"/>
                </a:lnTo>
                <a:lnTo>
                  <a:pt x="0" y="294679"/>
                </a:lnTo>
                <a:lnTo>
                  <a:pt x="8929" y="294679"/>
                </a:lnTo>
                <a:lnTo>
                  <a:pt x="17859" y="285749"/>
                </a:lnTo>
                <a:lnTo>
                  <a:pt x="44648" y="267890"/>
                </a:lnTo>
                <a:lnTo>
                  <a:pt x="80367" y="267890"/>
                </a:lnTo>
                <a:lnTo>
                  <a:pt x="125015" y="258960"/>
                </a:lnTo>
                <a:lnTo>
                  <a:pt x="169664" y="250030"/>
                </a:lnTo>
                <a:lnTo>
                  <a:pt x="214312" y="241101"/>
                </a:lnTo>
                <a:lnTo>
                  <a:pt x="241101" y="241101"/>
                </a:lnTo>
                <a:lnTo>
                  <a:pt x="267890" y="223241"/>
                </a:lnTo>
                <a:lnTo>
                  <a:pt x="267890" y="22324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8" name="Freeform 20487"/>
          <p:cNvSpPr/>
          <p:nvPr/>
        </p:nvSpPr>
        <p:spPr bwMode="auto">
          <a:xfrm>
            <a:off x="6536531" y="5518547"/>
            <a:ext cx="339329" cy="330399"/>
          </a:xfrm>
          <a:custGeom>
            <a:avLst/>
            <a:gdLst/>
            <a:ahLst/>
            <a:cxnLst/>
            <a:rect l="0" t="0" r="0" b="0"/>
            <a:pathLst>
              <a:path w="339329" h="330399">
                <a:moveTo>
                  <a:pt x="312539" y="321468"/>
                </a:moveTo>
                <a:lnTo>
                  <a:pt x="312539" y="321468"/>
                </a:lnTo>
                <a:lnTo>
                  <a:pt x="312539" y="330398"/>
                </a:lnTo>
                <a:lnTo>
                  <a:pt x="312539" y="330398"/>
                </a:lnTo>
                <a:lnTo>
                  <a:pt x="303610" y="330398"/>
                </a:lnTo>
                <a:lnTo>
                  <a:pt x="303610" y="330398"/>
                </a:lnTo>
                <a:lnTo>
                  <a:pt x="294680" y="330398"/>
                </a:lnTo>
                <a:lnTo>
                  <a:pt x="285750" y="321468"/>
                </a:lnTo>
                <a:lnTo>
                  <a:pt x="267891" y="312538"/>
                </a:lnTo>
                <a:lnTo>
                  <a:pt x="250032" y="303608"/>
                </a:lnTo>
                <a:lnTo>
                  <a:pt x="232172" y="285749"/>
                </a:lnTo>
                <a:lnTo>
                  <a:pt x="205383" y="267890"/>
                </a:lnTo>
                <a:lnTo>
                  <a:pt x="187524" y="232171"/>
                </a:lnTo>
                <a:lnTo>
                  <a:pt x="160735" y="205382"/>
                </a:lnTo>
                <a:lnTo>
                  <a:pt x="142875" y="178593"/>
                </a:lnTo>
                <a:lnTo>
                  <a:pt x="133946" y="151804"/>
                </a:lnTo>
                <a:lnTo>
                  <a:pt x="125016" y="125015"/>
                </a:lnTo>
                <a:lnTo>
                  <a:pt x="116086" y="98226"/>
                </a:lnTo>
                <a:lnTo>
                  <a:pt x="116086" y="71437"/>
                </a:lnTo>
                <a:lnTo>
                  <a:pt x="116086" y="53578"/>
                </a:lnTo>
                <a:lnTo>
                  <a:pt x="125016" y="26789"/>
                </a:lnTo>
                <a:lnTo>
                  <a:pt x="142875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05383" y="26789"/>
                </a:lnTo>
                <a:lnTo>
                  <a:pt x="205383" y="53578"/>
                </a:lnTo>
                <a:lnTo>
                  <a:pt x="187524" y="89296"/>
                </a:lnTo>
                <a:lnTo>
                  <a:pt x="169664" y="133944"/>
                </a:lnTo>
                <a:lnTo>
                  <a:pt x="133946" y="178593"/>
                </a:lnTo>
                <a:lnTo>
                  <a:pt x="98227" y="223241"/>
                </a:lnTo>
                <a:lnTo>
                  <a:pt x="62508" y="267890"/>
                </a:lnTo>
                <a:lnTo>
                  <a:pt x="26789" y="294679"/>
                </a:lnTo>
                <a:lnTo>
                  <a:pt x="8930" y="321468"/>
                </a:lnTo>
                <a:lnTo>
                  <a:pt x="0" y="330398"/>
                </a:lnTo>
                <a:lnTo>
                  <a:pt x="8930" y="330398"/>
                </a:lnTo>
                <a:lnTo>
                  <a:pt x="35719" y="330398"/>
                </a:lnTo>
                <a:lnTo>
                  <a:pt x="80367" y="312538"/>
                </a:lnTo>
                <a:lnTo>
                  <a:pt x="142875" y="294679"/>
                </a:lnTo>
                <a:lnTo>
                  <a:pt x="205383" y="276819"/>
                </a:lnTo>
                <a:lnTo>
                  <a:pt x="267891" y="258960"/>
                </a:lnTo>
                <a:lnTo>
                  <a:pt x="312539" y="241101"/>
                </a:lnTo>
                <a:lnTo>
                  <a:pt x="339328" y="223241"/>
                </a:lnTo>
                <a:lnTo>
                  <a:pt x="339328" y="22324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9" name="Freeform 20488"/>
          <p:cNvSpPr/>
          <p:nvPr/>
        </p:nvSpPr>
        <p:spPr bwMode="auto">
          <a:xfrm>
            <a:off x="7018734" y="5491758"/>
            <a:ext cx="267892" cy="330398"/>
          </a:xfrm>
          <a:custGeom>
            <a:avLst/>
            <a:gdLst/>
            <a:ahLst/>
            <a:cxnLst/>
            <a:rect l="0" t="0" r="0" b="0"/>
            <a:pathLst>
              <a:path w="267892" h="330398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0" y="133944"/>
                </a:lnTo>
                <a:lnTo>
                  <a:pt x="0" y="169663"/>
                </a:lnTo>
                <a:lnTo>
                  <a:pt x="0" y="205382"/>
                </a:lnTo>
                <a:lnTo>
                  <a:pt x="0" y="232171"/>
                </a:lnTo>
                <a:lnTo>
                  <a:pt x="0" y="258960"/>
                </a:lnTo>
                <a:lnTo>
                  <a:pt x="0" y="276819"/>
                </a:lnTo>
                <a:lnTo>
                  <a:pt x="0" y="285749"/>
                </a:lnTo>
                <a:lnTo>
                  <a:pt x="8930" y="285749"/>
                </a:lnTo>
                <a:lnTo>
                  <a:pt x="8930" y="285749"/>
                </a:lnTo>
                <a:lnTo>
                  <a:pt x="8930" y="267890"/>
                </a:lnTo>
                <a:lnTo>
                  <a:pt x="8930" y="258960"/>
                </a:lnTo>
                <a:lnTo>
                  <a:pt x="17860" y="241101"/>
                </a:lnTo>
                <a:lnTo>
                  <a:pt x="17860" y="214312"/>
                </a:lnTo>
                <a:lnTo>
                  <a:pt x="26789" y="187522"/>
                </a:lnTo>
                <a:lnTo>
                  <a:pt x="26789" y="160733"/>
                </a:lnTo>
                <a:lnTo>
                  <a:pt x="35719" y="125015"/>
                </a:lnTo>
                <a:lnTo>
                  <a:pt x="53579" y="98226"/>
                </a:lnTo>
                <a:lnTo>
                  <a:pt x="62508" y="71437"/>
                </a:lnTo>
                <a:lnTo>
                  <a:pt x="71438" y="53578"/>
                </a:lnTo>
                <a:lnTo>
                  <a:pt x="80368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0368" y="89296"/>
                </a:lnTo>
                <a:lnTo>
                  <a:pt x="71438" y="125015"/>
                </a:lnTo>
                <a:lnTo>
                  <a:pt x="62508" y="169663"/>
                </a:lnTo>
                <a:lnTo>
                  <a:pt x="62508" y="214312"/>
                </a:lnTo>
                <a:lnTo>
                  <a:pt x="53579" y="241101"/>
                </a:lnTo>
                <a:lnTo>
                  <a:pt x="62508" y="258960"/>
                </a:lnTo>
                <a:lnTo>
                  <a:pt x="62508" y="267890"/>
                </a:lnTo>
                <a:lnTo>
                  <a:pt x="71438" y="267890"/>
                </a:lnTo>
                <a:lnTo>
                  <a:pt x="89297" y="258960"/>
                </a:lnTo>
                <a:lnTo>
                  <a:pt x="107157" y="241101"/>
                </a:lnTo>
                <a:lnTo>
                  <a:pt x="125016" y="214312"/>
                </a:lnTo>
                <a:lnTo>
                  <a:pt x="133946" y="178593"/>
                </a:lnTo>
                <a:lnTo>
                  <a:pt x="151805" y="151804"/>
                </a:lnTo>
                <a:lnTo>
                  <a:pt x="160735" y="116085"/>
                </a:lnTo>
                <a:lnTo>
                  <a:pt x="178594" y="80367"/>
                </a:lnTo>
                <a:lnTo>
                  <a:pt x="187524" y="53578"/>
                </a:lnTo>
                <a:lnTo>
                  <a:pt x="196454" y="26789"/>
                </a:lnTo>
                <a:lnTo>
                  <a:pt x="205383" y="8930"/>
                </a:lnTo>
                <a:lnTo>
                  <a:pt x="214313" y="0"/>
                </a:lnTo>
                <a:lnTo>
                  <a:pt x="214313" y="8930"/>
                </a:lnTo>
                <a:lnTo>
                  <a:pt x="214313" y="26789"/>
                </a:lnTo>
                <a:lnTo>
                  <a:pt x="205383" y="62508"/>
                </a:lnTo>
                <a:lnTo>
                  <a:pt x="196454" y="107155"/>
                </a:lnTo>
                <a:lnTo>
                  <a:pt x="187524" y="169663"/>
                </a:lnTo>
                <a:lnTo>
                  <a:pt x="187524" y="214312"/>
                </a:lnTo>
                <a:lnTo>
                  <a:pt x="187524" y="267890"/>
                </a:lnTo>
                <a:lnTo>
                  <a:pt x="196454" y="303608"/>
                </a:lnTo>
                <a:lnTo>
                  <a:pt x="214313" y="321468"/>
                </a:lnTo>
                <a:lnTo>
                  <a:pt x="232172" y="330397"/>
                </a:lnTo>
                <a:lnTo>
                  <a:pt x="250032" y="330397"/>
                </a:lnTo>
                <a:lnTo>
                  <a:pt x="258961" y="321468"/>
                </a:lnTo>
                <a:lnTo>
                  <a:pt x="267891" y="303608"/>
                </a:lnTo>
                <a:lnTo>
                  <a:pt x="267891" y="3036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0" name="Freeform 20489"/>
          <p:cNvSpPr/>
          <p:nvPr/>
        </p:nvSpPr>
        <p:spPr bwMode="auto">
          <a:xfrm>
            <a:off x="7259836" y="5589984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26789" y="98226"/>
                </a:move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89296"/>
                </a:lnTo>
                <a:lnTo>
                  <a:pt x="53578" y="89296"/>
                </a:lnTo>
                <a:lnTo>
                  <a:pt x="71437" y="80367"/>
                </a:lnTo>
                <a:lnTo>
                  <a:pt x="89297" y="71437"/>
                </a:lnTo>
                <a:lnTo>
                  <a:pt x="107156" y="62507"/>
                </a:lnTo>
                <a:lnTo>
                  <a:pt x="116086" y="44648"/>
                </a:lnTo>
                <a:lnTo>
                  <a:pt x="125016" y="26789"/>
                </a:lnTo>
                <a:lnTo>
                  <a:pt x="133945" y="17859"/>
                </a:lnTo>
                <a:lnTo>
                  <a:pt x="125016" y="0"/>
                </a:lnTo>
                <a:lnTo>
                  <a:pt x="125016" y="0"/>
                </a:lnTo>
                <a:lnTo>
                  <a:pt x="107156" y="0"/>
                </a:lnTo>
                <a:lnTo>
                  <a:pt x="80367" y="17859"/>
                </a:lnTo>
                <a:lnTo>
                  <a:pt x="53578" y="44648"/>
                </a:lnTo>
                <a:lnTo>
                  <a:pt x="26789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0734"/>
                </a:lnTo>
                <a:lnTo>
                  <a:pt x="35719" y="160734"/>
                </a:lnTo>
                <a:lnTo>
                  <a:pt x="62508" y="151804"/>
                </a:lnTo>
                <a:lnTo>
                  <a:pt x="89297" y="142875"/>
                </a:lnTo>
                <a:lnTo>
                  <a:pt x="116086" y="125015"/>
                </a:lnTo>
                <a:lnTo>
                  <a:pt x="133945" y="107156"/>
                </a:lnTo>
                <a:lnTo>
                  <a:pt x="151805" y="89296"/>
                </a:lnTo>
                <a:lnTo>
                  <a:pt x="151805" y="71437"/>
                </a:lnTo>
                <a:lnTo>
                  <a:pt x="15180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1" name="Freeform 20490"/>
          <p:cNvSpPr/>
          <p:nvPr/>
        </p:nvSpPr>
        <p:spPr bwMode="auto">
          <a:xfrm>
            <a:off x="7420570" y="5598913"/>
            <a:ext cx="196454" cy="169665"/>
          </a:xfrm>
          <a:custGeom>
            <a:avLst/>
            <a:gdLst/>
            <a:ahLst/>
            <a:cxnLst/>
            <a:rect l="0" t="0" r="0" b="0"/>
            <a:pathLst>
              <a:path w="196454" h="169665">
                <a:moveTo>
                  <a:pt x="26789" y="35719"/>
                </a:moveTo>
                <a:lnTo>
                  <a:pt x="26789" y="35719"/>
                </a:lnTo>
                <a:lnTo>
                  <a:pt x="17860" y="44649"/>
                </a:lnTo>
                <a:lnTo>
                  <a:pt x="17860" y="62508"/>
                </a:lnTo>
                <a:lnTo>
                  <a:pt x="8930" y="8036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42875"/>
                </a:lnTo>
                <a:lnTo>
                  <a:pt x="26789" y="133946"/>
                </a:lnTo>
                <a:lnTo>
                  <a:pt x="26789" y="116086"/>
                </a:lnTo>
                <a:lnTo>
                  <a:pt x="44649" y="98227"/>
                </a:lnTo>
                <a:lnTo>
                  <a:pt x="53578" y="71438"/>
                </a:lnTo>
                <a:lnTo>
                  <a:pt x="62508" y="53578"/>
                </a:lnTo>
                <a:lnTo>
                  <a:pt x="71438" y="35719"/>
                </a:lnTo>
                <a:lnTo>
                  <a:pt x="80368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89297" y="53578"/>
                </a:lnTo>
                <a:lnTo>
                  <a:pt x="89297" y="80367"/>
                </a:lnTo>
                <a:lnTo>
                  <a:pt x="80368" y="107157"/>
                </a:lnTo>
                <a:lnTo>
                  <a:pt x="71438" y="125016"/>
                </a:lnTo>
                <a:lnTo>
                  <a:pt x="71438" y="142875"/>
                </a:lnTo>
                <a:lnTo>
                  <a:pt x="71438" y="151805"/>
                </a:lnTo>
                <a:lnTo>
                  <a:pt x="71438" y="151805"/>
                </a:lnTo>
                <a:lnTo>
                  <a:pt x="80368" y="151805"/>
                </a:lnTo>
                <a:lnTo>
                  <a:pt x="80368" y="151805"/>
                </a:lnTo>
                <a:lnTo>
                  <a:pt x="89297" y="142875"/>
                </a:lnTo>
                <a:lnTo>
                  <a:pt x="98227" y="125016"/>
                </a:lnTo>
                <a:lnTo>
                  <a:pt x="107157" y="107157"/>
                </a:lnTo>
                <a:lnTo>
                  <a:pt x="125016" y="89297"/>
                </a:lnTo>
                <a:lnTo>
                  <a:pt x="133946" y="80367"/>
                </a:lnTo>
                <a:lnTo>
                  <a:pt x="151805" y="62508"/>
                </a:lnTo>
                <a:lnTo>
                  <a:pt x="160735" y="53578"/>
                </a:lnTo>
                <a:lnTo>
                  <a:pt x="169664" y="53578"/>
                </a:lnTo>
                <a:lnTo>
                  <a:pt x="178594" y="62508"/>
                </a:lnTo>
                <a:lnTo>
                  <a:pt x="178594" y="80367"/>
                </a:lnTo>
                <a:lnTo>
                  <a:pt x="178594" y="98227"/>
                </a:lnTo>
                <a:lnTo>
                  <a:pt x="169664" y="125016"/>
                </a:lnTo>
                <a:lnTo>
                  <a:pt x="178594" y="151805"/>
                </a:lnTo>
                <a:lnTo>
                  <a:pt x="178594" y="160735"/>
                </a:lnTo>
                <a:lnTo>
                  <a:pt x="178594" y="169664"/>
                </a:lnTo>
                <a:lnTo>
                  <a:pt x="187524" y="169664"/>
                </a:lnTo>
                <a:lnTo>
                  <a:pt x="196453" y="160735"/>
                </a:lnTo>
                <a:lnTo>
                  <a:pt x="196453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2" name="Freeform 20491"/>
          <p:cNvSpPr/>
          <p:nvPr/>
        </p:nvSpPr>
        <p:spPr bwMode="auto">
          <a:xfrm>
            <a:off x="7661672" y="5456039"/>
            <a:ext cx="232173" cy="250032"/>
          </a:xfrm>
          <a:custGeom>
            <a:avLst/>
            <a:gdLst/>
            <a:ahLst/>
            <a:cxnLst/>
            <a:rect l="0" t="0" r="0" b="0"/>
            <a:pathLst>
              <a:path w="232173" h="250032">
                <a:moveTo>
                  <a:pt x="17859" y="107156"/>
                </a:moveTo>
                <a:lnTo>
                  <a:pt x="17859" y="107156"/>
                </a:lnTo>
                <a:lnTo>
                  <a:pt x="17859" y="116086"/>
                </a:lnTo>
                <a:lnTo>
                  <a:pt x="8930" y="125015"/>
                </a:lnTo>
                <a:lnTo>
                  <a:pt x="8930" y="142874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23241"/>
                </a:lnTo>
                <a:lnTo>
                  <a:pt x="8930" y="241101"/>
                </a:lnTo>
                <a:lnTo>
                  <a:pt x="26789" y="241101"/>
                </a:lnTo>
                <a:lnTo>
                  <a:pt x="35719" y="241101"/>
                </a:lnTo>
                <a:lnTo>
                  <a:pt x="53578" y="232171"/>
                </a:lnTo>
                <a:lnTo>
                  <a:pt x="62508" y="223241"/>
                </a:lnTo>
                <a:lnTo>
                  <a:pt x="71437" y="196452"/>
                </a:lnTo>
                <a:lnTo>
                  <a:pt x="80367" y="178593"/>
                </a:lnTo>
                <a:lnTo>
                  <a:pt x="89297" y="151804"/>
                </a:lnTo>
                <a:lnTo>
                  <a:pt x="98226" y="133945"/>
                </a:lnTo>
                <a:lnTo>
                  <a:pt x="107156" y="116086"/>
                </a:lnTo>
                <a:lnTo>
                  <a:pt x="107156" y="98227"/>
                </a:lnTo>
                <a:lnTo>
                  <a:pt x="116086" y="98227"/>
                </a:lnTo>
                <a:lnTo>
                  <a:pt x="107156" y="116086"/>
                </a:lnTo>
                <a:lnTo>
                  <a:pt x="98226" y="133945"/>
                </a:lnTo>
                <a:lnTo>
                  <a:pt x="98226" y="160734"/>
                </a:lnTo>
                <a:lnTo>
                  <a:pt x="89297" y="187523"/>
                </a:lnTo>
                <a:lnTo>
                  <a:pt x="89297" y="214312"/>
                </a:lnTo>
                <a:lnTo>
                  <a:pt x="98226" y="232171"/>
                </a:lnTo>
                <a:lnTo>
                  <a:pt x="107156" y="241101"/>
                </a:lnTo>
                <a:lnTo>
                  <a:pt x="125016" y="250031"/>
                </a:lnTo>
                <a:lnTo>
                  <a:pt x="142875" y="241101"/>
                </a:lnTo>
                <a:lnTo>
                  <a:pt x="160734" y="232171"/>
                </a:lnTo>
                <a:lnTo>
                  <a:pt x="178594" y="214312"/>
                </a:lnTo>
                <a:lnTo>
                  <a:pt x="196453" y="187523"/>
                </a:lnTo>
                <a:lnTo>
                  <a:pt x="205383" y="160734"/>
                </a:lnTo>
                <a:lnTo>
                  <a:pt x="214312" y="125015"/>
                </a:lnTo>
                <a:lnTo>
                  <a:pt x="223242" y="98227"/>
                </a:lnTo>
                <a:lnTo>
                  <a:pt x="223242" y="62508"/>
                </a:lnTo>
                <a:lnTo>
                  <a:pt x="232172" y="44649"/>
                </a:lnTo>
                <a:lnTo>
                  <a:pt x="223242" y="17859"/>
                </a:lnTo>
                <a:lnTo>
                  <a:pt x="223242" y="8930"/>
                </a:lnTo>
                <a:lnTo>
                  <a:pt x="214312" y="0"/>
                </a:lnTo>
                <a:lnTo>
                  <a:pt x="196453" y="8930"/>
                </a:lnTo>
                <a:lnTo>
                  <a:pt x="178594" y="17859"/>
                </a:lnTo>
                <a:lnTo>
                  <a:pt x="160734" y="26789"/>
                </a:lnTo>
                <a:lnTo>
                  <a:pt x="151805" y="35719"/>
                </a:lnTo>
                <a:lnTo>
                  <a:pt x="142875" y="44649"/>
                </a:lnTo>
                <a:lnTo>
                  <a:pt x="142875" y="53578"/>
                </a:lnTo>
                <a:lnTo>
                  <a:pt x="151805" y="44649"/>
                </a:lnTo>
                <a:lnTo>
                  <a:pt x="151805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3" name="Freeform 20492"/>
          <p:cNvSpPr/>
          <p:nvPr/>
        </p:nvSpPr>
        <p:spPr bwMode="auto">
          <a:xfrm>
            <a:off x="7875984" y="5607843"/>
            <a:ext cx="89298" cy="80368"/>
          </a:xfrm>
          <a:custGeom>
            <a:avLst/>
            <a:gdLst/>
            <a:ahLst/>
            <a:cxnLst/>
            <a:rect l="0" t="0" r="0" b="0"/>
            <a:pathLst>
              <a:path w="89298" h="80368">
                <a:moveTo>
                  <a:pt x="53579" y="0"/>
                </a:moveTo>
                <a:lnTo>
                  <a:pt x="44649" y="8930"/>
                </a:lnTo>
                <a:lnTo>
                  <a:pt x="35719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9" y="35719"/>
                </a:lnTo>
                <a:lnTo>
                  <a:pt x="53579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4" name="Freeform 20493"/>
          <p:cNvSpPr/>
          <p:nvPr/>
        </p:nvSpPr>
        <p:spPr bwMode="auto">
          <a:xfrm>
            <a:off x="7974211" y="5616773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5" name="Freeform 20494"/>
          <p:cNvSpPr/>
          <p:nvPr/>
        </p:nvSpPr>
        <p:spPr bwMode="auto">
          <a:xfrm>
            <a:off x="8036719" y="5652491"/>
            <a:ext cx="62509" cy="53580"/>
          </a:xfrm>
          <a:custGeom>
            <a:avLst/>
            <a:gdLst/>
            <a:ahLst/>
            <a:cxnLst/>
            <a:rect l="0" t="0" r="0" b="0"/>
            <a:pathLst>
              <a:path w="62509" h="53580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35719" y="44649"/>
                </a:lnTo>
                <a:lnTo>
                  <a:pt x="53578" y="26789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6" name="Freeform 20495"/>
          <p:cNvSpPr/>
          <p:nvPr/>
        </p:nvSpPr>
        <p:spPr bwMode="auto">
          <a:xfrm>
            <a:off x="8152805" y="538460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26789"/>
                </a:moveTo>
                <a:lnTo>
                  <a:pt x="0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7" name="Freeform 20496"/>
          <p:cNvSpPr/>
          <p:nvPr/>
        </p:nvSpPr>
        <p:spPr bwMode="auto">
          <a:xfrm>
            <a:off x="8161734" y="5411391"/>
            <a:ext cx="80368" cy="357187"/>
          </a:xfrm>
          <a:custGeom>
            <a:avLst/>
            <a:gdLst/>
            <a:ahLst/>
            <a:cxnLst/>
            <a:rect l="0" t="0" r="0" b="0"/>
            <a:pathLst>
              <a:path w="80368" h="35718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26789"/>
                </a:lnTo>
                <a:lnTo>
                  <a:pt x="62507" y="44648"/>
                </a:lnTo>
                <a:lnTo>
                  <a:pt x="53578" y="71437"/>
                </a:lnTo>
                <a:lnTo>
                  <a:pt x="44648" y="107156"/>
                </a:lnTo>
                <a:lnTo>
                  <a:pt x="35718" y="151804"/>
                </a:lnTo>
                <a:lnTo>
                  <a:pt x="26789" y="196452"/>
                </a:lnTo>
                <a:lnTo>
                  <a:pt x="17860" y="241100"/>
                </a:lnTo>
                <a:lnTo>
                  <a:pt x="17860" y="276819"/>
                </a:lnTo>
                <a:lnTo>
                  <a:pt x="17860" y="303608"/>
                </a:lnTo>
                <a:lnTo>
                  <a:pt x="17860" y="330397"/>
                </a:lnTo>
                <a:lnTo>
                  <a:pt x="17860" y="348257"/>
                </a:lnTo>
                <a:lnTo>
                  <a:pt x="17860" y="357186"/>
                </a:lnTo>
                <a:lnTo>
                  <a:pt x="17860" y="357186"/>
                </a:lnTo>
                <a:lnTo>
                  <a:pt x="8930" y="357186"/>
                </a:lnTo>
                <a:lnTo>
                  <a:pt x="0" y="348257"/>
                </a:lnTo>
                <a:lnTo>
                  <a:pt x="0" y="3482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8" name="Freeform 20497"/>
          <p:cNvSpPr/>
          <p:nvPr/>
        </p:nvSpPr>
        <p:spPr bwMode="auto">
          <a:xfrm>
            <a:off x="7992070" y="5616773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17859"/>
                </a:moveTo>
                <a:lnTo>
                  <a:pt x="0" y="17859"/>
                </a:lnTo>
                <a:lnTo>
                  <a:pt x="26789" y="8929"/>
                </a:lnTo>
                <a:lnTo>
                  <a:pt x="53578" y="8929"/>
                </a:lnTo>
                <a:lnTo>
                  <a:pt x="80368" y="0"/>
                </a:lnTo>
                <a:lnTo>
                  <a:pt x="116086" y="0"/>
                </a:lnTo>
                <a:lnTo>
                  <a:pt x="151805" y="0"/>
                </a:lnTo>
                <a:lnTo>
                  <a:pt x="178594" y="0"/>
                </a:lnTo>
                <a:lnTo>
                  <a:pt x="20538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9" name="Freeform 20498"/>
          <p:cNvSpPr/>
          <p:nvPr/>
        </p:nvSpPr>
        <p:spPr bwMode="auto">
          <a:xfrm>
            <a:off x="8197452" y="5598913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71438" y="35719"/>
                </a:lnTo>
                <a:lnTo>
                  <a:pt x="80368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17860"/>
                </a:lnTo>
                <a:lnTo>
                  <a:pt x="62508" y="44649"/>
                </a:lnTo>
                <a:lnTo>
                  <a:pt x="44649" y="71438"/>
                </a:lnTo>
                <a:lnTo>
                  <a:pt x="35719" y="98227"/>
                </a:lnTo>
                <a:lnTo>
                  <a:pt x="44649" y="116086"/>
                </a:lnTo>
                <a:lnTo>
                  <a:pt x="62508" y="133946"/>
                </a:lnTo>
                <a:lnTo>
                  <a:pt x="89297" y="133946"/>
                </a:lnTo>
                <a:lnTo>
                  <a:pt x="107157" y="133946"/>
                </a:lnTo>
                <a:lnTo>
                  <a:pt x="125016" y="116086"/>
                </a:lnTo>
                <a:lnTo>
                  <a:pt x="12501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0" name="Freeform 20499"/>
          <p:cNvSpPr/>
          <p:nvPr/>
        </p:nvSpPr>
        <p:spPr bwMode="auto">
          <a:xfrm>
            <a:off x="5911453" y="6197202"/>
            <a:ext cx="375048" cy="107158"/>
          </a:xfrm>
          <a:custGeom>
            <a:avLst/>
            <a:gdLst/>
            <a:ahLst/>
            <a:cxnLst/>
            <a:rect l="0" t="0" r="0" b="0"/>
            <a:pathLst>
              <a:path w="375048" h="107158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26789" y="98227"/>
                </a:lnTo>
                <a:lnTo>
                  <a:pt x="62508" y="98227"/>
                </a:lnTo>
                <a:lnTo>
                  <a:pt x="107156" y="80368"/>
                </a:lnTo>
                <a:lnTo>
                  <a:pt x="160735" y="71438"/>
                </a:lnTo>
                <a:lnTo>
                  <a:pt x="214313" y="53578"/>
                </a:lnTo>
                <a:lnTo>
                  <a:pt x="267891" y="35719"/>
                </a:lnTo>
                <a:lnTo>
                  <a:pt x="312539" y="26789"/>
                </a:lnTo>
                <a:lnTo>
                  <a:pt x="348258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1" name="Freeform 20500"/>
          <p:cNvSpPr/>
          <p:nvPr/>
        </p:nvSpPr>
        <p:spPr bwMode="auto">
          <a:xfrm>
            <a:off x="5822156" y="6366866"/>
            <a:ext cx="330400" cy="80369"/>
          </a:xfrm>
          <a:custGeom>
            <a:avLst/>
            <a:gdLst/>
            <a:ahLst/>
            <a:cxnLst/>
            <a:rect l="0" t="0" r="0" b="0"/>
            <a:pathLst>
              <a:path w="330400" h="80369">
                <a:moveTo>
                  <a:pt x="8930" y="80368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35719" y="71438"/>
                </a:lnTo>
                <a:lnTo>
                  <a:pt x="62508" y="62508"/>
                </a:lnTo>
                <a:lnTo>
                  <a:pt x="98227" y="53579"/>
                </a:lnTo>
                <a:lnTo>
                  <a:pt x="151805" y="44649"/>
                </a:lnTo>
                <a:lnTo>
                  <a:pt x="196453" y="35719"/>
                </a:lnTo>
                <a:lnTo>
                  <a:pt x="250032" y="26789"/>
                </a:lnTo>
                <a:lnTo>
                  <a:pt x="294680" y="8930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2" name="Freeform 20501"/>
          <p:cNvSpPr/>
          <p:nvPr/>
        </p:nvSpPr>
        <p:spPr bwMode="auto">
          <a:xfrm>
            <a:off x="5786438" y="6554390"/>
            <a:ext cx="294680" cy="89298"/>
          </a:xfrm>
          <a:custGeom>
            <a:avLst/>
            <a:gdLst/>
            <a:ahLst/>
            <a:cxnLst/>
            <a:rect l="0" t="0" r="0" b="0"/>
            <a:pathLst>
              <a:path w="294680" h="89298">
                <a:moveTo>
                  <a:pt x="8929" y="53578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17859" y="89297"/>
                </a:lnTo>
                <a:lnTo>
                  <a:pt x="35718" y="89297"/>
                </a:lnTo>
                <a:lnTo>
                  <a:pt x="53578" y="89297"/>
                </a:lnTo>
                <a:lnTo>
                  <a:pt x="125015" y="62508"/>
                </a:lnTo>
                <a:lnTo>
                  <a:pt x="205382" y="3571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3" name="Freeform 20502"/>
          <p:cNvSpPr/>
          <p:nvPr/>
        </p:nvSpPr>
        <p:spPr bwMode="auto">
          <a:xfrm>
            <a:off x="6402586" y="6125765"/>
            <a:ext cx="383978" cy="366118"/>
          </a:xfrm>
          <a:custGeom>
            <a:avLst/>
            <a:gdLst/>
            <a:ahLst/>
            <a:cxnLst/>
            <a:rect l="0" t="0" r="0" b="0"/>
            <a:pathLst>
              <a:path w="383978" h="366118">
                <a:moveTo>
                  <a:pt x="142875" y="35719"/>
                </a:moveTo>
                <a:lnTo>
                  <a:pt x="133945" y="35719"/>
                </a:lnTo>
                <a:lnTo>
                  <a:pt x="125016" y="44648"/>
                </a:lnTo>
                <a:lnTo>
                  <a:pt x="116086" y="53578"/>
                </a:lnTo>
                <a:lnTo>
                  <a:pt x="98227" y="62508"/>
                </a:lnTo>
                <a:lnTo>
                  <a:pt x="80367" y="98226"/>
                </a:lnTo>
                <a:lnTo>
                  <a:pt x="62508" y="133945"/>
                </a:lnTo>
                <a:lnTo>
                  <a:pt x="35719" y="178594"/>
                </a:lnTo>
                <a:lnTo>
                  <a:pt x="17859" y="232172"/>
                </a:lnTo>
                <a:lnTo>
                  <a:pt x="0" y="285750"/>
                </a:lnTo>
                <a:lnTo>
                  <a:pt x="0" y="330398"/>
                </a:lnTo>
                <a:lnTo>
                  <a:pt x="0" y="357187"/>
                </a:lnTo>
                <a:lnTo>
                  <a:pt x="26789" y="366117"/>
                </a:lnTo>
                <a:lnTo>
                  <a:pt x="53578" y="366117"/>
                </a:lnTo>
                <a:lnTo>
                  <a:pt x="89297" y="348258"/>
                </a:lnTo>
                <a:lnTo>
                  <a:pt x="142875" y="312539"/>
                </a:lnTo>
                <a:lnTo>
                  <a:pt x="196453" y="276820"/>
                </a:lnTo>
                <a:lnTo>
                  <a:pt x="250031" y="241101"/>
                </a:lnTo>
                <a:lnTo>
                  <a:pt x="303609" y="196453"/>
                </a:lnTo>
                <a:lnTo>
                  <a:pt x="348258" y="160734"/>
                </a:lnTo>
                <a:lnTo>
                  <a:pt x="375047" y="116086"/>
                </a:lnTo>
                <a:lnTo>
                  <a:pt x="383977" y="80367"/>
                </a:lnTo>
                <a:lnTo>
                  <a:pt x="375047" y="44648"/>
                </a:lnTo>
                <a:lnTo>
                  <a:pt x="348258" y="17859"/>
                </a:lnTo>
                <a:lnTo>
                  <a:pt x="312539" y="0"/>
                </a:lnTo>
                <a:lnTo>
                  <a:pt x="258961" y="8930"/>
                </a:lnTo>
                <a:lnTo>
                  <a:pt x="205383" y="17859"/>
                </a:lnTo>
                <a:lnTo>
                  <a:pt x="151805" y="35719"/>
                </a:lnTo>
                <a:lnTo>
                  <a:pt x="107156" y="53578"/>
                </a:lnTo>
                <a:lnTo>
                  <a:pt x="80367" y="62508"/>
                </a:lnTo>
                <a:lnTo>
                  <a:pt x="71437" y="62508"/>
                </a:lnTo>
                <a:lnTo>
                  <a:pt x="80367" y="44648"/>
                </a:lnTo>
                <a:lnTo>
                  <a:pt x="8036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07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Adding Control</a:t>
            </a:r>
          </a:p>
        </p:txBody>
      </p:sp>
      <p:pic>
        <p:nvPicPr>
          <p:cNvPr id="21507" name="Picture 4" descr="F05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610600" cy="482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3911203" y="1250156"/>
            <a:ext cx="892970" cy="1205509"/>
          </a:xfrm>
          <a:custGeom>
            <a:avLst/>
            <a:gdLst/>
            <a:ahLst/>
            <a:cxnLst/>
            <a:rect l="0" t="0" r="0" b="0"/>
            <a:pathLst>
              <a:path w="892970" h="1205509">
                <a:moveTo>
                  <a:pt x="8930" y="1196578"/>
                </a:moveTo>
                <a:lnTo>
                  <a:pt x="8930" y="1196578"/>
                </a:lnTo>
                <a:lnTo>
                  <a:pt x="0" y="1205508"/>
                </a:lnTo>
                <a:lnTo>
                  <a:pt x="0" y="1205508"/>
                </a:lnTo>
                <a:lnTo>
                  <a:pt x="0" y="1205508"/>
                </a:lnTo>
                <a:lnTo>
                  <a:pt x="0" y="1205508"/>
                </a:lnTo>
                <a:lnTo>
                  <a:pt x="8930" y="1196578"/>
                </a:lnTo>
                <a:lnTo>
                  <a:pt x="26789" y="1178719"/>
                </a:lnTo>
                <a:lnTo>
                  <a:pt x="44649" y="1160859"/>
                </a:lnTo>
                <a:lnTo>
                  <a:pt x="71438" y="1134070"/>
                </a:lnTo>
                <a:lnTo>
                  <a:pt x="98227" y="1089422"/>
                </a:lnTo>
                <a:lnTo>
                  <a:pt x="133945" y="1035844"/>
                </a:lnTo>
                <a:lnTo>
                  <a:pt x="169664" y="973336"/>
                </a:lnTo>
                <a:lnTo>
                  <a:pt x="214313" y="901898"/>
                </a:lnTo>
                <a:lnTo>
                  <a:pt x="258961" y="821531"/>
                </a:lnTo>
                <a:lnTo>
                  <a:pt x="321469" y="732234"/>
                </a:lnTo>
                <a:lnTo>
                  <a:pt x="383977" y="625078"/>
                </a:lnTo>
                <a:lnTo>
                  <a:pt x="455414" y="526852"/>
                </a:lnTo>
                <a:lnTo>
                  <a:pt x="535781" y="419695"/>
                </a:lnTo>
                <a:lnTo>
                  <a:pt x="616149" y="321469"/>
                </a:lnTo>
                <a:lnTo>
                  <a:pt x="696516" y="232172"/>
                </a:lnTo>
                <a:lnTo>
                  <a:pt x="776883" y="151805"/>
                </a:lnTo>
                <a:lnTo>
                  <a:pt x="839391" y="71438"/>
                </a:lnTo>
                <a:lnTo>
                  <a:pt x="892969" y="0"/>
                </a:lnTo>
                <a:lnTo>
                  <a:pt x="8929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759523" y="705445"/>
            <a:ext cx="267892" cy="508993"/>
          </a:xfrm>
          <a:custGeom>
            <a:avLst/>
            <a:gdLst/>
            <a:ahLst/>
            <a:cxnLst/>
            <a:rect l="0" t="0" r="0" b="0"/>
            <a:pathLst>
              <a:path w="267892" h="508993">
                <a:moveTo>
                  <a:pt x="35719" y="125016"/>
                </a:moveTo>
                <a:lnTo>
                  <a:pt x="26790" y="125016"/>
                </a:lnTo>
                <a:lnTo>
                  <a:pt x="17860" y="133946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8930" y="107156"/>
                </a:lnTo>
                <a:lnTo>
                  <a:pt x="26790" y="80367"/>
                </a:lnTo>
                <a:lnTo>
                  <a:pt x="53579" y="44649"/>
                </a:lnTo>
                <a:lnTo>
                  <a:pt x="80368" y="17860"/>
                </a:lnTo>
                <a:lnTo>
                  <a:pt x="116086" y="0"/>
                </a:lnTo>
                <a:lnTo>
                  <a:pt x="151805" y="8930"/>
                </a:lnTo>
                <a:lnTo>
                  <a:pt x="169665" y="26789"/>
                </a:lnTo>
                <a:lnTo>
                  <a:pt x="187524" y="71438"/>
                </a:lnTo>
                <a:lnTo>
                  <a:pt x="187524" y="125016"/>
                </a:lnTo>
                <a:lnTo>
                  <a:pt x="169665" y="187524"/>
                </a:lnTo>
                <a:lnTo>
                  <a:pt x="142875" y="258961"/>
                </a:lnTo>
                <a:lnTo>
                  <a:pt x="116086" y="330399"/>
                </a:lnTo>
                <a:lnTo>
                  <a:pt x="80368" y="392906"/>
                </a:lnTo>
                <a:lnTo>
                  <a:pt x="53579" y="446485"/>
                </a:lnTo>
                <a:lnTo>
                  <a:pt x="35719" y="491133"/>
                </a:lnTo>
                <a:lnTo>
                  <a:pt x="26790" y="508992"/>
                </a:lnTo>
                <a:lnTo>
                  <a:pt x="17860" y="508992"/>
                </a:lnTo>
                <a:lnTo>
                  <a:pt x="17860" y="500063"/>
                </a:lnTo>
                <a:lnTo>
                  <a:pt x="35719" y="482203"/>
                </a:lnTo>
                <a:lnTo>
                  <a:pt x="62508" y="464344"/>
                </a:lnTo>
                <a:lnTo>
                  <a:pt x="98227" y="446485"/>
                </a:lnTo>
                <a:lnTo>
                  <a:pt x="133946" y="437555"/>
                </a:lnTo>
                <a:lnTo>
                  <a:pt x="169665" y="428625"/>
                </a:lnTo>
                <a:lnTo>
                  <a:pt x="205383" y="428625"/>
                </a:lnTo>
                <a:lnTo>
                  <a:pt x="232172" y="437555"/>
                </a:lnTo>
                <a:lnTo>
                  <a:pt x="258961" y="437555"/>
                </a:lnTo>
                <a:lnTo>
                  <a:pt x="267891" y="428625"/>
                </a:lnTo>
                <a:lnTo>
                  <a:pt x="267891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054203" y="660797"/>
            <a:ext cx="80368" cy="375048"/>
          </a:xfrm>
          <a:custGeom>
            <a:avLst/>
            <a:gdLst/>
            <a:ahLst/>
            <a:cxnLst/>
            <a:rect l="0" t="0" r="0" b="0"/>
            <a:pathLst>
              <a:path w="80368" h="375048">
                <a:moveTo>
                  <a:pt x="44649" y="0"/>
                </a:moveTo>
                <a:lnTo>
                  <a:pt x="35719" y="8930"/>
                </a:lnTo>
                <a:lnTo>
                  <a:pt x="35719" y="8930"/>
                </a:lnTo>
                <a:lnTo>
                  <a:pt x="26789" y="35719"/>
                </a:lnTo>
                <a:lnTo>
                  <a:pt x="17860" y="71437"/>
                </a:lnTo>
                <a:lnTo>
                  <a:pt x="8930" y="125015"/>
                </a:lnTo>
                <a:lnTo>
                  <a:pt x="8930" y="187523"/>
                </a:lnTo>
                <a:lnTo>
                  <a:pt x="0" y="250031"/>
                </a:lnTo>
                <a:lnTo>
                  <a:pt x="8930" y="303609"/>
                </a:lnTo>
                <a:lnTo>
                  <a:pt x="8930" y="339328"/>
                </a:lnTo>
                <a:lnTo>
                  <a:pt x="26789" y="366117"/>
                </a:lnTo>
                <a:lnTo>
                  <a:pt x="44649" y="375047"/>
                </a:lnTo>
                <a:lnTo>
                  <a:pt x="53578" y="375047"/>
                </a:lnTo>
                <a:lnTo>
                  <a:pt x="62508" y="357187"/>
                </a:lnTo>
                <a:lnTo>
                  <a:pt x="71438" y="330398"/>
                </a:lnTo>
                <a:lnTo>
                  <a:pt x="80367" y="276820"/>
                </a:lnTo>
                <a:lnTo>
                  <a:pt x="8036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206008" y="526852"/>
            <a:ext cx="80368" cy="508993"/>
          </a:xfrm>
          <a:custGeom>
            <a:avLst/>
            <a:gdLst/>
            <a:ahLst/>
            <a:cxnLst/>
            <a:rect l="0" t="0" r="0" b="0"/>
            <a:pathLst>
              <a:path w="80368" h="508993">
                <a:moveTo>
                  <a:pt x="80367" y="0"/>
                </a:moveTo>
                <a:lnTo>
                  <a:pt x="80367" y="8929"/>
                </a:lnTo>
                <a:lnTo>
                  <a:pt x="71437" y="35718"/>
                </a:lnTo>
                <a:lnTo>
                  <a:pt x="62508" y="89296"/>
                </a:lnTo>
                <a:lnTo>
                  <a:pt x="44648" y="142875"/>
                </a:lnTo>
                <a:lnTo>
                  <a:pt x="26789" y="205382"/>
                </a:lnTo>
                <a:lnTo>
                  <a:pt x="8930" y="267890"/>
                </a:lnTo>
                <a:lnTo>
                  <a:pt x="0" y="321468"/>
                </a:lnTo>
                <a:lnTo>
                  <a:pt x="0" y="366117"/>
                </a:lnTo>
                <a:lnTo>
                  <a:pt x="0" y="401835"/>
                </a:lnTo>
                <a:lnTo>
                  <a:pt x="8930" y="437554"/>
                </a:lnTo>
                <a:lnTo>
                  <a:pt x="26789" y="464343"/>
                </a:lnTo>
                <a:lnTo>
                  <a:pt x="35719" y="491132"/>
                </a:lnTo>
                <a:lnTo>
                  <a:pt x="53578" y="508992"/>
                </a:lnTo>
                <a:lnTo>
                  <a:pt x="53578" y="50899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6406" y="562570"/>
            <a:ext cx="89298" cy="571501"/>
          </a:xfrm>
          <a:custGeom>
            <a:avLst/>
            <a:gdLst/>
            <a:ahLst/>
            <a:cxnLst/>
            <a:rect l="0" t="0" r="0" b="0"/>
            <a:pathLst>
              <a:path w="89298" h="571501">
                <a:moveTo>
                  <a:pt x="89297" y="0"/>
                </a:moveTo>
                <a:lnTo>
                  <a:pt x="89297" y="17860"/>
                </a:lnTo>
                <a:lnTo>
                  <a:pt x="80367" y="62508"/>
                </a:lnTo>
                <a:lnTo>
                  <a:pt x="71438" y="133946"/>
                </a:lnTo>
                <a:lnTo>
                  <a:pt x="62508" y="214313"/>
                </a:lnTo>
                <a:lnTo>
                  <a:pt x="53578" y="303610"/>
                </a:lnTo>
                <a:lnTo>
                  <a:pt x="44649" y="383977"/>
                </a:lnTo>
                <a:lnTo>
                  <a:pt x="35719" y="455414"/>
                </a:lnTo>
                <a:lnTo>
                  <a:pt x="26789" y="508992"/>
                </a:lnTo>
                <a:lnTo>
                  <a:pt x="26789" y="553641"/>
                </a:lnTo>
                <a:lnTo>
                  <a:pt x="26789" y="571500"/>
                </a:lnTo>
                <a:lnTo>
                  <a:pt x="17860" y="571500"/>
                </a:lnTo>
                <a:lnTo>
                  <a:pt x="8930" y="553641"/>
                </a:lnTo>
                <a:lnTo>
                  <a:pt x="8930" y="517922"/>
                </a:lnTo>
                <a:lnTo>
                  <a:pt x="8930" y="464344"/>
                </a:lnTo>
                <a:lnTo>
                  <a:pt x="0" y="392906"/>
                </a:lnTo>
                <a:lnTo>
                  <a:pt x="8930" y="303610"/>
                </a:lnTo>
                <a:lnTo>
                  <a:pt x="26789" y="214313"/>
                </a:lnTo>
                <a:lnTo>
                  <a:pt x="2678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27477" y="526852"/>
            <a:ext cx="214313" cy="303610"/>
          </a:xfrm>
          <a:custGeom>
            <a:avLst/>
            <a:gdLst/>
            <a:ahLst/>
            <a:cxnLst/>
            <a:rect l="0" t="0" r="0" b="0"/>
            <a:pathLst>
              <a:path w="214313" h="303610">
                <a:moveTo>
                  <a:pt x="151804" y="0"/>
                </a:moveTo>
                <a:lnTo>
                  <a:pt x="160734" y="8929"/>
                </a:lnTo>
                <a:lnTo>
                  <a:pt x="178593" y="8929"/>
                </a:lnTo>
                <a:lnTo>
                  <a:pt x="196453" y="26789"/>
                </a:lnTo>
                <a:lnTo>
                  <a:pt x="214312" y="44648"/>
                </a:lnTo>
                <a:lnTo>
                  <a:pt x="214312" y="62507"/>
                </a:lnTo>
                <a:lnTo>
                  <a:pt x="205382" y="89296"/>
                </a:lnTo>
                <a:lnTo>
                  <a:pt x="187523" y="125015"/>
                </a:lnTo>
                <a:lnTo>
                  <a:pt x="160734" y="160734"/>
                </a:lnTo>
                <a:lnTo>
                  <a:pt x="125015" y="196453"/>
                </a:lnTo>
                <a:lnTo>
                  <a:pt x="80367" y="232171"/>
                </a:lnTo>
                <a:lnTo>
                  <a:pt x="44648" y="267890"/>
                </a:lnTo>
                <a:lnTo>
                  <a:pt x="17859" y="285749"/>
                </a:lnTo>
                <a:lnTo>
                  <a:pt x="0" y="303609"/>
                </a:lnTo>
                <a:lnTo>
                  <a:pt x="0" y="294679"/>
                </a:lnTo>
                <a:lnTo>
                  <a:pt x="17859" y="276820"/>
                </a:lnTo>
                <a:lnTo>
                  <a:pt x="17859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32859" y="482203"/>
            <a:ext cx="196455" cy="276821"/>
          </a:xfrm>
          <a:custGeom>
            <a:avLst/>
            <a:gdLst/>
            <a:ahLst/>
            <a:cxnLst/>
            <a:rect l="0" t="0" r="0" b="0"/>
            <a:pathLst>
              <a:path w="196455" h="276821">
                <a:moveTo>
                  <a:pt x="80368" y="53578"/>
                </a:moveTo>
                <a:lnTo>
                  <a:pt x="71438" y="62508"/>
                </a:lnTo>
                <a:lnTo>
                  <a:pt x="53579" y="89297"/>
                </a:lnTo>
                <a:lnTo>
                  <a:pt x="35719" y="125016"/>
                </a:lnTo>
                <a:lnTo>
                  <a:pt x="17860" y="160735"/>
                </a:lnTo>
                <a:lnTo>
                  <a:pt x="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76820"/>
                </a:lnTo>
                <a:lnTo>
                  <a:pt x="17860" y="276820"/>
                </a:lnTo>
                <a:lnTo>
                  <a:pt x="26789" y="267891"/>
                </a:lnTo>
                <a:lnTo>
                  <a:pt x="44649" y="241102"/>
                </a:lnTo>
                <a:lnTo>
                  <a:pt x="71438" y="196453"/>
                </a:lnTo>
                <a:lnTo>
                  <a:pt x="89297" y="151805"/>
                </a:lnTo>
                <a:lnTo>
                  <a:pt x="116086" y="98227"/>
                </a:lnTo>
                <a:lnTo>
                  <a:pt x="142875" y="53578"/>
                </a:lnTo>
                <a:lnTo>
                  <a:pt x="160735" y="17859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96454" y="26789"/>
                </a:lnTo>
                <a:lnTo>
                  <a:pt x="196454" y="44649"/>
                </a:lnTo>
                <a:lnTo>
                  <a:pt x="19645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902523" y="500062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44649" y="89297"/>
                </a:moveTo>
                <a:lnTo>
                  <a:pt x="35719" y="107157"/>
                </a:lnTo>
                <a:lnTo>
                  <a:pt x="17860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05383"/>
                </a:lnTo>
                <a:lnTo>
                  <a:pt x="26790" y="205383"/>
                </a:lnTo>
                <a:lnTo>
                  <a:pt x="53579" y="187524"/>
                </a:lnTo>
                <a:lnTo>
                  <a:pt x="71438" y="169665"/>
                </a:lnTo>
                <a:lnTo>
                  <a:pt x="98227" y="133946"/>
                </a:lnTo>
                <a:lnTo>
                  <a:pt x="116086" y="89297"/>
                </a:lnTo>
                <a:lnTo>
                  <a:pt x="125016" y="53579"/>
                </a:lnTo>
                <a:lnTo>
                  <a:pt x="125016" y="17860"/>
                </a:lnTo>
                <a:lnTo>
                  <a:pt x="116086" y="0"/>
                </a:lnTo>
                <a:lnTo>
                  <a:pt x="98227" y="0"/>
                </a:lnTo>
                <a:lnTo>
                  <a:pt x="71438" y="8930"/>
                </a:lnTo>
                <a:lnTo>
                  <a:pt x="53579" y="26790"/>
                </a:lnTo>
                <a:lnTo>
                  <a:pt x="35719" y="44649"/>
                </a:lnTo>
                <a:lnTo>
                  <a:pt x="26790" y="62508"/>
                </a:lnTo>
                <a:lnTo>
                  <a:pt x="35719" y="71438"/>
                </a:lnTo>
                <a:lnTo>
                  <a:pt x="44649" y="80368"/>
                </a:lnTo>
                <a:lnTo>
                  <a:pt x="4464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947172" y="437555"/>
            <a:ext cx="196454" cy="491133"/>
          </a:xfrm>
          <a:custGeom>
            <a:avLst/>
            <a:gdLst/>
            <a:ahLst/>
            <a:cxnLst/>
            <a:rect l="0" t="0" r="0" b="0"/>
            <a:pathLst>
              <a:path w="196454" h="491133">
                <a:moveTo>
                  <a:pt x="196453" y="0"/>
                </a:move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8929"/>
                </a:lnTo>
                <a:lnTo>
                  <a:pt x="160734" y="17859"/>
                </a:lnTo>
                <a:lnTo>
                  <a:pt x="151805" y="26789"/>
                </a:lnTo>
                <a:lnTo>
                  <a:pt x="142875" y="44648"/>
                </a:lnTo>
                <a:lnTo>
                  <a:pt x="133945" y="53578"/>
                </a:lnTo>
                <a:lnTo>
                  <a:pt x="142875" y="71437"/>
                </a:lnTo>
                <a:lnTo>
                  <a:pt x="151805" y="98226"/>
                </a:lnTo>
                <a:lnTo>
                  <a:pt x="160734" y="133945"/>
                </a:lnTo>
                <a:lnTo>
                  <a:pt x="169664" y="187523"/>
                </a:lnTo>
                <a:lnTo>
                  <a:pt x="178594" y="241101"/>
                </a:lnTo>
                <a:lnTo>
                  <a:pt x="187523" y="303609"/>
                </a:lnTo>
                <a:lnTo>
                  <a:pt x="187523" y="366117"/>
                </a:lnTo>
                <a:lnTo>
                  <a:pt x="178594" y="410765"/>
                </a:lnTo>
                <a:lnTo>
                  <a:pt x="160734" y="455414"/>
                </a:lnTo>
                <a:lnTo>
                  <a:pt x="133945" y="473273"/>
                </a:lnTo>
                <a:lnTo>
                  <a:pt x="107156" y="491132"/>
                </a:lnTo>
                <a:lnTo>
                  <a:pt x="71437" y="491132"/>
                </a:lnTo>
                <a:lnTo>
                  <a:pt x="44648" y="473273"/>
                </a:lnTo>
                <a:lnTo>
                  <a:pt x="17859" y="446484"/>
                </a:lnTo>
                <a:lnTo>
                  <a:pt x="0" y="392906"/>
                </a:lnTo>
                <a:lnTo>
                  <a:pt x="0" y="321468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197203" y="276820"/>
            <a:ext cx="71439" cy="53579"/>
          </a:xfrm>
          <a:custGeom>
            <a:avLst/>
            <a:gdLst/>
            <a:ahLst/>
            <a:cxnLst/>
            <a:rect l="0" t="0" r="0" b="0"/>
            <a:pathLst>
              <a:path w="71439" h="53579">
                <a:moveTo>
                  <a:pt x="0" y="17860"/>
                </a:move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44649" y="44649"/>
                </a:lnTo>
                <a:lnTo>
                  <a:pt x="53578" y="53578"/>
                </a:lnTo>
                <a:lnTo>
                  <a:pt x="71438" y="53578"/>
                </a:lnTo>
                <a:lnTo>
                  <a:pt x="7143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125766" y="428625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17859" y="125016"/>
                </a:moveTo>
                <a:lnTo>
                  <a:pt x="8929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17859" y="125016"/>
                </a:lnTo>
                <a:lnTo>
                  <a:pt x="35718" y="116086"/>
                </a:lnTo>
                <a:lnTo>
                  <a:pt x="71437" y="107156"/>
                </a:lnTo>
                <a:lnTo>
                  <a:pt x="116086" y="89297"/>
                </a:lnTo>
                <a:lnTo>
                  <a:pt x="151804" y="62508"/>
                </a:lnTo>
                <a:lnTo>
                  <a:pt x="187523" y="44648"/>
                </a:lnTo>
                <a:lnTo>
                  <a:pt x="205382" y="26789"/>
                </a:lnTo>
                <a:lnTo>
                  <a:pt x="214312" y="8930"/>
                </a:lnTo>
                <a:lnTo>
                  <a:pt x="205382" y="0"/>
                </a:lnTo>
                <a:lnTo>
                  <a:pt x="178593" y="8930"/>
                </a:lnTo>
                <a:lnTo>
                  <a:pt x="151804" y="26789"/>
                </a:lnTo>
                <a:lnTo>
                  <a:pt x="116086" y="53578"/>
                </a:lnTo>
                <a:lnTo>
                  <a:pt x="80367" y="89297"/>
                </a:lnTo>
                <a:lnTo>
                  <a:pt x="53578" y="133945"/>
                </a:lnTo>
                <a:lnTo>
                  <a:pt x="35718" y="169664"/>
                </a:lnTo>
                <a:lnTo>
                  <a:pt x="35718" y="196453"/>
                </a:lnTo>
                <a:lnTo>
                  <a:pt x="53578" y="214313"/>
                </a:lnTo>
                <a:lnTo>
                  <a:pt x="80367" y="223242"/>
                </a:lnTo>
                <a:lnTo>
                  <a:pt x="107156" y="223242"/>
                </a:lnTo>
                <a:lnTo>
                  <a:pt x="151804" y="205383"/>
                </a:lnTo>
                <a:lnTo>
                  <a:pt x="196453" y="178594"/>
                </a:lnTo>
                <a:lnTo>
                  <a:pt x="196453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349008" y="205383"/>
            <a:ext cx="392907" cy="366118"/>
          </a:xfrm>
          <a:custGeom>
            <a:avLst/>
            <a:gdLst/>
            <a:ahLst/>
            <a:cxnLst/>
            <a:rect l="0" t="0" r="0" b="0"/>
            <a:pathLst>
              <a:path w="392907" h="366118">
                <a:moveTo>
                  <a:pt x="89297" y="232172"/>
                </a:moveTo>
                <a:lnTo>
                  <a:pt x="71437" y="250031"/>
                </a:lnTo>
                <a:lnTo>
                  <a:pt x="44648" y="267890"/>
                </a:lnTo>
                <a:lnTo>
                  <a:pt x="26789" y="294679"/>
                </a:lnTo>
                <a:lnTo>
                  <a:pt x="8930" y="321469"/>
                </a:lnTo>
                <a:lnTo>
                  <a:pt x="0" y="339328"/>
                </a:lnTo>
                <a:lnTo>
                  <a:pt x="8930" y="357187"/>
                </a:lnTo>
                <a:lnTo>
                  <a:pt x="26789" y="366117"/>
                </a:lnTo>
                <a:lnTo>
                  <a:pt x="53578" y="357187"/>
                </a:lnTo>
                <a:lnTo>
                  <a:pt x="89297" y="339328"/>
                </a:lnTo>
                <a:lnTo>
                  <a:pt x="125015" y="321469"/>
                </a:lnTo>
                <a:lnTo>
                  <a:pt x="178594" y="294679"/>
                </a:lnTo>
                <a:lnTo>
                  <a:pt x="223242" y="258961"/>
                </a:lnTo>
                <a:lnTo>
                  <a:pt x="267890" y="214312"/>
                </a:lnTo>
                <a:lnTo>
                  <a:pt x="294680" y="187523"/>
                </a:lnTo>
                <a:lnTo>
                  <a:pt x="321469" y="151804"/>
                </a:lnTo>
                <a:lnTo>
                  <a:pt x="330398" y="125015"/>
                </a:lnTo>
                <a:lnTo>
                  <a:pt x="339328" y="107156"/>
                </a:lnTo>
                <a:lnTo>
                  <a:pt x="348258" y="80367"/>
                </a:lnTo>
                <a:lnTo>
                  <a:pt x="348258" y="44648"/>
                </a:lnTo>
                <a:lnTo>
                  <a:pt x="348258" y="26789"/>
                </a:lnTo>
                <a:lnTo>
                  <a:pt x="330398" y="8929"/>
                </a:lnTo>
                <a:lnTo>
                  <a:pt x="303609" y="0"/>
                </a:lnTo>
                <a:lnTo>
                  <a:pt x="276820" y="8929"/>
                </a:lnTo>
                <a:lnTo>
                  <a:pt x="232172" y="35719"/>
                </a:lnTo>
                <a:lnTo>
                  <a:pt x="196453" y="80367"/>
                </a:lnTo>
                <a:lnTo>
                  <a:pt x="187523" y="142875"/>
                </a:lnTo>
                <a:lnTo>
                  <a:pt x="187523" y="187523"/>
                </a:lnTo>
                <a:lnTo>
                  <a:pt x="214312" y="232172"/>
                </a:lnTo>
                <a:lnTo>
                  <a:pt x="241101" y="267890"/>
                </a:lnTo>
                <a:lnTo>
                  <a:pt x="276820" y="294679"/>
                </a:lnTo>
                <a:lnTo>
                  <a:pt x="312539" y="312539"/>
                </a:lnTo>
                <a:lnTo>
                  <a:pt x="339328" y="321469"/>
                </a:lnTo>
                <a:lnTo>
                  <a:pt x="366117" y="330398"/>
                </a:lnTo>
                <a:lnTo>
                  <a:pt x="383976" y="321469"/>
                </a:lnTo>
                <a:lnTo>
                  <a:pt x="392906" y="312539"/>
                </a:lnTo>
                <a:lnTo>
                  <a:pt x="375047" y="294679"/>
                </a:lnTo>
                <a:lnTo>
                  <a:pt x="357187" y="267890"/>
                </a:lnTo>
                <a:lnTo>
                  <a:pt x="357187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340078" y="312539"/>
            <a:ext cx="571501" cy="17860"/>
          </a:xfrm>
          <a:custGeom>
            <a:avLst/>
            <a:gdLst/>
            <a:ahLst/>
            <a:cxnLst/>
            <a:rect l="0" t="0" r="0" b="0"/>
            <a:pathLst>
              <a:path w="571501" h="17860">
                <a:moveTo>
                  <a:pt x="0" y="17859"/>
                </a:moveTo>
                <a:lnTo>
                  <a:pt x="17860" y="17859"/>
                </a:lnTo>
                <a:lnTo>
                  <a:pt x="53578" y="17859"/>
                </a:lnTo>
                <a:lnTo>
                  <a:pt x="116086" y="17859"/>
                </a:lnTo>
                <a:lnTo>
                  <a:pt x="196453" y="17859"/>
                </a:lnTo>
                <a:lnTo>
                  <a:pt x="285750" y="17859"/>
                </a:lnTo>
                <a:lnTo>
                  <a:pt x="383977" y="8930"/>
                </a:lnTo>
                <a:lnTo>
                  <a:pt x="473274" y="8930"/>
                </a:lnTo>
                <a:lnTo>
                  <a:pt x="526852" y="8930"/>
                </a:lnTo>
                <a:lnTo>
                  <a:pt x="571500" y="0"/>
                </a:lnTo>
                <a:lnTo>
                  <a:pt x="57150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768453" y="642938"/>
            <a:ext cx="2661048" cy="759024"/>
          </a:xfrm>
          <a:custGeom>
            <a:avLst/>
            <a:gdLst/>
            <a:ahLst/>
            <a:cxnLst/>
            <a:rect l="0" t="0" r="0" b="0"/>
            <a:pathLst>
              <a:path w="2661048" h="759024">
                <a:moveTo>
                  <a:pt x="125016" y="687585"/>
                </a:moveTo>
                <a:lnTo>
                  <a:pt x="107156" y="696515"/>
                </a:lnTo>
                <a:lnTo>
                  <a:pt x="89297" y="696515"/>
                </a:lnTo>
                <a:lnTo>
                  <a:pt x="62508" y="714375"/>
                </a:lnTo>
                <a:lnTo>
                  <a:pt x="35719" y="723304"/>
                </a:lnTo>
                <a:lnTo>
                  <a:pt x="17860" y="741164"/>
                </a:lnTo>
                <a:lnTo>
                  <a:pt x="0" y="750093"/>
                </a:lnTo>
                <a:lnTo>
                  <a:pt x="0" y="759023"/>
                </a:lnTo>
                <a:lnTo>
                  <a:pt x="17860" y="759023"/>
                </a:lnTo>
                <a:lnTo>
                  <a:pt x="44649" y="750093"/>
                </a:lnTo>
                <a:lnTo>
                  <a:pt x="107156" y="741164"/>
                </a:lnTo>
                <a:lnTo>
                  <a:pt x="187524" y="714375"/>
                </a:lnTo>
                <a:lnTo>
                  <a:pt x="312539" y="669726"/>
                </a:lnTo>
                <a:lnTo>
                  <a:pt x="455414" y="625078"/>
                </a:lnTo>
                <a:lnTo>
                  <a:pt x="634008" y="562570"/>
                </a:lnTo>
                <a:lnTo>
                  <a:pt x="830461" y="500062"/>
                </a:lnTo>
                <a:lnTo>
                  <a:pt x="1044774" y="437554"/>
                </a:lnTo>
                <a:lnTo>
                  <a:pt x="1276945" y="366117"/>
                </a:lnTo>
                <a:lnTo>
                  <a:pt x="1518047" y="303609"/>
                </a:lnTo>
                <a:lnTo>
                  <a:pt x="1750219" y="241101"/>
                </a:lnTo>
                <a:lnTo>
                  <a:pt x="1982391" y="178593"/>
                </a:lnTo>
                <a:lnTo>
                  <a:pt x="2187774" y="125015"/>
                </a:lnTo>
                <a:lnTo>
                  <a:pt x="2366367" y="80367"/>
                </a:lnTo>
                <a:lnTo>
                  <a:pt x="2509242" y="53578"/>
                </a:lnTo>
                <a:lnTo>
                  <a:pt x="2607469" y="26789"/>
                </a:lnTo>
                <a:lnTo>
                  <a:pt x="2661047" y="0"/>
                </a:lnTo>
                <a:lnTo>
                  <a:pt x="2661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607719" y="2277070"/>
            <a:ext cx="258962" cy="89298"/>
          </a:xfrm>
          <a:custGeom>
            <a:avLst/>
            <a:gdLst/>
            <a:ahLst/>
            <a:cxnLst/>
            <a:rect l="0" t="0" r="0" b="0"/>
            <a:pathLst>
              <a:path w="258962" h="89298">
                <a:moveTo>
                  <a:pt x="35719" y="89297"/>
                </a:moveTo>
                <a:lnTo>
                  <a:pt x="35719" y="89297"/>
                </a:lnTo>
                <a:lnTo>
                  <a:pt x="2678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29" y="7143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80367" y="44649"/>
                </a:lnTo>
                <a:lnTo>
                  <a:pt x="133945" y="35719"/>
                </a:lnTo>
                <a:lnTo>
                  <a:pt x="196453" y="2678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607719" y="2544961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679156" y="270569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750594" y="283071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643438" y="300930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71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247650"/>
            <a:ext cx="8716963" cy="781050"/>
          </a:xfrm>
        </p:spPr>
        <p:txBody>
          <a:bodyPr/>
          <a:lstStyle/>
          <a:p>
            <a:r>
              <a:rPr lang="en-US" altLang="en-US" sz="3600" smtClean="0"/>
              <a:t>Non-pipelined RISC operations Fig C.21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295400"/>
            <a:ext cx="8307387" cy="52244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Store 4 cycles  (10%)			CPI ?</a:t>
            </a:r>
          </a:p>
          <a:p>
            <a:pPr>
              <a:defRPr/>
            </a:pPr>
            <a:r>
              <a:rPr lang="en-US" dirty="0" smtClean="0"/>
              <a:t>Branches 2 cycles (12%)</a:t>
            </a:r>
          </a:p>
          <a:p>
            <a:pPr>
              <a:defRPr/>
            </a:pPr>
            <a:r>
              <a:rPr lang="en-US" dirty="0" smtClean="0"/>
              <a:t>Others 5 cycles (78%)</a:t>
            </a:r>
            <a:endParaRPr lang="en-US" dirty="0"/>
          </a:p>
        </p:txBody>
      </p:sp>
      <p:pic>
        <p:nvPicPr>
          <p:cNvPr id="22532" name="Picture 4" descr="appc-21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2525"/>
            <a:ext cx="62484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7036594" y="901898"/>
            <a:ext cx="1553766" cy="116087"/>
          </a:xfrm>
          <a:custGeom>
            <a:avLst/>
            <a:gdLst/>
            <a:ahLst/>
            <a:cxnLst/>
            <a:rect l="0" t="0" r="0" b="0"/>
            <a:pathLst>
              <a:path w="1553766" h="116087">
                <a:moveTo>
                  <a:pt x="0" y="116086"/>
                </a:moveTo>
                <a:lnTo>
                  <a:pt x="8929" y="116086"/>
                </a:lnTo>
                <a:lnTo>
                  <a:pt x="26789" y="116086"/>
                </a:lnTo>
                <a:lnTo>
                  <a:pt x="62508" y="116086"/>
                </a:lnTo>
                <a:lnTo>
                  <a:pt x="98226" y="107157"/>
                </a:lnTo>
                <a:lnTo>
                  <a:pt x="151804" y="107157"/>
                </a:lnTo>
                <a:lnTo>
                  <a:pt x="223242" y="98227"/>
                </a:lnTo>
                <a:lnTo>
                  <a:pt x="312539" y="89297"/>
                </a:lnTo>
                <a:lnTo>
                  <a:pt x="410765" y="80368"/>
                </a:lnTo>
                <a:lnTo>
                  <a:pt x="526851" y="71438"/>
                </a:lnTo>
                <a:lnTo>
                  <a:pt x="669726" y="62508"/>
                </a:lnTo>
                <a:lnTo>
                  <a:pt x="830461" y="53578"/>
                </a:lnTo>
                <a:lnTo>
                  <a:pt x="991195" y="35719"/>
                </a:lnTo>
                <a:lnTo>
                  <a:pt x="1143000" y="17860"/>
                </a:lnTo>
                <a:lnTo>
                  <a:pt x="1276944" y="8930"/>
                </a:lnTo>
                <a:lnTo>
                  <a:pt x="1384101" y="0"/>
                </a:lnTo>
                <a:lnTo>
                  <a:pt x="1473397" y="0"/>
                </a:lnTo>
                <a:lnTo>
                  <a:pt x="1553765" y="0"/>
                </a:lnTo>
                <a:lnTo>
                  <a:pt x="155376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786063" y="3009304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562820" y="2839640"/>
            <a:ext cx="330400" cy="401837"/>
          </a:xfrm>
          <a:custGeom>
            <a:avLst/>
            <a:gdLst/>
            <a:ahLst/>
            <a:cxnLst/>
            <a:rect l="0" t="0" r="0" b="0"/>
            <a:pathLst>
              <a:path w="330400" h="401837">
                <a:moveTo>
                  <a:pt x="330399" y="62508"/>
                </a:moveTo>
                <a:lnTo>
                  <a:pt x="321469" y="53578"/>
                </a:lnTo>
                <a:lnTo>
                  <a:pt x="321469" y="53578"/>
                </a:lnTo>
                <a:lnTo>
                  <a:pt x="321469" y="53578"/>
                </a:lnTo>
                <a:lnTo>
                  <a:pt x="321469" y="44649"/>
                </a:lnTo>
                <a:lnTo>
                  <a:pt x="321469" y="44649"/>
                </a:lnTo>
                <a:lnTo>
                  <a:pt x="312539" y="35719"/>
                </a:lnTo>
                <a:lnTo>
                  <a:pt x="312539" y="26789"/>
                </a:lnTo>
                <a:lnTo>
                  <a:pt x="303610" y="26789"/>
                </a:lnTo>
                <a:lnTo>
                  <a:pt x="294680" y="17860"/>
                </a:lnTo>
                <a:lnTo>
                  <a:pt x="285750" y="17860"/>
                </a:lnTo>
                <a:lnTo>
                  <a:pt x="276821" y="8930"/>
                </a:lnTo>
                <a:lnTo>
                  <a:pt x="258961" y="8930"/>
                </a:lnTo>
                <a:lnTo>
                  <a:pt x="241102" y="0"/>
                </a:lnTo>
                <a:lnTo>
                  <a:pt x="232172" y="0"/>
                </a:lnTo>
                <a:lnTo>
                  <a:pt x="214313" y="0"/>
                </a:lnTo>
                <a:lnTo>
                  <a:pt x="196453" y="0"/>
                </a:lnTo>
                <a:lnTo>
                  <a:pt x="178594" y="0"/>
                </a:lnTo>
                <a:lnTo>
                  <a:pt x="151805" y="0"/>
                </a:lnTo>
                <a:lnTo>
                  <a:pt x="133946" y="8930"/>
                </a:lnTo>
                <a:lnTo>
                  <a:pt x="107157" y="8930"/>
                </a:lnTo>
                <a:lnTo>
                  <a:pt x="89297" y="26789"/>
                </a:lnTo>
                <a:lnTo>
                  <a:pt x="71438" y="35719"/>
                </a:lnTo>
                <a:lnTo>
                  <a:pt x="44649" y="53578"/>
                </a:lnTo>
                <a:lnTo>
                  <a:pt x="35719" y="80367"/>
                </a:lnTo>
                <a:lnTo>
                  <a:pt x="17860" y="107156"/>
                </a:lnTo>
                <a:lnTo>
                  <a:pt x="8930" y="133946"/>
                </a:lnTo>
                <a:lnTo>
                  <a:pt x="0" y="169664"/>
                </a:lnTo>
                <a:lnTo>
                  <a:pt x="0" y="196453"/>
                </a:lnTo>
                <a:lnTo>
                  <a:pt x="0" y="232172"/>
                </a:lnTo>
                <a:lnTo>
                  <a:pt x="8930" y="267891"/>
                </a:lnTo>
                <a:lnTo>
                  <a:pt x="17860" y="294680"/>
                </a:lnTo>
                <a:lnTo>
                  <a:pt x="35719" y="321469"/>
                </a:lnTo>
                <a:lnTo>
                  <a:pt x="53578" y="348258"/>
                </a:lnTo>
                <a:lnTo>
                  <a:pt x="71438" y="366117"/>
                </a:lnTo>
                <a:lnTo>
                  <a:pt x="98227" y="383977"/>
                </a:lnTo>
                <a:lnTo>
                  <a:pt x="125016" y="392906"/>
                </a:lnTo>
                <a:lnTo>
                  <a:pt x="151805" y="401836"/>
                </a:lnTo>
                <a:lnTo>
                  <a:pt x="187524" y="401836"/>
                </a:lnTo>
                <a:lnTo>
                  <a:pt x="214313" y="392906"/>
                </a:lnTo>
                <a:lnTo>
                  <a:pt x="241102" y="375047"/>
                </a:lnTo>
                <a:lnTo>
                  <a:pt x="267891" y="348258"/>
                </a:lnTo>
                <a:lnTo>
                  <a:pt x="285750" y="321469"/>
                </a:lnTo>
                <a:lnTo>
                  <a:pt x="303610" y="285750"/>
                </a:lnTo>
                <a:lnTo>
                  <a:pt x="321469" y="250031"/>
                </a:lnTo>
                <a:lnTo>
                  <a:pt x="321469" y="223242"/>
                </a:lnTo>
                <a:lnTo>
                  <a:pt x="321469" y="187524"/>
                </a:lnTo>
                <a:lnTo>
                  <a:pt x="312539" y="160735"/>
                </a:lnTo>
                <a:lnTo>
                  <a:pt x="294680" y="133946"/>
                </a:lnTo>
                <a:lnTo>
                  <a:pt x="276821" y="107156"/>
                </a:lnTo>
                <a:lnTo>
                  <a:pt x="276821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884289" y="3000375"/>
            <a:ext cx="125017" cy="35719"/>
          </a:xfrm>
          <a:custGeom>
            <a:avLst/>
            <a:gdLst/>
            <a:ahLst/>
            <a:cxnLst/>
            <a:rect l="0" t="0" r="0" b="0"/>
            <a:pathLst>
              <a:path w="125017" h="35719">
                <a:moveTo>
                  <a:pt x="0" y="35718"/>
                </a:moveTo>
                <a:lnTo>
                  <a:pt x="8930" y="35718"/>
                </a:lnTo>
                <a:lnTo>
                  <a:pt x="893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089672" y="2928937"/>
            <a:ext cx="437556" cy="544712"/>
          </a:xfrm>
          <a:custGeom>
            <a:avLst/>
            <a:gdLst/>
            <a:ahLst/>
            <a:cxnLst/>
            <a:rect l="0" t="0" r="0" b="0"/>
            <a:pathLst>
              <a:path w="437556" h="544712">
                <a:moveTo>
                  <a:pt x="0" y="44649"/>
                </a:moveTo>
                <a:lnTo>
                  <a:pt x="0" y="35719"/>
                </a:lnTo>
                <a:lnTo>
                  <a:pt x="8930" y="35719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78594" y="17859"/>
                </a:lnTo>
                <a:lnTo>
                  <a:pt x="196453" y="26789"/>
                </a:lnTo>
                <a:lnTo>
                  <a:pt x="214312" y="35719"/>
                </a:lnTo>
                <a:lnTo>
                  <a:pt x="223242" y="53578"/>
                </a:lnTo>
                <a:lnTo>
                  <a:pt x="223242" y="71438"/>
                </a:lnTo>
                <a:lnTo>
                  <a:pt x="223242" y="89297"/>
                </a:lnTo>
                <a:lnTo>
                  <a:pt x="214312" y="107156"/>
                </a:lnTo>
                <a:lnTo>
                  <a:pt x="205383" y="125016"/>
                </a:lnTo>
                <a:lnTo>
                  <a:pt x="196453" y="151805"/>
                </a:lnTo>
                <a:lnTo>
                  <a:pt x="196453" y="169664"/>
                </a:lnTo>
                <a:lnTo>
                  <a:pt x="187523" y="196453"/>
                </a:lnTo>
                <a:lnTo>
                  <a:pt x="178594" y="223242"/>
                </a:lnTo>
                <a:lnTo>
                  <a:pt x="169664" y="241102"/>
                </a:lnTo>
                <a:lnTo>
                  <a:pt x="169664" y="267891"/>
                </a:lnTo>
                <a:lnTo>
                  <a:pt x="160734" y="285750"/>
                </a:lnTo>
                <a:lnTo>
                  <a:pt x="160734" y="303609"/>
                </a:lnTo>
                <a:lnTo>
                  <a:pt x="151805" y="321469"/>
                </a:lnTo>
                <a:lnTo>
                  <a:pt x="142875" y="339328"/>
                </a:lnTo>
                <a:lnTo>
                  <a:pt x="133945" y="357188"/>
                </a:lnTo>
                <a:lnTo>
                  <a:pt x="133945" y="366117"/>
                </a:lnTo>
                <a:lnTo>
                  <a:pt x="125016" y="383977"/>
                </a:lnTo>
                <a:lnTo>
                  <a:pt x="125016" y="401836"/>
                </a:lnTo>
                <a:lnTo>
                  <a:pt x="125016" y="419695"/>
                </a:lnTo>
                <a:lnTo>
                  <a:pt x="133945" y="437555"/>
                </a:lnTo>
                <a:lnTo>
                  <a:pt x="142875" y="446484"/>
                </a:lnTo>
                <a:lnTo>
                  <a:pt x="160734" y="455414"/>
                </a:lnTo>
                <a:lnTo>
                  <a:pt x="178594" y="464344"/>
                </a:lnTo>
                <a:lnTo>
                  <a:pt x="196453" y="473274"/>
                </a:lnTo>
                <a:lnTo>
                  <a:pt x="223242" y="473274"/>
                </a:lnTo>
                <a:lnTo>
                  <a:pt x="250031" y="473274"/>
                </a:lnTo>
                <a:lnTo>
                  <a:pt x="276820" y="482203"/>
                </a:lnTo>
                <a:lnTo>
                  <a:pt x="294680" y="482203"/>
                </a:lnTo>
                <a:lnTo>
                  <a:pt x="321469" y="491133"/>
                </a:lnTo>
                <a:lnTo>
                  <a:pt x="339328" y="500063"/>
                </a:lnTo>
                <a:lnTo>
                  <a:pt x="357187" y="508992"/>
                </a:lnTo>
                <a:lnTo>
                  <a:pt x="375047" y="526852"/>
                </a:lnTo>
                <a:lnTo>
                  <a:pt x="392906" y="535781"/>
                </a:lnTo>
                <a:lnTo>
                  <a:pt x="410766" y="544711"/>
                </a:lnTo>
                <a:lnTo>
                  <a:pt x="437555" y="544711"/>
                </a:lnTo>
                <a:lnTo>
                  <a:pt x="437555" y="5447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750469" y="3455789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70164" y="3348632"/>
            <a:ext cx="267892" cy="53580"/>
          </a:xfrm>
          <a:custGeom>
            <a:avLst/>
            <a:gdLst/>
            <a:ahLst/>
            <a:cxnLst/>
            <a:rect l="0" t="0" r="0" b="0"/>
            <a:pathLst>
              <a:path w="267892" h="53580">
                <a:moveTo>
                  <a:pt x="0" y="53579"/>
                </a:moveTo>
                <a:lnTo>
                  <a:pt x="0" y="53579"/>
                </a:lnTo>
                <a:lnTo>
                  <a:pt x="8930" y="53579"/>
                </a:lnTo>
                <a:lnTo>
                  <a:pt x="17859" y="44649"/>
                </a:lnTo>
                <a:lnTo>
                  <a:pt x="35719" y="35719"/>
                </a:lnTo>
                <a:lnTo>
                  <a:pt x="62508" y="26789"/>
                </a:lnTo>
                <a:lnTo>
                  <a:pt x="80367" y="17860"/>
                </a:lnTo>
                <a:lnTo>
                  <a:pt x="98227" y="17860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0"/>
                </a:lnTo>
                <a:lnTo>
                  <a:pt x="18752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63070" y="3295054"/>
            <a:ext cx="178595" cy="44650"/>
          </a:xfrm>
          <a:custGeom>
            <a:avLst/>
            <a:gdLst/>
            <a:ahLst/>
            <a:cxnLst/>
            <a:rect l="0" t="0" r="0" b="0"/>
            <a:pathLst>
              <a:path w="178595" h="44650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17860"/>
                </a:lnTo>
                <a:lnTo>
                  <a:pt x="71438" y="26789"/>
                </a:lnTo>
                <a:lnTo>
                  <a:pt x="98227" y="35719"/>
                </a:lnTo>
                <a:lnTo>
                  <a:pt x="116086" y="35719"/>
                </a:lnTo>
                <a:lnTo>
                  <a:pt x="142875" y="44649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955977" y="3303984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545211" y="2803921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44648" y="17860"/>
                </a:moveTo>
                <a:lnTo>
                  <a:pt x="44648" y="17860"/>
                </a:lnTo>
                <a:lnTo>
                  <a:pt x="3571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705820" y="2732484"/>
            <a:ext cx="1384103" cy="303610"/>
          </a:xfrm>
          <a:custGeom>
            <a:avLst/>
            <a:gdLst/>
            <a:ahLst/>
            <a:cxnLst/>
            <a:rect l="0" t="0" r="0" b="0"/>
            <a:pathLst>
              <a:path w="1384103" h="303610">
                <a:moveTo>
                  <a:pt x="0" y="107156"/>
                </a:moveTo>
                <a:lnTo>
                  <a:pt x="0" y="116086"/>
                </a:lnTo>
                <a:lnTo>
                  <a:pt x="8930" y="116086"/>
                </a:lnTo>
                <a:lnTo>
                  <a:pt x="17860" y="125016"/>
                </a:lnTo>
                <a:lnTo>
                  <a:pt x="35719" y="133945"/>
                </a:lnTo>
                <a:lnTo>
                  <a:pt x="62508" y="133945"/>
                </a:lnTo>
                <a:lnTo>
                  <a:pt x="89297" y="133945"/>
                </a:lnTo>
                <a:lnTo>
                  <a:pt x="116086" y="133945"/>
                </a:lnTo>
                <a:lnTo>
                  <a:pt x="160735" y="125016"/>
                </a:lnTo>
                <a:lnTo>
                  <a:pt x="205383" y="116086"/>
                </a:lnTo>
                <a:lnTo>
                  <a:pt x="250032" y="107156"/>
                </a:lnTo>
                <a:lnTo>
                  <a:pt x="303610" y="98227"/>
                </a:lnTo>
                <a:lnTo>
                  <a:pt x="348258" y="80367"/>
                </a:lnTo>
                <a:lnTo>
                  <a:pt x="401836" y="71437"/>
                </a:lnTo>
                <a:lnTo>
                  <a:pt x="446485" y="62508"/>
                </a:lnTo>
                <a:lnTo>
                  <a:pt x="500063" y="53579"/>
                </a:lnTo>
                <a:lnTo>
                  <a:pt x="544711" y="44649"/>
                </a:lnTo>
                <a:lnTo>
                  <a:pt x="598289" y="35719"/>
                </a:lnTo>
                <a:lnTo>
                  <a:pt x="651868" y="26789"/>
                </a:lnTo>
                <a:lnTo>
                  <a:pt x="705446" y="17860"/>
                </a:lnTo>
                <a:lnTo>
                  <a:pt x="759024" y="17860"/>
                </a:lnTo>
                <a:lnTo>
                  <a:pt x="821532" y="8930"/>
                </a:lnTo>
                <a:lnTo>
                  <a:pt x="884039" y="0"/>
                </a:lnTo>
                <a:lnTo>
                  <a:pt x="937618" y="0"/>
                </a:lnTo>
                <a:lnTo>
                  <a:pt x="991196" y="0"/>
                </a:lnTo>
                <a:lnTo>
                  <a:pt x="1035844" y="8930"/>
                </a:lnTo>
                <a:lnTo>
                  <a:pt x="1053703" y="17860"/>
                </a:lnTo>
                <a:lnTo>
                  <a:pt x="1071563" y="44649"/>
                </a:lnTo>
                <a:lnTo>
                  <a:pt x="1062633" y="89297"/>
                </a:lnTo>
                <a:lnTo>
                  <a:pt x="1044774" y="133945"/>
                </a:lnTo>
                <a:lnTo>
                  <a:pt x="1026914" y="178594"/>
                </a:lnTo>
                <a:lnTo>
                  <a:pt x="1017985" y="223242"/>
                </a:lnTo>
                <a:lnTo>
                  <a:pt x="1009055" y="258961"/>
                </a:lnTo>
                <a:lnTo>
                  <a:pt x="1009055" y="276820"/>
                </a:lnTo>
                <a:lnTo>
                  <a:pt x="1026914" y="294680"/>
                </a:lnTo>
                <a:lnTo>
                  <a:pt x="1044774" y="294680"/>
                </a:lnTo>
                <a:lnTo>
                  <a:pt x="1062633" y="303609"/>
                </a:lnTo>
                <a:lnTo>
                  <a:pt x="1080493" y="294680"/>
                </a:lnTo>
                <a:lnTo>
                  <a:pt x="1107282" y="294680"/>
                </a:lnTo>
                <a:lnTo>
                  <a:pt x="1116211" y="294680"/>
                </a:lnTo>
                <a:lnTo>
                  <a:pt x="1134071" y="285750"/>
                </a:lnTo>
                <a:lnTo>
                  <a:pt x="1151930" y="285750"/>
                </a:lnTo>
                <a:lnTo>
                  <a:pt x="1169789" y="285750"/>
                </a:lnTo>
                <a:lnTo>
                  <a:pt x="1187649" y="294680"/>
                </a:lnTo>
                <a:lnTo>
                  <a:pt x="1214438" y="294680"/>
                </a:lnTo>
                <a:lnTo>
                  <a:pt x="1232297" y="294680"/>
                </a:lnTo>
                <a:lnTo>
                  <a:pt x="1250157" y="294680"/>
                </a:lnTo>
                <a:lnTo>
                  <a:pt x="1276946" y="294680"/>
                </a:lnTo>
                <a:lnTo>
                  <a:pt x="1303735" y="294680"/>
                </a:lnTo>
                <a:lnTo>
                  <a:pt x="1339453" y="285750"/>
                </a:lnTo>
                <a:lnTo>
                  <a:pt x="1366243" y="285750"/>
                </a:lnTo>
                <a:lnTo>
                  <a:pt x="1384102" y="267891"/>
                </a:lnTo>
                <a:lnTo>
                  <a:pt x="1384102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57813" y="3187898"/>
            <a:ext cx="133946" cy="8931"/>
          </a:xfrm>
          <a:custGeom>
            <a:avLst/>
            <a:gdLst/>
            <a:ahLst/>
            <a:cxnLst/>
            <a:rect l="0" t="0" r="0" b="0"/>
            <a:pathLst>
              <a:path w="133946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8930"/>
                </a:lnTo>
                <a:lnTo>
                  <a:pt x="116085" y="8930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616773" y="3152179"/>
            <a:ext cx="232173" cy="464345"/>
          </a:xfrm>
          <a:custGeom>
            <a:avLst/>
            <a:gdLst/>
            <a:ahLst/>
            <a:cxnLst/>
            <a:rect l="0" t="0" r="0" b="0"/>
            <a:pathLst>
              <a:path w="232173" h="464345">
                <a:moveTo>
                  <a:pt x="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8930"/>
                </a:lnTo>
                <a:lnTo>
                  <a:pt x="196454" y="8930"/>
                </a:lnTo>
                <a:lnTo>
                  <a:pt x="205383" y="8930"/>
                </a:lnTo>
                <a:lnTo>
                  <a:pt x="223243" y="8930"/>
                </a:lnTo>
                <a:lnTo>
                  <a:pt x="223243" y="17860"/>
                </a:lnTo>
                <a:lnTo>
                  <a:pt x="232172" y="26789"/>
                </a:lnTo>
                <a:lnTo>
                  <a:pt x="223243" y="44649"/>
                </a:lnTo>
                <a:lnTo>
                  <a:pt x="223243" y="71438"/>
                </a:lnTo>
                <a:lnTo>
                  <a:pt x="223243" y="98227"/>
                </a:lnTo>
                <a:lnTo>
                  <a:pt x="214313" y="125016"/>
                </a:lnTo>
                <a:lnTo>
                  <a:pt x="214313" y="160735"/>
                </a:lnTo>
                <a:lnTo>
                  <a:pt x="205383" y="196453"/>
                </a:lnTo>
                <a:lnTo>
                  <a:pt x="205383" y="223242"/>
                </a:lnTo>
                <a:lnTo>
                  <a:pt x="205383" y="250032"/>
                </a:lnTo>
                <a:lnTo>
                  <a:pt x="205383" y="276821"/>
                </a:lnTo>
                <a:lnTo>
                  <a:pt x="214313" y="294680"/>
                </a:lnTo>
                <a:lnTo>
                  <a:pt x="205383" y="312539"/>
                </a:lnTo>
                <a:lnTo>
                  <a:pt x="205383" y="330399"/>
                </a:lnTo>
                <a:lnTo>
                  <a:pt x="196454" y="339328"/>
                </a:lnTo>
                <a:lnTo>
                  <a:pt x="196454" y="357188"/>
                </a:lnTo>
                <a:lnTo>
                  <a:pt x="187524" y="383977"/>
                </a:lnTo>
                <a:lnTo>
                  <a:pt x="178594" y="410766"/>
                </a:lnTo>
                <a:lnTo>
                  <a:pt x="169665" y="428625"/>
                </a:lnTo>
                <a:lnTo>
                  <a:pt x="160735" y="446485"/>
                </a:lnTo>
                <a:lnTo>
                  <a:pt x="169665" y="464344"/>
                </a:lnTo>
                <a:lnTo>
                  <a:pt x="178594" y="464344"/>
                </a:lnTo>
                <a:lnTo>
                  <a:pt x="178594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706070" y="3286125"/>
            <a:ext cx="392908" cy="669727"/>
          </a:xfrm>
          <a:custGeom>
            <a:avLst/>
            <a:gdLst/>
            <a:ahLst/>
            <a:cxnLst/>
            <a:rect l="0" t="0" r="0" b="0"/>
            <a:pathLst>
              <a:path w="392908" h="669727">
                <a:moveTo>
                  <a:pt x="80368" y="17859"/>
                </a:moveTo>
                <a:lnTo>
                  <a:pt x="80368" y="17859"/>
                </a:lnTo>
                <a:lnTo>
                  <a:pt x="80368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62508" y="35718"/>
                </a:lnTo>
                <a:lnTo>
                  <a:pt x="53578" y="62507"/>
                </a:lnTo>
                <a:lnTo>
                  <a:pt x="53578" y="89296"/>
                </a:lnTo>
                <a:lnTo>
                  <a:pt x="44649" y="125015"/>
                </a:lnTo>
                <a:lnTo>
                  <a:pt x="35719" y="169664"/>
                </a:lnTo>
                <a:lnTo>
                  <a:pt x="26789" y="214312"/>
                </a:lnTo>
                <a:lnTo>
                  <a:pt x="17860" y="250031"/>
                </a:lnTo>
                <a:lnTo>
                  <a:pt x="8930" y="285750"/>
                </a:lnTo>
                <a:lnTo>
                  <a:pt x="0" y="321468"/>
                </a:lnTo>
                <a:lnTo>
                  <a:pt x="0" y="357187"/>
                </a:lnTo>
                <a:lnTo>
                  <a:pt x="0" y="383976"/>
                </a:lnTo>
                <a:lnTo>
                  <a:pt x="0" y="410765"/>
                </a:lnTo>
                <a:lnTo>
                  <a:pt x="8930" y="437554"/>
                </a:lnTo>
                <a:lnTo>
                  <a:pt x="17860" y="464343"/>
                </a:lnTo>
                <a:lnTo>
                  <a:pt x="26789" y="482203"/>
                </a:lnTo>
                <a:lnTo>
                  <a:pt x="35719" y="500062"/>
                </a:lnTo>
                <a:lnTo>
                  <a:pt x="35719" y="517921"/>
                </a:lnTo>
                <a:lnTo>
                  <a:pt x="44649" y="526851"/>
                </a:lnTo>
                <a:lnTo>
                  <a:pt x="44649" y="535781"/>
                </a:lnTo>
                <a:lnTo>
                  <a:pt x="44649" y="544711"/>
                </a:lnTo>
                <a:lnTo>
                  <a:pt x="53578" y="553640"/>
                </a:lnTo>
                <a:lnTo>
                  <a:pt x="53578" y="553640"/>
                </a:lnTo>
                <a:lnTo>
                  <a:pt x="53578" y="562570"/>
                </a:lnTo>
                <a:lnTo>
                  <a:pt x="62508" y="571500"/>
                </a:lnTo>
                <a:lnTo>
                  <a:pt x="71438" y="571500"/>
                </a:lnTo>
                <a:lnTo>
                  <a:pt x="80368" y="580429"/>
                </a:lnTo>
                <a:lnTo>
                  <a:pt x="98227" y="589359"/>
                </a:lnTo>
                <a:lnTo>
                  <a:pt x="98227" y="598289"/>
                </a:lnTo>
                <a:lnTo>
                  <a:pt x="107157" y="598289"/>
                </a:lnTo>
                <a:lnTo>
                  <a:pt x="116086" y="607218"/>
                </a:lnTo>
                <a:lnTo>
                  <a:pt x="125016" y="616148"/>
                </a:lnTo>
                <a:lnTo>
                  <a:pt x="133946" y="616148"/>
                </a:lnTo>
                <a:lnTo>
                  <a:pt x="142875" y="625078"/>
                </a:lnTo>
                <a:lnTo>
                  <a:pt x="151805" y="625078"/>
                </a:lnTo>
                <a:lnTo>
                  <a:pt x="160735" y="625078"/>
                </a:lnTo>
                <a:lnTo>
                  <a:pt x="178594" y="634007"/>
                </a:lnTo>
                <a:lnTo>
                  <a:pt x="196453" y="634007"/>
                </a:lnTo>
                <a:lnTo>
                  <a:pt x="214313" y="642937"/>
                </a:lnTo>
                <a:lnTo>
                  <a:pt x="241102" y="642937"/>
                </a:lnTo>
                <a:lnTo>
                  <a:pt x="258961" y="651867"/>
                </a:lnTo>
                <a:lnTo>
                  <a:pt x="285750" y="651867"/>
                </a:lnTo>
                <a:lnTo>
                  <a:pt x="312539" y="651867"/>
                </a:lnTo>
                <a:lnTo>
                  <a:pt x="339328" y="660796"/>
                </a:lnTo>
                <a:lnTo>
                  <a:pt x="366118" y="660796"/>
                </a:lnTo>
                <a:lnTo>
                  <a:pt x="392907" y="669726"/>
                </a:lnTo>
                <a:lnTo>
                  <a:pt x="392907" y="6697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152555" y="3527226"/>
            <a:ext cx="1026915" cy="446486"/>
          </a:xfrm>
          <a:custGeom>
            <a:avLst/>
            <a:gdLst/>
            <a:ahLst/>
            <a:cxnLst/>
            <a:rect l="0" t="0" r="0" b="0"/>
            <a:pathLst>
              <a:path w="1026915" h="446486">
                <a:moveTo>
                  <a:pt x="0" y="428625"/>
                </a:moveTo>
                <a:lnTo>
                  <a:pt x="35718" y="428625"/>
                </a:lnTo>
                <a:lnTo>
                  <a:pt x="62508" y="437555"/>
                </a:lnTo>
                <a:lnTo>
                  <a:pt x="89297" y="437555"/>
                </a:lnTo>
                <a:lnTo>
                  <a:pt x="125015" y="437555"/>
                </a:lnTo>
                <a:lnTo>
                  <a:pt x="151804" y="437555"/>
                </a:lnTo>
                <a:lnTo>
                  <a:pt x="178593" y="437555"/>
                </a:lnTo>
                <a:lnTo>
                  <a:pt x="205383" y="446485"/>
                </a:lnTo>
                <a:lnTo>
                  <a:pt x="241101" y="446485"/>
                </a:lnTo>
                <a:lnTo>
                  <a:pt x="276820" y="446485"/>
                </a:lnTo>
                <a:lnTo>
                  <a:pt x="312539" y="446485"/>
                </a:lnTo>
                <a:lnTo>
                  <a:pt x="339328" y="446485"/>
                </a:lnTo>
                <a:lnTo>
                  <a:pt x="375047" y="446485"/>
                </a:lnTo>
                <a:lnTo>
                  <a:pt x="410765" y="446485"/>
                </a:lnTo>
                <a:lnTo>
                  <a:pt x="437554" y="437555"/>
                </a:lnTo>
                <a:lnTo>
                  <a:pt x="464343" y="437555"/>
                </a:lnTo>
                <a:lnTo>
                  <a:pt x="491133" y="437555"/>
                </a:lnTo>
                <a:lnTo>
                  <a:pt x="508992" y="437555"/>
                </a:lnTo>
                <a:lnTo>
                  <a:pt x="517922" y="437555"/>
                </a:lnTo>
                <a:lnTo>
                  <a:pt x="535781" y="428625"/>
                </a:lnTo>
                <a:lnTo>
                  <a:pt x="544711" y="428625"/>
                </a:lnTo>
                <a:lnTo>
                  <a:pt x="553640" y="419695"/>
                </a:lnTo>
                <a:lnTo>
                  <a:pt x="562570" y="410766"/>
                </a:lnTo>
                <a:lnTo>
                  <a:pt x="580429" y="401836"/>
                </a:lnTo>
                <a:lnTo>
                  <a:pt x="598289" y="392906"/>
                </a:lnTo>
                <a:lnTo>
                  <a:pt x="616148" y="375047"/>
                </a:lnTo>
                <a:lnTo>
                  <a:pt x="634008" y="357188"/>
                </a:lnTo>
                <a:lnTo>
                  <a:pt x="651867" y="330399"/>
                </a:lnTo>
                <a:lnTo>
                  <a:pt x="660797" y="303610"/>
                </a:lnTo>
                <a:lnTo>
                  <a:pt x="669726" y="276820"/>
                </a:lnTo>
                <a:lnTo>
                  <a:pt x="678656" y="250031"/>
                </a:lnTo>
                <a:lnTo>
                  <a:pt x="678656" y="232172"/>
                </a:lnTo>
                <a:lnTo>
                  <a:pt x="678656" y="214313"/>
                </a:lnTo>
                <a:lnTo>
                  <a:pt x="678656" y="196453"/>
                </a:lnTo>
                <a:lnTo>
                  <a:pt x="678656" y="187524"/>
                </a:lnTo>
                <a:lnTo>
                  <a:pt x="678656" y="169664"/>
                </a:lnTo>
                <a:lnTo>
                  <a:pt x="678656" y="160735"/>
                </a:lnTo>
                <a:lnTo>
                  <a:pt x="687586" y="142875"/>
                </a:lnTo>
                <a:lnTo>
                  <a:pt x="687586" y="125016"/>
                </a:lnTo>
                <a:lnTo>
                  <a:pt x="696515" y="107156"/>
                </a:lnTo>
                <a:lnTo>
                  <a:pt x="696515" y="89297"/>
                </a:lnTo>
                <a:lnTo>
                  <a:pt x="705445" y="80367"/>
                </a:lnTo>
                <a:lnTo>
                  <a:pt x="705445" y="71438"/>
                </a:lnTo>
                <a:lnTo>
                  <a:pt x="714375" y="53578"/>
                </a:lnTo>
                <a:lnTo>
                  <a:pt x="714375" y="53578"/>
                </a:lnTo>
                <a:lnTo>
                  <a:pt x="714375" y="44649"/>
                </a:lnTo>
                <a:lnTo>
                  <a:pt x="723304" y="35719"/>
                </a:lnTo>
                <a:lnTo>
                  <a:pt x="723304" y="35719"/>
                </a:lnTo>
                <a:lnTo>
                  <a:pt x="732234" y="26789"/>
                </a:lnTo>
                <a:lnTo>
                  <a:pt x="741164" y="26789"/>
                </a:lnTo>
                <a:lnTo>
                  <a:pt x="750093" y="17860"/>
                </a:lnTo>
                <a:lnTo>
                  <a:pt x="759023" y="17860"/>
                </a:lnTo>
                <a:lnTo>
                  <a:pt x="767953" y="17860"/>
                </a:lnTo>
                <a:lnTo>
                  <a:pt x="776883" y="17860"/>
                </a:lnTo>
                <a:lnTo>
                  <a:pt x="785812" y="17860"/>
                </a:lnTo>
                <a:lnTo>
                  <a:pt x="794742" y="17860"/>
                </a:lnTo>
                <a:lnTo>
                  <a:pt x="812601" y="17860"/>
                </a:lnTo>
                <a:lnTo>
                  <a:pt x="821531" y="17860"/>
                </a:lnTo>
                <a:lnTo>
                  <a:pt x="839390" y="17860"/>
                </a:lnTo>
                <a:lnTo>
                  <a:pt x="857250" y="17860"/>
                </a:lnTo>
                <a:lnTo>
                  <a:pt x="884039" y="8930"/>
                </a:lnTo>
                <a:lnTo>
                  <a:pt x="901898" y="8930"/>
                </a:lnTo>
                <a:lnTo>
                  <a:pt x="928687" y="8930"/>
                </a:lnTo>
                <a:lnTo>
                  <a:pt x="946547" y="8930"/>
                </a:lnTo>
                <a:lnTo>
                  <a:pt x="964406" y="8930"/>
                </a:lnTo>
                <a:lnTo>
                  <a:pt x="982265" y="0"/>
                </a:lnTo>
                <a:lnTo>
                  <a:pt x="1000125" y="0"/>
                </a:lnTo>
                <a:lnTo>
                  <a:pt x="1009054" y="8930"/>
                </a:lnTo>
                <a:lnTo>
                  <a:pt x="1026914" y="8930"/>
                </a:lnTo>
                <a:lnTo>
                  <a:pt x="1026914" y="8930"/>
                </a:lnTo>
                <a:lnTo>
                  <a:pt x="1026914" y="17860"/>
                </a:lnTo>
                <a:lnTo>
                  <a:pt x="1026914" y="17860"/>
                </a:lnTo>
                <a:lnTo>
                  <a:pt x="1026914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402586" y="3045023"/>
            <a:ext cx="616149" cy="491134"/>
          </a:xfrm>
          <a:custGeom>
            <a:avLst/>
            <a:gdLst/>
            <a:ahLst/>
            <a:cxnLst/>
            <a:rect l="0" t="0" r="0" b="0"/>
            <a:pathLst>
              <a:path w="616149" h="491134">
                <a:moveTo>
                  <a:pt x="517922" y="169664"/>
                </a:moveTo>
                <a:lnTo>
                  <a:pt x="517922" y="160734"/>
                </a:lnTo>
                <a:lnTo>
                  <a:pt x="526852" y="160734"/>
                </a:lnTo>
                <a:lnTo>
                  <a:pt x="535781" y="151805"/>
                </a:lnTo>
                <a:lnTo>
                  <a:pt x="535781" y="142875"/>
                </a:lnTo>
                <a:lnTo>
                  <a:pt x="535781" y="125016"/>
                </a:lnTo>
                <a:lnTo>
                  <a:pt x="535781" y="116086"/>
                </a:lnTo>
                <a:lnTo>
                  <a:pt x="526852" y="107156"/>
                </a:lnTo>
                <a:lnTo>
                  <a:pt x="517922" y="89297"/>
                </a:lnTo>
                <a:lnTo>
                  <a:pt x="500062" y="80367"/>
                </a:lnTo>
                <a:lnTo>
                  <a:pt x="482203" y="71438"/>
                </a:lnTo>
                <a:lnTo>
                  <a:pt x="464344" y="62508"/>
                </a:lnTo>
                <a:lnTo>
                  <a:pt x="446484" y="53578"/>
                </a:lnTo>
                <a:lnTo>
                  <a:pt x="419695" y="44648"/>
                </a:lnTo>
                <a:lnTo>
                  <a:pt x="392906" y="35719"/>
                </a:lnTo>
                <a:lnTo>
                  <a:pt x="366117" y="26789"/>
                </a:lnTo>
                <a:lnTo>
                  <a:pt x="330398" y="17859"/>
                </a:lnTo>
                <a:lnTo>
                  <a:pt x="285750" y="8930"/>
                </a:lnTo>
                <a:lnTo>
                  <a:pt x="250031" y="0"/>
                </a:lnTo>
                <a:lnTo>
                  <a:pt x="196453" y="0"/>
                </a:lnTo>
                <a:lnTo>
                  <a:pt x="160734" y="0"/>
                </a:lnTo>
                <a:lnTo>
                  <a:pt x="116086" y="8930"/>
                </a:lnTo>
                <a:lnTo>
                  <a:pt x="89297" y="17859"/>
                </a:lnTo>
                <a:lnTo>
                  <a:pt x="62508" y="35719"/>
                </a:lnTo>
                <a:lnTo>
                  <a:pt x="35719" y="71438"/>
                </a:lnTo>
                <a:lnTo>
                  <a:pt x="17859" y="107156"/>
                </a:lnTo>
                <a:lnTo>
                  <a:pt x="8930" y="160734"/>
                </a:lnTo>
                <a:lnTo>
                  <a:pt x="0" y="214313"/>
                </a:lnTo>
                <a:lnTo>
                  <a:pt x="0" y="276820"/>
                </a:lnTo>
                <a:lnTo>
                  <a:pt x="0" y="339328"/>
                </a:lnTo>
                <a:lnTo>
                  <a:pt x="8930" y="392906"/>
                </a:lnTo>
                <a:lnTo>
                  <a:pt x="26789" y="437555"/>
                </a:lnTo>
                <a:lnTo>
                  <a:pt x="71437" y="464344"/>
                </a:lnTo>
                <a:lnTo>
                  <a:pt x="133945" y="482203"/>
                </a:lnTo>
                <a:lnTo>
                  <a:pt x="214312" y="491133"/>
                </a:lnTo>
                <a:lnTo>
                  <a:pt x="321469" y="491133"/>
                </a:lnTo>
                <a:lnTo>
                  <a:pt x="410766" y="482203"/>
                </a:lnTo>
                <a:lnTo>
                  <a:pt x="500062" y="464344"/>
                </a:lnTo>
                <a:lnTo>
                  <a:pt x="553641" y="437555"/>
                </a:lnTo>
                <a:lnTo>
                  <a:pt x="598289" y="392906"/>
                </a:lnTo>
                <a:lnTo>
                  <a:pt x="607219" y="348258"/>
                </a:lnTo>
                <a:lnTo>
                  <a:pt x="616148" y="303609"/>
                </a:lnTo>
                <a:lnTo>
                  <a:pt x="598289" y="258961"/>
                </a:lnTo>
                <a:lnTo>
                  <a:pt x="580430" y="214313"/>
                </a:lnTo>
                <a:lnTo>
                  <a:pt x="544711" y="169664"/>
                </a:lnTo>
                <a:lnTo>
                  <a:pt x="508992" y="133945"/>
                </a:lnTo>
                <a:lnTo>
                  <a:pt x="508992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777633" y="2544961"/>
            <a:ext cx="464345" cy="526852"/>
          </a:xfrm>
          <a:custGeom>
            <a:avLst/>
            <a:gdLst/>
            <a:ahLst/>
            <a:cxnLst/>
            <a:rect l="0" t="0" r="0" b="0"/>
            <a:pathLst>
              <a:path w="464345" h="526852">
                <a:moveTo>
                  <a:pt x="35719" y="526851"/>
                </a:moveTo>
                <a:lnTo>
                  <a:pt x="35719" y="526851"/>
                </a:lnTo>
                <a:lnTo>
                  <a:pt x="26789" y="526851"/>
                </a:lnTo>
                <a:lnTo>
                  <a:pt x="17859" y="526851"/>
                </a:lnTo>
                <a:lnTo>
                  <a:pt x="8930" y="526851"/>
                </a:lnTo>
                <a:lnTo>
                  <a:pt x="0" y="526851"/>
                </a:lnTo>
                <a:lnTo>
                  <a:pt x="0" y="517921"/>
                </a:lnTo>
                <a:lnTo>
                  <a:pt x="8930" y="508992"/>
                </a:lnTo>
                <a:lnTo>
                  <a:pt x="26789" y="491132"/>
                </a:lnTo>
                <a:lnTo>
                  <a:pt x="62508" y="455414"/>
                </a:lnTo>
                <a:lnTo>
                  <a:pt x="98226" y="419695"/>
                </a:lnTo>
                <a:lnTo>
                  <a:pt x="142875" y="383976"/>
                </a:lnTo>
                <a:lnTo>
                  <a:pt x="196453" y="339328"/>
                </a:lnTo>
                <a:lnTo>
                  <a:pt x="241101" y="285750"/>
                </a:lnTo>
                <a:lnTo>
                  <a:pt x="285750" y="241102"/>
                </a:lnTo>
                <a:lnTo>
                  <a:pt x="330398" y="187523"/>
                </a:lnTo>
                <a:lnTo>
                  <a:pt x="375047" y="133945"/>
                </a:lnTo>
                <a:lnTo>
                  <a:pt x="410765" y="89297"/>
                </a:lnTo>
                <a:lnTo>
                  <a:pt x="437555" y="44648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250906" y="2196703"/>
            <a:ext cx="267892" cy="258962"/>
          </a:xfrm>
          <a:custGeom>
            <a:avLst/>
            <a:gdLst/>
            <a:ahLst/>
            <a:cxnLst/>
            <a:rect l="0" t="0" r="0" b="0"/>
            <a:pathLst>
              <a:path w="267892" h="258962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17859"/>
                </a:lnTo>
                <a:lnTo>
                  <a:pt x="53578" y="35719"/>
                </a:lnTo>
                <a:lnTo>
                  <a:pt x="44649" y="71437"/>
                </a:lnTo>
                <a:lnTo>
                  <a:pt x="35719" y="116086"/>
                </a:lnTo>
                <a:lnTo>
                  <a:pt x="17860" y="16073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58961"/>
                </a:lnTo>
                <a:lnTo>
                  <a:pt x="35719" y="250031"/>
                </a:lnTo>
                <a:lnTo>
                  <a:pt x="71438" y="241101"/>
                </a:lnTo>
                <a:lnTo>
                  <a:pt x="116086" y="214312"/>
                </a:lnTo>
                <a:lnTo>
                  <a:pt x="169664" y="196453"/>
                </a:lnTo>
                <a:lnTo>
                  <a:pt x="205383" y="178594"/>
                </a:lnTo>
                <a:lnTo>
                  <a:pt x="241102" y="169664"/>
                </a:lnTo>
                <a:lnTo>
                  <a:pt x="258961" y="160734"/>
                </a:lnTo>
                <a:lnTo>
                  <a:pt x="267891" y="160734"/>
                </a:lnTo>
                <a:lnTo>
                  <a:pt x="267891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465219" y="2187773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53578" y="44649"/>
                </a:moveTo>
                <a:lnTo>
                  <a:pt x="53578" y="53578"/>
                </a:lnTo>
                <a:lnTo>
                  <a:pt x="44648" y="62508"/>
                </a:lnTo>
                <a:lnTo>
                  <a:pt x="35719" y="89297"/>
                </a:lnTo>
                <a:lnTo>
                  <a:pt x="26789" y="125016"/>
                </a:lnTo>
                <a:lnTo>
                  <a:pt x="26789" y="160735"/>
                </a:lnTo>
                <a:lnTo>
                  <a:pt x="26789" y="187524"/>
                </a:lnTo>
                <a:lnTo>
                  <a:pt x="35719" y="205383"/>
                </a:lnTo>
                <a:lnTo>
                  <a:pt x="53578" y="214313"/>
                </a:lnTo>
                <a:lnTo>
                  <a:pt x="89297" y="214313"/>
                </a:lnTo>
                <a:lnTo>
                  <a:pt x="116086" y="196453"/>
                </a:lnTo>
                <a:lnTo>
                  <a:pt x="151804" y="169664"/>
                </a:lnTo>
                <a:lnTo>
                  <a:pt x="169664" y="133946"/>
                </a:lnTo>
                <a:lnTo>
                  <a:pt x="169664" y="89297"/>
                </a:lnTo>
                <a:lnTo>
                  <a:pt x="160734" y="53578"/>
                </a:lnTo>
                <a:lnTo>
                  <a:pt x="133945" y="17860"/>
                </a:lnTo>
                <a:lnTo>
                  <a:pt x="107156" y="0"/>
                </a:lnTo>
                <a:lnTo>
                  <a:pt x="71437" y="8930"/>
                </a:lnTo>
                <a:lnTo>
                  <a:pt x="35719" y="26789"/>
                </a:lnTo>
                <a:lnTo>
                  <a:pt x="892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17859" y="11608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88461" y="2098476"/>
            <a:ext cx="151806" cy="321470"/>
          </a:xfrm>
          <a:custGeom>
            <a:avLst/>
            <a:gdLst/>
            <a:ahLst/>
            <a:cxnLst/>
            <a:rect l="0" t="0" r="0" b="0"/>
            <a:pathLst>
              <a:path w="151806" h="321470">
                <a:moveTo>
                  <a:pt x="35719" y="35719"/>
                </a:moveTo>
                <a:lnTo>
                  <a:pt x="35719" y="44649"/>
                </a:lnTo>
                <a:lnTo>
                  <a:pt x="26789" y="71438"/>
                </a:lnTo>
                <a:lnTo>
                  <a:pt x="17859" y="116086"/>
                </a:lnTo>
                <a:lnTo>
                  <a:pt x="8930" y="160735"/>
                </a:lnTo>
                <a:lnTo>
                  <a:pt x="8930" y="214313"/>
                </a:lnTo>
                <a:lnTo>
                  <a:pt x="0" y="258961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21469"/>
                </a:lnTo>
                <a:lnTo>
                  <a:pt x="8930" y="312539"/>
                </a:lnTo>
                <a:lnTo>
                  <a:pt x="17859" y="294680"/>
                </a:lnTo>
                <a:lnTo>
                  <a:pt x="17859" y="267891"/>
                </a:lnTo>
                <a:lnTo>
                  <a:pt x="26789" y="223243"/>
                </a:lnTo>
                <a:lnTo>
                  <a:pt x="26789" y="169664"/>
                </a:lnTo>
                <a:lnTo>
                  <a:pt x="35719" y="107157"/>
                </a:lnTo>
                <a:lnTo>
                  <a:pt x="35719" y="62508"/>
                </a:lnTo>
                <a:lnTo>
                  <a:pt x="44648" y="17860"/>
                </a:lnTo>
                <a:lnTo>
                  <a:pt x="62508" y="0"/>
                </a:lnTo>
                <a:lnTo>
                  <a:pt x="71437" y="0"/>
                </a:lnTo>
                <a:lnTo>
                  <a:pt x="80367" y="26789"/>
                </a:lnTo>
                <a:lnTo>
                  <a:pt x="89297" y="62508"/>
                </a:lnTo>
                <a:lnTo>
                  <a:pt x="98227" y="107157"/>
                </a:lnTo>
                <a:lnTo>
                  <a:pt x="107156" y="151805"/>
                </a:lnTo>
                <a:lnTo>
                  <a:pt x="125016" y="205383"/>
                </a:lnTo>
                <a:lnTo>
                  <a:pt x="133945" y="241102"/>
                </a:lnTo>
                <a:lnTo>
                  <a:pt x="142875" y="267891"/>
                </a:lnTo>
                <a:lnTo>
                  <a:pt x="151805" y="276821"/>
                </a:lnTo>
                <a:lnTo>
                  <a:pt x="151805" y="276821"/>
                </a:lnTo>
                <a:lnTo>
                  <a:pt x="151805" y="267891"/>
                </a:lnTo>
                <a:lnTo>
                  <a:pt x="151805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643813" y="2214562"/>
            <a:ext cx="107157" cy="98228"/>
          </a:xfrm>
          <a:custGeom>
            <a:avLst/>
            <a:gdLst/>
            <a:ahLst/>
            <a:cxnLst/>
            <a:rect l="0" t="0" r="0" b="0"/>
            <a:pathLst>
              <a:path w="107157" h="98228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29" y="80367"/>
                </a:lnTo>
                <a:lnTo>
                  <a:pt x="26789" y="71438"/>
                </a:lnTo>
                <a:lnTo>
                  <a:pt x="44648" y="53578"/>
                </a:lnTo>
                <a:lnTo>
                  <a:pt x="71437" y="35719"/>
                </a:lnTo>
                <a:lnTo>
                  <a:pt x="89296" y="1786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813477" y="2062758"/>
            <a:ext cx="53579" cy="267891"/>
          </a:xfrm>
          <a:custGeom>
            <a:avLst/>
            <a:gdLst/>
            <a:ahLst/>
            <a:cxnLst/>
            <a:rect l="0" t="0" r="0" b="0"/>
            <a:pathLst>
              <a:path w="53579" h="267891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8929" y="116086"/>
                </a:lnTo>
                <a:lnTo>
                  <a:pt x="17859" y="169664"/>
                </a:lnTo>
                <a:lnTo>
                  <a:pt x="26789" y="214312"/>
                </a:lnTo>
                <a:lnTo>
                  <a:pt x="35718" y="250031"/>
                </a:lnTo>
                <a:lnTo>
                  <a:pt x="44648" y="267890"/>
                </a:lnTo>
                <a:lnTo>
                  <a:pt x="53578" y="267890"/>
                </a:lnTo>
                <a:lnTo>
                  <a:pt x="53578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795617" y="2000250"/>
            <a:ext cx="392907" cy="366118"/>
          </a:xfrm>
          <a:custGeom>
            <a:avLst/>
            <a:gdLst/>
            <a:ahLst/>
            <a:cxnLst/>
            <a:rect l="0" t="0" r="0" b="0"/>
            <a:pathLst>
              <a:path w="392907" h="36611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26789" y="17859"/>
                </a:lnTo>
                <a:lnTo>
                  <a:pt x="62508" y="26789"/>
                </a:lnTo>
                <a:lnTo>
                  <a:pt x="116086" y="35719"/>
                </a:lnTo>
                <a:lnTo>
                  <a:pt x="187524" y="44648"/>
                </a:lnTo>
                <a:lnTo>
                  <a:pt x="258961" y="62508"/>
                </a:lnTo>
                <a:lnTo>
                  <a:pt x="321469" y="89297"/>
                </a:lnTo>
                <a:lnTo>
                  <a:pt x="375047" y="116086"/>
                </a:lnTo>
                <a:lnTo>
                  <a:pt x="392906" y="151804"/>
                </a:lnTo>
                <a:lnTo>
                  <a:pt x="383977" y="196453"/>
                </a:lnTo>
                <a:lnTo>
                  <a:pt x="339328" y="241101"/>
                </a:lnTo>
                <a:lnTo>
                  <a:pt x="276821" y="285750"/>
                </a:lnTo>
                <a:lnTo>
                  <a:pt x="214313" y="321469"/>
                </a:lnTo>
                <a:lnTo>
                  <a:pt x="160735" y="348258"/>
                </a:lnTo>
                <a:lnTo>
                  <a:pt x="125016" y="357187"/>
                </a:lnTo>
                <a:lnTo>
                  <a:pt x="98227" y="366117"/>
                </a:lnTo>
                <a:lnTo>
                  <a:pt x="98227" y="357187"/>
                </a:lnTo>
                <a:lnTo>
                  <a:pt x="107156" y="348258"/>
                </a:lnTo>
                <a:lnTo>
                  <a:pt x="107156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277695" y="2571750"/>
            <a:ext cx="303611" cy="330399"/>
          </a:xfrm>
          <a:custGeom>
            <a:avLst/>
            <a:gdLst/>
            <a:ahLst/>
            <a:cxnLst/>
            <a:rect l="0" t="0" r="0" b="0"/>
            <a:pathLst>
              <a:path w="303611" h="330399">
                <a:moveTo>
                  <a:pt x="0" y="98227"/>
                </a:moveTo>
                <a:lnTo>
                  <a:pt x="0" y="89297"/>
                </a:lnTo>
                <a:lnTo>
                  <a:pt x="0" y="80367"/>
                </a:lnTo>
                <a:lnTo>
                  <a:pt x="0" y="71438"/>
                </a:lnTo>
                <a:lnTo>
                  <a:pt x="8930" y="62508"/>
                </a:lnTo>
                <a:lnTo>
                  <a:pt x="17860" y="71438"/>
                </a:lnTo>
                <a:lnTo>
                  <a:pt x="35719" y="89297"/>
                </a:lnTo>
                <a:lnTo>
                  <a:pt x="53578" y="116086"/>
                </a:lnTo>
                <a:lnTo>
                  <a:pt x="62508" y="151805"/>
                </a:lnTo>
                <a:lnTo>
                  <a:pt x="71438" y="187523"/>
                </a:lnTo>
                <a:lnTo>
                  <a:pt x="71438" y="223242"/>
                </a:lnTo>
                <a:lnTo>
                  <a:pt x="71438" y="258961"/>
                </a:lnTo>
                <a:lnTo>
                  <a:pt x="62508" y="276820"/>
                </a:lnTo>
                <a:lnTo>
                  <a:pt x="62508" y="285750"/>
                </a:lnTo>
                <a:lnTo>
                  <a:pt x="53578" y="276820"/>
                </a:lnTo>
                <a:lnTo>
                  <a:pt x="35719" y="267890"/>
                </a:lnTo>
                <a:lnTo>
                  <a:pt x="26789" y="250031"/>
                </a:lnTo>
                <a:lnTo>
                  <a:pt x="26789" y="214313"/>
                </a:lnTo>
                <a:lnTo>
                  <a:pt x="26789" y="178594"/>
                </a:lnTo>
                <a:lnTo>
                  <a:pt x="26789" y="133945"/>
                </a:lnTo>
                <a:lnTo>
                  <a:pt x="35719" y="89297"/>
                </a:lnTo>
                <a:lnTo>
                  <a:pt x="53578" y="62508"/>
                </a:lnTo>
                <a:lnTo>
                  <a:pt x="62508" y="44648"/>
                </a:lnTo>
                <a:lnTo>
                  <a:pt x="80368" y="44648"/>
                </a:lnTo>
                <a:lnTo>
                  <a:pt x="98227" y="62508"/>
                </a:lnTo>
                <a:lnTo>
                  <a:pt x="116086" y="107156"/>
                </a:lnTo>
                <a:lnTo>
                  <a:pt x="125016" y="151805"/>
                </a:lnTo>
                <a:lnTo>
                  <a:pt x="142875" y="205383"/>
                </a:lnTo>
                <a:lnTo>
                  <a:pt x="151805" y="258961"/>
                </a:lnTo>
                <a:lnTo>
                  <a:pt x="160735" y="285750"/>
                </a:lnTo>
                <a:lnTo>
                  <a:pt x="178594" y="312539"/>
                </a:lnTo>
                <a:lnTo>
                  <a:pt x="187524" y="312539"/>
                </a:lnTo>
                <a:lnTo>
                  <a:pt x="196453" y="294679"/>
                </a:lnTo>
                <a:lnTo>
                  <a:pt x="214313" y="267890"/>
                </a:lnTo>
                <a:lnTo>
                  <a:pt x="223243" y="223242"/>
                </a:lnTo>
                <a:lnTo>
                  <a:pt x="232172" y="169664"/>
                </a:lnTo>
                <a:lnTo>
                  <a:pt x="241102" y="107156"/>
                </a:lnTo>
                <a:lnTo>
                  <a:pt x="250032" y="53578"/>
                </a:lnTo>
                <a:lnTo>
                  <a:pt x="258961" y="17859"/>
                </a:lnTo>
                <a:lnTo>
                  <a:pt x="258961" y="0"/>
                </a:lnTo>
                <a:lnTo>
                  <a:pt x="267891" y="8930"/>
                </a:lnTo>
                <a:lnTo>
                  <a:pt x="267891" y="44648"/>
                </a:lnTo>
                <a:lnTo>
                  <a:pt x="267891" y="89297"/>
                </a:lnTo>
                <a:lnTo>
                  <a:pt x="267891" y="151805"/>
                </a:lnTo>
                <a:lnTo>
                  <a:pt x="267891" y="214313"/>
                </a:lnTo>
                <a:lnTo>
                  <a:pt x="267891" y="267890"/>
                </a:lnTo>
                <a:lnTo>
                  <a:pt x="276821" y="312539"/>
                </a:lnTo>
                <a:lnTo>
                  <a:pt x="276821" y="330398"/>
                </a:lnTo>
                <a:lnTo>
                  <a:pt x="285750" y="321468"/>
                </a:lnTo>
                <a:lnTo>
                  <a:pt x="294680" y="294679"/>
                </a:lnTo>
                <a:lnTo>
                  <a:pt x="303610" y="250031"/>
                </a:lnTo>
                <a:lnTo>
                  <a:pt x="303610" y="187523"/>
                </a:lnTo>
                <a:lnTo>
                  <a:pt x="30361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563445" y="2598539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8930" y="125016"/>
                </a:moveTo>
                <a:lnTo>
                  <a:pt x="893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26789" y="187524"/>
                </a:lnTo>
                <a:lnTo>
                  <a:pt x="44649" y="178594"/>
                </a:lnTo>
                <a:lnTo>
                  <a:pt x="71438" y="160734"/>
                </a:lnTo>
                <a:lnTo>
                  <a:pt x="98227" y="142875"/>
                </a:lnTo>
                <a:lnTo>
                  <a:pt x="116086" y="116086"/>
                </a:lnTo>
                <a:lnTo>
                  <a:pt x="133946" y="80367"/>
                </a:lnTo>
                <a:lnTo>
                  <a:pt x="151805" y="44649"/>
                </a:lnTo>
                <a:lnTo>
                  <a:pt x="160735" y="17859"/>
                </a:lnTo>
                <a:lnTo>
                  <a:pt x="151805" y="0"/>
                </a:lnTo>
                <a:lnTo>
                  <a:pt x="133946" y="0"/>
                </a:lnTo>
                <a:lnTo>
                  <a:pt x="107157" y="17859"/>
                </a:lnTo>
                <a:lnTo>
                  <a:pt x="80368" y="53578"/>
                </a:lnTo>
                <a:lnTo>
                  <a:pt x="44649" y="98227"/>
                </a:lnTo>
                <a:lnTo>
                  <a:pt x="1786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2"/>
                </a:lnTo>
                <a:lnTo>
                  <a:pt x="26789" y="223242"/>
                </a:lnTo>
                <a:lnTo>
                  <a:pt x="53578" y="223242"/>
                </a:lnTo>
                <a:lnTo>
                  <a:pt x="89297" y="214312"/>
                </a:lnTo>
                <a:lnTo>
                  <a:pt x="125016" y="205382"/>
                </a:lnTo>
                <a:lnTo>
                  <a:pt x="160735" y="187524"/>
                </a:lnTo>
                <a:lnTo>
                  <a:pt x="187524" y="160734"/>
                </a:lnTo>
                <a:lnTo>
                  <a:pt x="187524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795617" y="2518172"/>
            <a:ext cx="732235" cy="348258"/>
          </a:xfrm>
          <a:custGeom>
            <a:avLst/>
            <a:gdLst/>
            <a:ahLst/>
            <a:cxnLst/>
            <a:rect l="0" t="0" r="0" b="0"/>
            <a:pathLst>
              <a:path w="732235" h="348258">
                <a:moveTo>
                  <a:pt x="8930" y="98226"/>
                </a:moveTo>
                <a:lnTo>
                  <a:pt x="8930" y="107156"/>
                </a:lnTo>
                <a:lnTo>
                  <a:pt x="893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0" y="250031"/>
                </a:lnTo>
                <a:lnTo>
                  <a:pt x="8930" y="285749"/>
                </a:lnTo>
                <a:lnTo>
                  <a:pt x="17860" y="312539"/>
                </a:lnTo>
                <a:lnTo>
                  <a:pt x="26789" y="339328"/>
                </a:lnTo>
                <a:lnTo>
                  <a:pt x="35719" y="348257"/>
                </a:lnTo>
                <a:lnTo>
                  <a:pt x="53578" y="339328"/>
                </a:lnTo>
                <a:lnTo>
                  <a:pt x="62508" y="321468"/>
                </a:lnTo>
                <a:lnTo>
                  <a:pt x="71438" y="285749"/>
                </a:lnTo>
                <a:lnTo>
                  <a:pt x="71438" y="232172"/>
                </a:lnTo>
                <a:lnTo>
                  <a:pt x="71438" y="178594"/>
                </a:lnTo>
                <a:lnTo>
                  <a:pt x="80367" y="133945"/>
                </a:lnTo>
                <a:lnTo>
                  <a:pt x="89297" y="89297"/>
                </a:lnTo>
                <a:lnTo>
                  <a:pt x="98227" y="71437"/>
                </a:lnTo>
                <a:lnTo>
                  <a:pt x="107156" y="71437"/>
                </a:lnTo>
                <a:lnTo>
                  <a:pt x="116086" y="89297"/>
                </a:lnTo>
                <a:lnTo>
                  <a:pt x="125016" y="116086"/>
                </a:lnTo>
                <a:lnTo>
                  <a:pt x="125016" y="160734"/>
                </a:lnTo>
                <a:lnTo>
                  <a:pt x="133946" y="196453"/>
                </a:lnTo>
                <a:lnTo>
                  <a:pt x="142875" y="232172"/>
                </a:lnTo>
                <a:lnTo>
                  <a:pt x="142875" y="258961"/>
                </a:lnTo>
                <a:lnTo>
                  <a:pt x="151805" y="276820"/>
                </a:lnTo>
                <a:lnTo>
                  <a:pt x="160735" y="285749"/>
                </a:lnTo>
                <a:lnTo>
                  <a:pt x="169664" y="276820"/>
                </a:lnTo>
                <a:lnTo>
                  <a:pt x="187524" y="250031"/>
                </a:lnTo>
                <a:lnTo>
                  <a:pt x="196453" y="214312"/>
                </a:lnTo>
                <a:lnTo>
                  <a:pt x="214313" y="178594"/>
                </a:lnTo>
                <a:lnTo>
                  <a:pt x="232172" y="133945"/>
                </a:lnTo>
                <a:lnTo>
                  <a:pt x="241102" y="98226"/>
                </a:lnTo>
                <a:lnTo>
                  <a:pt x="250031" y="71437"/>
                </a:lnTo>
                <a:lnTo>
                  <a:pt x="250031" y="71437"/>
                </a:lnTo>
                <a:lnTo>
                  <a:pt x="258961" y="98226"/>
                </a:lnTo>
                <a:lnTo>
                  <a:pt x="250031" y="133945"/>
                </a:lnTo>
                <a:lnTo>
                  <a:pt x="250031" y="178594"/>
                </a:lnTo>
                <a:lnTo>
                  <a:pt x="250031" y="214312"/>
                </a:lnTo>
                <a:lnTo>
                  <a:pt x="258961" y="250031"/>
                </a:lnTo>
                <a:lnTo>
                  <a:pt x="267891" y="276820"/>
                </a:lnTo>
                <a:lnTo>
                  <a:pt x="285750" y="294679"/>
                </a:lnTo>
                <a:lnTo>
                  <a:pt x="303610" y="294679"/>
                </a:lnTo>
                <a:lnTo>
                  <a:pt x="330399" y="285749"/>
                </a:lnTo>
                <a:lnTo>
                  <a:pt x="348258" y="267891"/>
                </a:lnTo>
                <a:lnTo>
                  <a:pt x="375047" y="241101"/>
                </a:lnTo>
                <a:lnTo>
                  <a:pt x="392906" y="196453"/>
                </a:lnTo>
                <a:lnTo>
                  <a:pt x="419695" y="160734"/>
                </a:lnTo>
                <a:lnTo>
                  <a:pt x="437554" y="125016"/>
                </a:lnTo>
                <a:lnTo>
                  <a:pt x="446484" y="98226"/>
                </a:lnTo>
                <a:lnTo>
                  <a:pt x="455413" y="89297"/>
                </a:lnTo>
                <a:lnTo>
                  <a:pt x="455413" y="98226"/>
                </a:lnTo>
                <a:lnTo>
                  <a:pt x="455413" y="125016"/>
                </a:lnTo>
                <a:lnTo>
                  <a:pt x="446484" y="160734"/>
                </a:lnTo>
                <a:lnTo>
                  <a:pt x="446484" y="205383"/>
                </a:lnTo>
                <a:lnTo>
                  <a:pt x="446484" y="232172"/>
                </a:lnTo>
                <a:lnTo>
                  <a:pt x="446484" y="258961"/>
                </a:lnTo>
                <a:lnTo>
                  <a:pt x="455413" y="276820"/>
                </a:lnTo>
                <a:lnTo>
                  <a:pt x="464343" y="276820"/>
                </a:lnTo>
                <a:lnTo>
                  <a:pt x="473273" y="267891"/>
                </a:lnTo>
                <a:lnTo>
                  <a:pt x="473273" y="241101"/>
                </a:lnTo>
                <a:lnTo>
                  <a:pt x="464343" y="214312"/>
                </a:lnTo>
                <a:lnTo>
                  <a:pt x="455413" y="169664"/>
                </a:lnTo>
                <a:lnTo>
                  <a:pt x="437554" y="133945"/>
                </a:lnTo>
                <a:lnTo>
                  <a:pt x="419695" y="89297"/>
                </a:lnTo>
                <a:lnTo>
                  <a:pt x="401835" y="71437"/>
                </a:lnTo>
                <a:lnTo>
                  <a:pt x="392906" y="53578"/>
                </a:lnTo>
                <a:lnTo>
                  <a:pt x="383977" y="53578"/>
                </a:lnTo>
                <a:lnTo>
                  <a:pt x="375047" y="62508"/>
                </a:lnTo>
                <a:lnTo>
                  <a:pt x="383977" y="71437"/>
                </a:lnTo>
                <a:lnTo>
                  <a:pt x="392906" y="89297"/>
                </a:lnTo>
                <a:lnTo>
                  <a:pt x="419695" y="98226"/>
                </a:lnTo>
                <a:lnTo>
                  <a:pt x="446484" y="107156"/>
                </a:lnTo>
                <a:lnTo>
                  <a:pt x="482203" y="116086"/>
                </a:lnTo>
                <a:lnTo>
                  <a:pt x="517921" y="107156"/>
                </a:lnTo>
                <a:lnTo>
                  <a:pt x="544710" y="107156"/>
                </a:lnTo>
                <a:lnTo>
                  <a:pt x="562570" y="107156"/>
                </a:lnTo>
                <a:lnTo>
                  <a:pt x="571499" y="98226"/>
                </a:lnTo>
                <a:lnTo>
                  <a:pt x="571499" y="107156"/>
                </a:lnTo>
                <a:lnTo>
                  <a:pt x="571499" y="116086"/>
                </a:lnTo>
                <a:lnTo>
                  <a:pt x="562570" y="133945"/>
                </a:lnTo>
                <a:lnTo>
                  <a:pt x="553640" y="160734"/>
                </a:lnTo>
                <a:lnTo>
                  <a:pt x="544710" y="187523"/>
                </a:lnTo>
                <a:lnTo>
                  <a:pt x="544710" y="205383"/>
                </a:lnTo>
                <a:lnTo>
                  <a:pt x="544710" y="214312"/>
                </a:lnTo>
                <a:lnTo>
                  <a:pt x="544710" y="214312"/>
                </a:lnTo>
                <a:lnTo>
                  <a:pt x="553640" y="205383"/>
                </a:lnTo>
                <a:lnTo>
                  <a:pt x="562570" y="187523"/>
                </a:lnTo>
                <a:lnTo>
                  <a:pt x="571499" y="160734"/>
                </a:lnTo>
                <a:lnTo>
                  <a:pt x="580429" y="125016"/>
                </a:lnTo>
                <a:lnTo>
                  <a:pt x="598288" y="89297"/>
                </a:lnTo>
                <a:lnTo>
                  <a:pt x="607218" y="53578"/>
                </a:lnTo>
                <a:lnTo>
                  <a:pt x="607218" y="26789"/>
                </a:lnTo>
                <a:lnTo>
                  <a:pt x="616148" y="8930"/>
                </a:lnTo>
                <a:lnTo>
                  <a:pt x="625078" y="0"/>
                </a:lnTo>
                <a:lnTo>
                  <a:pt x="634007" y="8930"/>
                </a:lnTo>
                <a:lnTo>
                  <a:pt x="634007" y="26789"/>
                </a:lnTo>
                <a:lnTo>
                  <a:pt x="634007" y="53578"/>
                </a:lnTo>
                <a:lnTo>
                  <a:pt x="634007" y="80367"/>
                </a:lnTo>
                <a:lnTo>
                  <a:pt x="634007" y="116086"/>
                </a:lnTo>
                <a:lnTo>
                  <a:pt x="634007" y="133945"/>
                </a:lnTo>
                <a:lnTo>
                  <a:pt x="634007" y="151805"/>
                </a:lnTo>
                <a:lnTo>
                  <a:pt x="634007" y="151805"/>
                </a:lnTo>
                <a:lnTo>
                  <a:pt x="642937" y="151805"/>
                </a:lnTo>
                <a:lnTo>
                  <a:pt x="651867" y="142875"/>
                </a:lnTo>
                <a:lnTo>
                  <a:pt x="660796" y="125016"/>
                </a:lnTo>
                <a:lnTo>
                  <a:pt x="669726" y="107156"/>
                </a:lnTo>
                <a:lnTo>
                  <a:pt x="669726" y="80367"/>
                </a:lnTo>
                <a:lnTo>
                  <a:pt x="678656" y="62508"/>
                </a:lnTo>
                <a:lnTo>
                  <a:pt x="678656" y="44648"/>
                </a:lnTo>
                <a:lnTo>
                  <a:pt x="678656" y="35719"/>
                </a:lnTo>
                <a:lnTo>
                  <a:pt x="687585" y="35719"/>
                </a:lnTo>
                <a:lnTo>
                  <a:pt x="678656" y="53578"/>
                </a:lnTo>
                <a:lnTo>
                  <a:pt x="678656" y="80367"/>
                </a:lnTo>
                <a:lnTo>
                  <a:pt x="678656" y="107156"/>
                </a:lnTo>
                <a:lnTo>
                  <a:pt x="669726" y="133945"/>
                </a:lnTo>
                <a:lnTo>
                  <a:pt x="678656" y="160734"/>
                </a:lnTo>
                <a:lnTo>
                  <a:pt x="687585" y="187523"/>
                </a:lnTo>
                <a:lnTo>
                  <a:pt x="696515" y="205383"/>
                </a:lnTo>
                <a:lnTo>
                  <a:pt x="714374" y="223242"/>
                </a:lnTo>
                <a:lnTo>
                  <a:pt x="723304" y="241101"/>
                </a:lnTo>
                <a:lnTo>
                  <a:pt x="732234" y="258961"/>
                </a:lnTo>
                <a:lnTo>
                  <a:pt x="732234" y="276820"/>
                </a:lnTo>
                <a:lnTo>
                  <a:pt x="714374" y="294679"/>
                </a:lnTo>
                <a:lnTo>
                  <a:pt x="714374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52742" y="2973586"/>
            <a:ext cx="44650" cy="303610"/>
          </a:xfrm>
          <a:custGeom>
            <a:avLst/>
            <a:gdLst/>
            <a:ahLst/>
            <a:cxnLst/>
            <a:rect l="0" t="0" r="0" b="0"/>
            <a:pathLst>
              <a:path w="44650" h="303610">
                <a:moveTo>
                  <a:pt x="0" y="0"/>
                </a:moveTo>
                <a:lnTo>
                  <a:pt x="0" y="17859"/>
                </a:lnTo>
                <a:lnTo>
                  <a:pt x="8930" y="35718"/>
                </a:lnTo>
                <a:lnTo>
                  <a:pt x="8930" y="71437"/>
                </a:lnTo>
                <a:lnTo>
                  <a:pt x="17860" y="116085"/>
                </a:lnTo>
                <a:lnTo>
                  <a:pt x="26789" y="160734"/>
                </a:lnTo>
                <a:lnTo>
                  <a:pt x="35719" y="196453"/>
                </a:lnTo>
                <a:lnTo>
                  <a:pt x="35719" y="241101"/>
                </a:lnTo>
                <a:lnTo>
                  <a:pt x="44649" y="267890"/>
                </a:lnTo>
                <a:lnTo>
                  <a:pt x="44649" y="294679"/>
                </a:lnTo>
                <a:lnTo>
                  <a:pt x="44649" y="303609"/>
                </a:lnTo>
                <a:lnTo>
                  <a:pt x="44649" y="303609"/>
                </a:lnTo>
                <a:lnTo>
                  <a:pt x="35719" y="294679"/>
                </a:lnTo>
                <a:lnTo>
                  <a:pt x="26789" y="258960"/>
                </a:lnTo>
                <a:lnTo>
                  <a:pt x="26789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492008" y="3018234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474148" y="3134320"/>
            <a:ext cx="160736" cy="133946"/>
          </a:xfrm>
          <a:custGeom>
            <a:avLst/>
            <a:gdLst/>
            <a:ahLst/>
            <a:cxnLst/>
            <a:rect l="0" t="0" r="0" b="0"/>
            <a:pathLst>
              <a:path w="160736" h="133946">
                <a:moveTo>
                  <a:pt x="71438" y="0"/>
                </a:moveTo>
                <a:lnTo>
                  <a:pt x="62508" y="0"/>
                </a:lnTo>
                <a:lnTo>
                  <a:pt x="53579" y="8930"/>
                </a:lnTo>
                <a:lnTo>
                  <a:pt x="35719" y="17859"/>
                </a:lnTo>
                <a:lnTo>
                  <a:pt x="1786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17860" y="125016"/>
                </a:lnTo>
                <a:lnTo>
                  <a:pt x="53579" y="133945"/>
                </a:lnTo>
                <a:lnTo>
                  <a:pt x="89297" y="133945"/>
                </a:lnTo>
                <a:lnTo>
                  <a:pt x="116086" y="116086"/>
                </a:lnTo>
                <a:lnTo>
                  <a:pt x="142875" y="98226"/>
                </a:lnTo>
                <a:lnTo>
                  <a:pt x="160735" y="71437"/>
                </a:lnTo>
                <a:lnTo>
                  <a:pt x="16073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28" name="Freeform 22527"/>
          <p:cNvSpPr/>
          <p:nvPr/>
        </p:nvSpPr>
        <p:spPr bwMode="auto">
          <a:xfrm>
            <a:off x="7679531" y="2777133"/>
            <a:ext cx="383978" cy="517922"/>
          </a:xfrm>
          <a:custGeom>
            <a:avLst/>
            <a:gdLst/>
            <a:ahLst/>
            <a:cxnLst/>
            <a:rect l="0" t="0" r="0" b="0"/>
            <a:pathLst>
              <a:path w="383978" h="517922">
                <a:moveTo>
                  <a:pt x="80367" y="339328"/>
                </a:moveTo>
                <a:lnTo>
                  <a:pt x="80367" y="330398"/>
                </a:lnTo>
                <a:lnTo>
                  <a:pt x="89297" y="321468"/>
                </a:lnTo>
                <a:lnTo>
                  <a:pt x="98227" y="312538"/>
                </a:lnTo>
                <a:lnTo>
                  <a:pt x="98227" y="303609"/>
                </a:lnTo>
                <a:lnTo>
                  <a:pt x="89297" y="303609"/>
                </a:lnTo>
                <a:lnTo>
                  <a:pt x="71438" y="321468"/>
                </a:lnTo>
                <a:lnTo>
                  <a:pt x="53578" y="348257"/>
                </a:lnTo>
                <a:lnTo>
                  <a:pt x="35719" y="383976"/>
                </a:lnTo>
                <a:lnTo>
                  <a:pt x="17860" y="428624"/>
                </a:lnTo>
                <a:lnTo>
                  <a:pt x="0" y="464343"/>
                </a:lnTo>
                <a:lnTo>
                  <a:pt x="0" y="491132"/>
                </a:lnTo>
                <a:lnTo>
                  <a:pt x="0" y="517921"/>
                </a:lnTo>
                <a:lnTo>
                  <a:pt x="8930" y="517921"/>
                </a:lnTo>
                <a:lnTo>
                  <a:pt x="26789" y="517921"/>
                </a:lnTo>
                <a:lnTo>
                  <a:pt x="44649" y="491132"/>
                </a:lnTo>
                <a:lnTo>
                  <a:pt x="62508" y="455413"/>
                </a:lnTo>
                <a:lnTo>
                  <a:pt x="80367" y="410765"/>
                </a:lnTo>
                <a:lnTo>
                  <a:pt x="98227" y="357187"/>
                </a:lnTo>
                <a:lnTo>
                  <a:pt x="107157" y="294679"/>
                </a:lnTo>
                <a:lnTo>
                  <a:pt x="107157" y="241101"/>
                </a:lnTo>
                <a:lnTo>
                  <a:pt x="107157" y="205382"/>
                </a:lnTo>
                <a:lnTo>
                  <a:pt x="107157" y="187523"/>
                </a:lnTo>
                <a:lnTo>
                  <a:pt x="98227" y="196453"/>
                </a:lnTo>
                <a:lnTo>
                  <a:pt x="98227" y="223242"/>
                </a:lnTo>
                <a:lnTo>
                  <a:pt x="89297" y="267890"/>
                </a:lnTo>
                <a:lnTo>
                  <a:pt x="89297" y="330398"/>
                </a:lnTo>
                <a:lnTo>
                  <a:pt x="89297" y="375046"/>
                </a:lnTo>
                <a:lnTo>
                  <a:pt x="107157" y="428624"/>
                </a:lnTo>
                <a:lnTo>
                  <a:pt x="133946" y="455413"/>
                </a:lnTo>
                <a:lnTo>
                  <a:pt x="178594" y="473273"/>
                </a:lnTo>
                <a:lnTo>
                  <a:pt x="214313" y="482203"/>
                </a:lnTo>
                <a:lnTo>
                  <a:pt x="258961" y="464343"/>
                </a:lnTo>
                <a:lnTo>
                  <a:pt x="294680" y="437554"/>
                </a:lnTo>
                <a:lnTo>
                  <a:pt x="321469" y="392906"/>
                </a:lnTo>
                <a:lnTo>
                  <a:pt x="339328" y="339328"/>
                </a:lnTo>
                <a:lnTo>
                  <a:pt x="348258" y="267890"/>
                </a:lnTo>
                <a:lnTo>
                  <a:pt x="339328" y="196453"/>
                </a:lnTo>
                <a:lnTo>
                  <a:pt x="339328" y="116085"/>
                </a:lnTo>
                <a:lnTo>
                  <a:pt x="321469" y="53578"/>
                </a:lnTo>
                <a:lnTo>
                  <a:pt x="312539" y="17859"/>
                </a:lnTo>
                <a:lnTo>
                  <a:pt x="294680" y="0"/>
                </a:lnTo>
                <a:lnTo>
                  <a:pt x="276821" y="8930"/>
                </a:lnTo>
                <a:lnTo>
                  <a:pt x="258961" y="35718"/>
                </a:lnTo>
                <a:lnTo>
                  <a:pt x="241102" y="80367"/>
                </a:lnTo>
                <a:lnTo>
                  <a:pt x="232172" y="133945"/>
                </a:lnTo>
                <a:lnTo>
                  <a:pt x="241102" y="196453"/>
                </a:lnTo>
                <a:lnTo>
                  <a:pt x="250032" y="250031"/>
                </a:lnTo>
                <a:lnTo>
                  <a:pt x="285750" y="303609"/>
                </a:lnTo>
                <a:lnTo>
                  <a:pt x="321469" y="348257"/>
                </a:lnTo>
                <a:lnTo>
                  <a:pt x="357188" y="383976"/>
                </a:lnTo>
                <a:lnTo>
                  <a:pt x="383977" y="392906"/>
                </a:lnTo>
                <a:lnTo>
                  <a:pt x="383977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29" name="Freeform 22528"/>
          <p:cNvSpPr/>
          <p:nvPr/>
        </p:nvSpPr>
        <p:spPr bwMode="auto">
          <a:xfrm>
            <a:off x="7795617" y="2955726"/>
            <a:ext cx="303611" cy="44650"/>
          </a:xfrm>
          <a:custGeom>
            <a:avLst/>
            <a:gdLst/>
            <a:ahLst/>
            <a:cxnLst/>
            <a:rect l="0" t="0" r="0" b="0"/>
            <a:pathLst>
              <a:path w="303611" h="44650">
                <a:moveTo>
                  <a:pt x="0" y="44649"/>
                </a:moveTo>
                <a:lnTo>
                  <a:pt x="8930" y="35719"/>
                </a:lnTo>
                <a:lnTo>
                  <a:pt x="44649" y="35719"/>
                </a:lnTo>
                <a:lnTo>
                  <a:pt x="89297" y="26789"/>
                </a:lnTo>
                <a:lnTo>
                  <a:pt x="142875" y="26789"/>
                </a:lnTo>
                <a:lnTo>
                  <a:pt x="196453" y="17860"/>
                </a:lnTo>
                <a:lnTo>
                  <a:pt x="258961" y="893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1" name="Freeform 22530"/>
          <p:cNvSpPr/>
          <p:nvPr/>
        </p:nvSpPr>
        <p:spPr bwMode="auto">
          <a:xfrm>
            <a:off x="8277820" y="2973586"/>
            <a:ext cx="98227" cy="205383"/>
          </a:xfrm>
          <a:custGeom>
            <a:avLst/>
            <a:gdLst/>
            <a:ahLst/>
            <a:cxnLst/>
            <a:rect l="0" t="0" r="0" b="0"/>
            <a:pathLst>
              <a:path w="98227" h="205383">
                <a:moveTo>
                  <a:pt x="0" y="71437"/>
                </a:moveTo>
                <a:lnTo>
                  <a:pt x="8929" y="80367"/>
                </a:lnTo>
                <a:lnTo>
                  <a:pt x="8929" y="89296"/>
                </a:lnTo>
                <a:lnTo>
                  <a:pt x="8929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16085"/>
                </a:lnTo>
                <a:lnTo>
                  <a:pt x="35718" y="89296"/>
                </a:lnTo>
                <a:lnTo>
                  <a:pt x="35718" y="62507"/>
                </a:lnTo>
                <a:lnTo>
                  <a:pt x="44648" y="26789"/>
                </a:lnTo>
                <a:lnTo>
                  <a:pt x="53578" y="8929"/>
                </a:lnTo>
                <a:lnTo>
                  <a:pt x="62507" y="0"/>
                </a:lnTo>
                <a:lnTo>
                  <a:pt x="71437" y="26789"/>
                </a:lnTo>
                <a:lnTo>
                  <a:pt x="80367" y="62507"/>
                </a:lnTo>
                <a:lnTo>
                  <a:pt x="89296" y="107156"/>
                </a:lnTo>
                <a:lnTo>
                  <a:pt x="98226" y="160734"/>
                </a:lnTo>
                <a:lnTo>
                  <a:pt x="98226" y="187523"/>
                </a:lnTo>
                <a:lnTo>
                  <a:pt x="98226" y="205382"/>
                </a:lnTo>
                <a:lnTo>
                  <a:pt x="98226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3" name="Freeform 22532"/>
          <p:cNvSpPr/>
          <p:nvPr/>
        </p:nvSpPr>
        <p:spPr bwMode="auto">
          <a:xfrm>
            <a:off x="2991445" y="3402211"/>
            <a:ext cx="4714876" cy="1455540"/>
          </a:xfrm>
          <a:custGeom>
            <a:avLst/>
            <a:gdLst/>
            <a:ahLst/>
            <a:cxnLst/>
            <a:rect l="0" t="0" r="0" b="0"/>
            <a:pathLst>
              <a:path w="4714876" h="1455540">
                <a:moveTo>
                  <a:pt x="4393407" y="35718"/>
                </a:moveTo>
                <a:lnTo>
                  <a:pt x="4393407" y="26789"/>
                </a:lnTo>
                <a:lnTo>
                  <a:pt x="4393407" y="26789"/>
                </a:lnTo>
                <a:lnTo>
                  <a:pt x="4402336" y="26789"/>
                </a:lnTo>
                <a:lnTo>
                  <a:pt x="4411266" y="26789"/>
                </a:lnTo>
                <a:lnTo>
                  <a:pt x="4420196" y="26789"/>
                </a:lnTo>
                <a:lnTo>
                  <a:pt x="4438055" y="17859"/>
                </a:lnTo>
                <a:lnTo>
                  <a:pt x="4464844" y="17859"/>
                </a:lnTo>
                <a:lnTo>
                  <a:pt x="4482703" y="17859"/>
                </a:lnTo>
                <a:lnTo>
                  <a:pt x="4509493" y="8929"/>
                </a:lnTo>
                <a:lnTo>
                  <a:pt x="4527352" y="8929"/>
                </a:lnTo>
                <a:lnTo>
                  <a:pt x="4545211" y="0"/>
                </a:lnTo>
                <a:lnTo>
                  <a:pt x="4563071" y="0"/>
                </a:lnTo>
                <a:lnTo>
                  <a:pt x="4580930" y="0"/>
                </a:lnTo>
                <a:lnTo>
                  <a:pt x="4589860" y="8929"/>
                </a:lnTo>
                <a:lnTo>
                  <a:pt x="4598789" y="17859"/>
                </a:lnTo>
                <a:lnTo>
                  <a:pt x="4598789" y="26789"/>
                </a:lnTo>
                <a:lnTo>
                  <a:pt x="4598789" y="53578"/>
                </a:lnTo>
                <a:lnTo>
                  <a:pt x="4589860" y="80367"/>
                </a:lnTo>
                <a:lnTo>
                  <a:pt x="4589860" y="116085"/>
                </a:lnTo>
                <a:lnTo>
                  <a:pt x="4580930" y="151804"/>
                </a:lnTo>
                <a:lnTo>
                  <a:pt x="4580930" y="196453"/>
                </a:lnTo>
                <a:lnTo>
                  <a:pt x="4580930" y="241101"/>
                </a:lnTo>
                <a:lnTo>
                  <a:pt x="4580930" y="294679"/>
                </a:lnTo>
                <a:lnTo>
                  <a:pt x="4580930" y="348257"/>
                </a:lnTo>
                <a:lnTo>
                  <a:pt x="4580930" y="410765"/>
                </a:lnTo>
                <a:lnTo>
                  <a:pt x="4589860" y="473273"/>
                </a:lnTo>
                <a:lnTo>
                  <a:pt x="4598789" y="544710"/>
                </a:lnTo>
                <a:lnTo>
                  <a:pt x="4598789" y="616148"/>
                </a:lnTo>
                <a:lnTo>
                  <a:pt x="4607719" y="687585"/>
                </a:lnTo>
                <a:lnTo>
                  <a:pt x="4607719" y="759023"/>
                </a:lnTo>
                <a:lnTo>
                  <a:pt x="4607719" y="830460"/>
                </a:lnTo>
                <a:lnTo>
                  <a:pt x="4616649" y="892968"/>
                </a:lnTo>
                <a:lnTo>
                  <a:pt x="4616649" y="946546"/>
                </a:lnTo>
                <a:lnTo>
                  <a:pt x="4625578" y="1000125"/>
                </a:lnTo>
                <a:lnTo>
                  <a:pt x="4634508" y="1053703"/>
                </a:lnTo>
                <a:lnTo>
                  <a:pt x="4643438" y="1098351"/>
                </a:lnTo>
                <a:lnTo>
                  <a:pt x="4652368" y="1143000"/>
                </a:lnTo>
                <a:lnTo>
                  <a:pt x="4670227" y="1178718"/>
                </a:lnTo>
                <a:lnTo>
                  <a:pt x="4679157" y="1214437"/>
                </a:lnTo>
                <a:lnTo>
                  <a:pt x="4688086" y="1250156"/>
                </a:lnTo>
                <a:lnTo>
                  <a:pt x="4688086" y="1285875"/>
                </a:lnTo>
                <a:lnTo>
                  <a:pt x="4697016" y="1312664"/>
                </a:lnTo>
                <a:lnTo>
                  <a:pt x="4697016" y="1339453"/>
                </a:lnTo>
                <a:lnTo>
                  <a:pt x="4697016" y="1366242"/>
                </a:lnTo>
                <a:lnTo>
                  <a:pt x="4697016" y="1384101"/>
                </a:lnTo>
                <a:lnTo>
                  <a:pt x="4705946" y="1393031"/>
                </a:lnTo>
                <a:lnTo>
                  <a:pt x="4714875" y="1401960"/>
                </a:lnTo>
                <a:lnTo>
                  <a:pt x="4714875" y="1410890"/>
                </a:lnTo>
                <a:lnTo>
                  <a:pt x="4714875" y="1419820"/>
                </a:lnTo>
                <a:lnTo>
                  <a:pt x="4714875" y="1428750"/>
                </a:lnTo>
                <a:lnTo>
                  <a:pt x="4714875" y="1437679"/>
                </a:lnTo>
                <a:lnTo>
                  <a:pt x="4705946" y="1437679"/>
                </a:lnTo>
                <a:lnTo>
                  <a:pt x="4705946" y="1446609"/>
                </a:lnTo>
                <a:lnTo>
                  <a:pt x="4688086" y="1446609"/>
                </a:lnTo>
                <a:lnTo>
                  <a:pt x="4679157" y="1455539"/>
                </a:lnTo>
                <a:lnTo>
                  <a:pt x="4652368" y="1455539"/>
                </a:lnTo>
                <a:lnTo>
                  <a:pt x="4625578" y="1455539"/>
                </a:lnTo>
                <a:lnTo>
                  <a:pt x="4598789" y="1446609"/>
                </a:lnTo>
                <a:lnTo>
                  <a:pt x="4554141" y="1446609"/>
                </a:lnTo>
                <a:lnTo>
                  <a:pt x="4518422" y="1437679"/>
                </a:lnTo>
                <a:lnTo>
                  <a:pt x="4464844" y="1428750"/>
                </a:lnTo>
                <a:lnTo>
                  <a:pt x="4411266" y="1428750"/>
                </a:lnTo>
                <a:lnTo>
                  <a:pt x="4348758" y="1419820"/>
                </a:lnTo>
                <a:lnTo>
                  <a:pt x="4277321" y="1419820"/>
                </a:lnTo>
                <a:lnTo>
                  <a:pt x="4205883" y="1419820"/>
                </a:lnTo>
                <a:lnTo>
                  <a:pt x="4134446" y="1410890"/>
                </a:lnTo>
                <a:lnTo>
                  <a:pt x="4063008" y="1410890"/>
                </a:lnTo>
                <a:lnTo>
                  <a:pt x="3982641" y="1410890"/>
                </a:lnTo>
                <a:lnTo>
                  <a:pt x="3902274" y="1410890"/>
                </a:lnTo>
                <a:lnTo>
                  <a:pt x="3821907" y="1410890"/>
                </a:lnTo>
                <a:lnTo>
                  <a:pt x="3741539" y="1401960"/>
                </a:lnTo>
                <a:lnTo>
                  <a:pt x="3652243" y="1393031"/>
                </a:lnTo>
                <a:lnTo>
                  <a:pt x="3562946" y="1393031"/>
                </a:lnTo>
                <a:lnTo>
                  <a:pt x="3473649" y="1384101"/>
                </a:lnTo>
                <a:lnTo>
                  <a:pt x="3375422" y="1375171"/>
                </a:lnTo>
                <a:lnTo>
                  <a:pt x="3268266" y="1366242"/>
                </a:lnTo>
                <a:lnTo>
                  <a:pt x="3170039" y="1366242"/>
                </a:lnTo>
                <a:lnTo>
                  <a:pt x="3071813" y="1366242"/>
                </a:lnTo>
                <a:lnTo>
                  <a:pt x="2973586" y="1366242"/>
                </a:lnTo>
                <a:lnTo>
                  <a:pt x="2875360" y="1357312"/>
                </a:lnTo>
                <a:lnTo>
                  <a:pt x="2786063" y="1357312"/>
                </a:lnTo>
                <a:lnTo>
                  <a:pt x="2687836" y="1357312"/>
                </a:lnTo>
                <a:lnTo>
                  <a:pt x="2598539" y="1348382"/>
                </a:lnTo>
                <a:lnTo>
                  <a:pt x="2500313" y="1348382"/>
                </a:lnTo>
                <a:lnTo>
                  <a:pt x="2402086" y="1348382"/>
                </a:lnTo>
                <a:lnTo>
                  <a:pt x="2294930" y="1348382"/>
                </a:lnTo>
                <a:lnTo>
                  <a:pt x="2196703" y="1348382"/>
                </a:lnTo>
                <a:lnTo>
                  <a:pt x="2098477" y="1357312"/>
                </a:lnTo>
                <a:lnTo>
                  <a:pt x="2000250" y="1357312"/>
                </a:lnTo>
                <a:lnTo>
                  <a:pt x="1902024" y="1366242"/>
                </a:lnTo>
                <a:lnTo>
                  <a:pt x="1803797" y="1366242"/>
                </a:lnTo>
                <a:lnTo>
                  <a:pt x="1714500" y="1375171"/>
                </a:lnTo>
                <a:lnTo>
                  <a:pt x="1625203" y="1375171"/>
                </a:lnTo>
                <a:lnTo>
                  <a:pt x="1526977" y="1384101"/>
                </a:lnTo>
                <a:lnTo>
                  <a:pt x="1428750" y="1384101"/>
                </a:lnTo>
                <a:lnTo>
                  <a:pt x="1339453" y="1393031"/>
                </a:lnTo>
                <a:lnTo>
                  <a:pt x="1241227" y="1393031"/>
                </a:lnTo>
                <a:lnTo>
                  <a:pt x="1143000" y="1401960"/>
                </a:lnTo>
                <a:lnTo>
                  <a:pt x="1053703" y="1410890"/>
                </a:lnTo>
                <a:lnTo>
                  <a:pt x="964407" y="1419820"/>
                </a:lnTo>
                <a:lnTo>
                  <a:pt x="875110" y="1419820"/>
                </a:lnTo>
                <a:lnTo>
                  <a:pt x="794743" y="1419820"/>
                </a:lnTo>
                <a:lnTo>
                  <a:pt x="723305" y="1410890"/>
                </a:lnTo>
                <a:lnTo>
                  <a:pt x="642938" y="1401960"/>
                </a:lnTo>
                <a:lnTo>
                  <a:pt x="571500" y="1393031"/>
                </a:lnTo>
                <a:lnTo>
                  <a:pt x="508993" y="1393031"/>
                </a:lnTo>
                <a:lnTo>
                  <a:pt x="446485" y="1393031"/>
                </a:lnTo>
                <a:lnTo>
                  <a:pt x="383977" y="1393031"/>
                </a:lnTo>
                <a:lnTo>
                  <a:pt x="321469" y="1393031"/>
                </a:lnTo>
                <a:lnTo>
                  <a:pt x="276821" y="1384101"/>
                </a:lnTo>
                <a:lnTo>
                  <a:pt x="223243" y="1375171"/>
                </a:lnTo>
                <a:lnTo>
                  <a:pt x="187524" y="1366242"/>
                </a:lnTo>
                <a:lnTo>
                  <a:pt x="151805" y="1357312"/>
                </a:lnTo>
                <a:lnTo>
                  <a:pt x="125016" y="1348382"/>
                </a:lnTo>
                <a:lnTo>
                  <a:pt x="98227" y="1339453"/>
                </a:lnTo>
                <a:lnTo>
                  <a:pt x="71438" y="1330523"/>
                </a:lnTo>
                <a:lnTo>
                  <a:pt x="53578" y="1321593"/>
                </a:lnTo>
                <a:lnTo>
                  <a:pt x="35719" y="1312664"/>
                </a:lnTo>
                <a:lnTo>
                  <a:pt x="17860" y="1312664"/>
                </a:lnTo>
                <a:lnTo>
                  <a:pt x="8930" y="1312664"/>
                </a:lnTo>
                <a:lnTo>
                  <a:pt x="0" y="1312664"/>
                </a:lnTo>
                <a:lnTo>
                  <a:pt x="0" y="1303734"/>
                </a:lnTo>
                <a:lnTo>
                  <a:pt x="0" y="1303734"/>
                </a:lnTo>
                <a:lnTo>
                  <a:pt x="8930" y="1294804"/>
                </a:lnTo>
                <a:lnTo>
                  <a:pt x="17860" y="1285875"/>
                </a:lnTo>
                <a:lnTo>
                  <a:pt x="26789" y="1285875"/>
                </a:lnTo>
                <a:lnTo>
                  <a:pt x="35719" y="1276945"/>
                </a:lnTo>
                <a:lnTo>
                  <a:pt x="44649" y="1268015"/>
                </a:lnTo>
                <a:lnTo>
                  <a:pt x="53578" y="1268015"/>
                </a:lnTo>
                <a:lnTo>
                  <a:pt x="62508" y="1259085"/>
                </a:lnTo>
                <a:lnTo>
                  <a:pt x="71438" y="1259085"/>
                </a:lnTo>
                <a:lnTo>
                  <a:pt x="80368" y="1250156"/>
                </a:lnTo>
                <a:lnTo>
                  <a:pt x="98227" y="1232296"/>
                </a:lnTo>
                <a:lnTo>
                  <a:pt x="107157" y="1223367"/>
                </a:lnTo>
                <a:lnTo>
                  <a:pt x="125016" y="1205507"/>
                </a:lnTo>
                <a:lnTo>
                  <a:pt x="142875" y="1178718"/>
                </a:lnTo>
                <a:lnTo>
                  <a:pt x="160735" y="1151929"/>
                </a:lnTo>
                <a:lnTo>
                  <a:pt x="178594" y="1116210"/>
                </a:lnTo>
                <a:lnTo>
                  <a:pt x="187524" y="1071562"/>
                </a:lnTo>
                <a:lnTo>
                  <a:pt x="187524" y="1026914"/>
                </a:lnTo>
                <a:lnTo>
                  <a:pt x="187524" y="982265"/>
                </a:lnTo>
                <a:lnTo>
                  <a:pt x="196453" y="928687"/>
                </a:lnTo>
                <a:lnTo>
                  <a:pt x="187524" y="875109"/>
                </a:lnTo>
                <a:lnTo>
                  <a:pt x="187524" y="812601"/>
                </a:lnTo>
                <a:lnTo>
                  <a:pt x="187524" y="759023"/>
                </a:lnTo>
                <a:lnTo>
                  <a:pt x="187524" y="696515"/>
                </a:lnTo>
                <a:lnTo>
                  <a:pt x="187524" y="634007"/>
                </a:lnTo>
                <a:lnTo>
                  <a:pt x="187524" y="580429"/>
                </a:lnTo>
                <a:lnTo>
                  <a:pt x="178594" y="526851"/>
                </a:lnTo>
                <a:lnTo>
                  <a:pt x="178594" y="473273"/>
                </a:lnTo>
                <a:lnTo>
                  <a:pt x="178594" y="419695"/>
                </a:lnTo>
                <a:lnTo>
                  <a:pt x="178594" y="375046"/>
                </a:lnTo>
                <a:lnTo>
                  <a:pt x="178594" y="321468"/>
                </a:lnTo>
                <a:lnTo>
                  <a:pt x="178594" y="276820"/>
                </a:lnTo>
                <a:lnTo>
                  <a:pt x="187524" y="232171"/>
                </a:lnTo>
                <a:lnTo>
                  <a:pt x="196453" y="187523"/>
                </a:lnTo>
                <a:lnTo>
                  <a:pt x="205383" y="151804"/>
                </a:lnTo>
                <a:lnTo>
                  <a:pt x="214313" y="116085"/>
                </a:lnTo>
                <a:lnTo>
                  <a:pt x="214313" y="89296"/>
                </a:lnTo>
                <a:lnTo>
                  <a:pt x="223243" y="80367"/>
                </a:lnTo>
                <a:lnTo>
                  <a:pt x="223243" y="62507"/>
                </a:lnTo>
                <a:lnTo>
                  <a:pt x="223243" y="53578"/>
                </a:lnTo>
                <a:lnTo>
                  <a:pt x="223243" y="53578"/>
                </a:lnTo>
                <a:lnTo>
                  <a:pt x="223243" y="53578"/>
                </a:lnTo>
                <a:lnTo>
                  <a:pt x="223243" y="53578"/>
                </a:lnTo>
                <a:lnTo>
                  <a:pt x="214313" y="62507"/>
                </a:lnTo>
                <a:lnTo>
                  <a:pt x="214313" y="62507"/>
                </a:lnTo>
                <a:lnTo>
                  <a:pt x="214313" y="62507"/>
                </a:lnTo>
                <a:lnTo>
                  <a:pt x="214313" y="62507"/>
                </a:lnTo>
                <a:lnTo>
                  <a:pt x="214313" y="53578"/>
                </a:lnTo>
                <a:lnTo>
                  <a:pt x="214313" y="53578"/>
                </a:lnTo>
                <a:lnTo>
                  <a:pt x="214313" y="53578"/>
                </a:lnTo>
                <a:lnTo>
                  <a:pt x="214313" y="53578"/>
                </a:lnTo>
                <a:lnTo>
                  <a:pt x="223243" y="62507"/>
                </a:lnTo>
                <a:lnTo>
                  <a:pt x="223243" y="71437"/>
                </a:lnTo>
                <a:lnTo>
                  <a:pt x="223243" y="80367"/>
                </a:lnTo>
                <a:lnTo>
                  <a:pt x="232172" y="89296"/>
                </a:lnTo>
                <a:lnTo>
                  <a:pt x="250032" y="98226"/>
                </a:lnTo>
                <a:lnTo>
                  <a:pt x="267891" y="98226"/>
                </a:lnTo>
                <a:lnTo>
                  <a:pt x="285750" y="98226"/>
                </a:lnTo>
                <a:lnTo>
                  <a:pt x="312539" y="98226"/>
                </a:lnTo>
                <a:lnTo>
                  <a:pt x="339328" y="89296"/>
                </a:lnTo>
                <a:lnTo>
                  <a:pt x="357188" y="80367"/>
                </a:lnTo>
                <a:lnTo>
                  <a:pt x="375047" y="62507"/>
                </a:lnTo>
                <a:lnTo>
                  <a:pt x="383977" y="44648"/>
                </a:lnTo>
                <a:lnTo>
                  <a:pt x="38397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4" name="Freeform 22533"/>
          <p:cNvSpPr/>
          <p:nvPr/>
        </p:nvSpPr>
        <p:spPr bwMode="auto">
          <a:xfrm>
            <a:off x="884039" y="3920132"/>
            <a:ext cx="312540" cy="410767"/>
          </a:xfrm>
          <a:custGeom>
            <a:avLst/>
            <a:gdLst/>
            <a:ahLst/>
            <a:cxnLst/>
            <a:rect l="0" t="0" r="0" b="0"/>
            <a:pathLst>
              <a:path w="312540" h="410767">
                <a:moveTo>
                  <a:pt x="303610" y="98227"/>
                </a:moveTo>
                <a:lnTo>
                  <a:pt x="303610" y="98227"/>
                </a:lnTo>
                <a:lnTo>
                  <a:pt x="303610" y="80368"/>
                </a:lnTo>
                <a:lnTo>
                  <a:pt x="303610" y="71438"/>
                </a:lnTo>
                <a:lnTo>
                  <a:pt x="303610" y="44649"/>
                </a:lnTo>
                <a:lnTo>
                  <a:pt x="303610" y="35719"/>
                </a:lnTo>
                <a:lnTo>
                  <a:pt x="285750" y="17860"/>
                </a:lnTo>
                <a:lnTo>
                  <a:pt x="267891" y="8930"/>
                </a:lnTo>
                <a:lnTo>
                  <a:pt x="232172" y="0"/>
                </a:lnTo>
                <a:lnTo>
                  <a:pt x="196453" y="0"/>
                </a:lnTo>
                <a:lnTo>
                  <a:pt x="151805" y="8930"/>
                </a:lnTo>
                <a:lnTo>
                  <a:pt x="107156" y="26789"/>
                </a:lnTo>
                <a:lnTo>
                  <a:pt x="71438" y="44649"/>
                </a:lnTo>
                <a:lnTo>
                  <a:pt x="35719" y="89297"/>
                </a:lnTo>
                <a:lnTo>
                  <a:pt x="8930" y="133946"/>
                </a:lnTo>
                <a:lnTo>
                  <a:pt x="0" y="196454"/>
                </a:lnTo>
                <a:lnTo>
                  <a:pt x="0" y="258961"/>
                </a:lnTo>
                <a:lnTo>
                  <a:pt x="17860" y="312539"/>
                </a:lnTo>
                <a:lnTo>
                  <a:pt x="53578" y="366118"/>
                </a:lnTo>
                <a:lnTo>
                  <a:pt x="98227" y="392907"/>
                </a:lnTo>
                <a:lnTo>
                  <a:pt x="151805" y="410766"/>
                </a:lnTo>
                <a:lnTo>
                  <a:pt x="214313" y="410766"/>
                </a:lnTo>
                <a:lnTo>
                  <a:pt x="267891" y="392907"/>
                </a:lnTo>
                <a:lnTo>
                  <a:pt x="312539" y="357188"/>
                </a:lnTo>
                <a:lnTo>
                  <a:pt x="312539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5" name="Freeform 22534"/>
          <p:cNvSpPr/>
          <p:nvPr/>
        </p:nvSpPr>
        <p:spPr bwMode="auto">
          <a:xfrm>
            <a:off x="1259086" y="3839765"/>
            <a:ext cx="250032" cy="366118"/>
          </a:xfrm>
          <a:custGeom>
            <a:avLst/>
            <a:gdLst/>
            <a:ahLst/>
            <a:cxnLst/>
            <a:rect l="0" t="0" r="0" b="0"/>
            <a:pathLst>
              <a:path w="250032" h="366118">
                <a:moveTo>
                  <a:pt x="178594" y="0"/>
                </a:move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07156" y="17860"/>
                </a:lnTo>
                <a:lnTo>
                  <a:pt x="80367" y="44649"/>
                </a:lnTo>
                <a:lnTo>
                  <a:pt x="53578" y="89297"/>
                </a:lnTo>
                <a:lnTo>
                  <a:pt x="26789" y="142875"/>
                </a:lnTo>
                <a:lnTo>
                  <a:pt x="8930" y="196453"/>
                </a:lnTo>
                <a:lnTo>
                  <a:pt x="0" y="250031"/>
                </a:lnTo>
                <a:lnTo>
                  <a:pt x="0" y="303610"/>
                </a:lnTo>
                <a:lnTo>
                  <a:pt x="8930" y="339328"/>
                </a:lnTo>
                <a:lnTo>
                  <a:pt x="35719" y="357188"/>
                </a:lnTo>
                <a:lnTo>
                  <a:pt x="71437" y="366117"/>
                </a:lnTo>
                <a:lnTo>
                  <a:pt x="116086" y="357188"/>
                </a:lnTo>
                <a:lnTo>
                  <a:pt x="160734" y="339328"/>
                </a:lnTo>
                <a:lnTo>
                  <a:pt x="205383" y="321469"/>
                </a:lnTo>
                <a:lnTo>
                  <a:pt x="250031" y="294680"/>
                </a:lnTo>
                <a:lnTo>
                  <a:pt x="250031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6" name="Freeform 22535"/>
          <p:cNvSpPr/>
          <p:nvPr/>
        </p:nvSpPr>
        <p:spPr bwMode="auto">
          <a:xfrm>
            <a:off x="1660922" y="3777257"/>
            <a:ext cx="71438" cy="437556"/>
          </a:xfrm>
          <a:custGeom>
            <a:avLst/>
            <a:gdLst/>
            <a:ahLst/>
            <a:cxnLst/>
            <a:rect l="0" t="0" r="0" b="0"/>
            <a:pathLst>
              <a:path w="71438" h="437556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8930" y="53579"/>
                </a:lnTo>
                <a:lnTo>
                  <a:pt x="8930" y="107157"/>
                </a:lnTo>
                <a:lnTo>
                  <a:pt x="17859" y="169664"/>
                </a:lnTo>
                <a:lnTo>
                  <a:pt x="26789" y="250032"/>
                </a:lnTo>
                <a:lnTo>
                  <a:pt x="35719" y="330399"/>
                </a:lnTo>
                <a:lnTo>
                  <a:pt x="44648" y="383977"/>
                </a:lnTo>
                <a:lnTo>
                  <a:pt x="62508" y="419696"/>
                </a:lnTo>
                <a:lnTo>
                  <a:pt x="62508" y="437555"/>
                </a:lnTo>
                <a:lnTo>
                  <a:pt x="71437" y="428625"/>
                </a:lnTo>
                <a:lnTo>
                  <a:pt x="53578" y="401836"/>
                </a:lnTo>
                <a:lnTo>
                  <a:pt x="35719" y="357188"/>
                </a:lnTo>
                <a:lnTo>
                  <a:pt x="35719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7" name="Freeform 22536"/>
          <p:cNvSpPr/>
          <p:nvPr/>
        </p:nvSpPr>
        <p:spPr bwMode="auto">
          <a:xfrm>
            <a:off x="1437680" y="3687961"/>
            <a:ext cx="517923" cy="196454"/>
          </a:xfrm>
          <a:custGeom>
            <a:avLst/>
            <a:gdLst/>
            <a:ahLst/>
            <a:cxnLst/>
            <a:rect l="0" t="0" r="0" b="0"/>
            <a:pathLst>
              <a:path w="517923" h="196454">
                <a:moveTo>
                  <a:pt x="0" y="196453"/>
                </a:moveTo>
                <a:lnTo>
                  <a:pt x="8929" y="187523"/>
                </a:lnTo>
                <a:lnTo>
                  <a:pt x="26789" y="178593"/>
                </a:lnTo>
                <a:lnTo>
                  <a:pt x="62508" y="151804"/>
                </a:lnTo>
                <a:lnTo>
                  <a:pt x="125015" y="125015"/>
                </a:lnTo>
                <a:lnTo>
                  <a:pt x="187523" y="98226"/>
                </a:lnTo>
                <a:lnTo>
                  <a:pt x="267890" y="71437"/>
                </a:lnTo>
                <a:lnTo>
                  <a:pt x="339328" y="44648"/>
                </a:lnTo>
                <a:lnTo>
                  <a:pt x="410765" y="26789"/>
                </a:lnTo>
                <a:lnTo>
                  <a:pt x="464343" y="8929"/>
                </a:lnTo>
                <a:lnTo>
                  <a:pt x="500062" y="0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8" name="Freeform 22537"/>
          <p:cNvSpPr/>
          <p:nvPr/>
        </p:nvSpPr>
        <p:spPr bwMode="auto">
          <a:xfrm>
            <a:off x="1009055" y="4500562"/>
            <a:ext cx="357188" cy="214314"/>
          </a:xfrm>
          <a:custGeom>
            <a:avLst/>
            <a:gdLst/>
            <a:ahLst/>
            <a:cxnLst/>
            <a:rect l="0" t="0" r="0" b="0"/>
            <a:pathLst>
              <a:path w="357188" h="214314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89297"/>
                </a:lnTo>
                <a:lnTo>
                  <a:pt x="44648" y="116086"/>
                </a:lnTo>
                <a:lnTo>
                  <a:pt x="53578" y="151805"/>
                </a:lnTo>
                <a:lnTo>
                  <a:pt x="62508" y="187524"/>
                </a:lnTo>
                <a:lnTo>
                  <a:pt x="71437" y="205383"/>
                </a:lnTo>
                <a:lnTo>
                  <a:pt x="71437" y="214313"/>
                </a:lnTo>
                <a:lnTo>
                  <a:pt x="71437" y="214313"/>
                </a:lnTo>
                <a:lnTo>
                  <a:pt x="71437" y="214313"/>
                </a:lnTo>
                <a:lnTo>
                  <a:pt x="71437" y="187524"/>
                </a:lnTo>
                <a:lnTo>
                  <a:pt x="71437" y="160734"/>
                </a:lnTo>
                <a:lnTo>
                  <a:pt x="71437" y="125016"/>
                </a:lnTo>
                <a:lnTo>
                  <a:pt x="71437" y="89297"/>
                </a:lnTo>
                <a:lnTo>
                  <a:pt x="71437" y="53578"/>
                </a:lnTo>
                <a:lnTo>
                  <a:pt x="80367" y="26789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17859"/>
                </a:lnTo>
                <a:lnTo>
                  <a:pt x="151804" y="53578"/>
                </a:lnTo>
                <a:lnTo>
                  <a:pt x="169664" y="80367"/>
                </a:lnTo>
                <a:lnTo>
                  <a:pt x="187523" y="116086"/>
                </a:lnTo>
                <a:lnTo>
                  <a:pt x="196453" y="142875"/>
                </a:lnTo>
                <a:lnTo>
                  <a:pt x="196453" y="151805"/>
                </a:lnTo>
                <a:lnTo>
                  <a:pt x="196453" y="160734"/>
                </a:lnTo>
                <a:lnTo>
                  <a:pt x="187523" y="151805"/>
                </a:lnTo>
                <a:lnTo>
                  <a:pt x="187523" y="142875"/>
                </a:lnTo>
                <a:lnTo>
                  <a:pt x="178594" y="116086"/>
                </a:lnTo>
                <a:lnTo>
                  <a:pt x="169664" y="89297"/>
                </a:lnTo>
                <a:lnTo>
                  <a:pt x="169664" y="62508"/>
                </a:lnTo>
                <a:lnTo>
                  <a:pt x="178594" y="35719"/>
                </a:lnTo>
                <a:lnTo>
                  <a:pt x="196453" y="8930"/>
                </a:lnTo>
                <a:lnTo>
                  <a:pt x="214312" y="0"/>
                </a:lnTo>
                <a:lnTo>
                  <a:pt x="232172" y="8930"/>
                </a:lnTo>
                <a:lnTo>
                  <a:pt x="258961" y="26789"/>
                </a:lnTo>
                <a:lnTo>
                  <a:pt x="285750" y="53578"/>
                </a:lnTo>
                <a:lnTo>
                  <a:pt x="312539" y="71438"/>
                </a:lnTo>
                <a:lnTo>
                  <a:pt x="330398" y="98227"/>
                </a:lnTo>
                <a:lnTo>
                  <a:pt x="339328" y="116086"/>
                </a:lnTo>
                <a:lnTo>
                  <a:pt x="348258" y="116086"/>
                </a:lnTo>
                <a:lnTo>
                  <a:pt x="357187" y="107156"/>
                </a:lnTo>
                <a:lnTo>
                  <a:pt x="348258" y="98227"/>
                </a:lnTo>
                <a:lnTo>
                  <a:pt x="34825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9" name="Freeform 22538"/>
          <p:cNvSpPr/>
          <p:nvPr/>
        </p:nvSpPr>
        <p:spPr bwMode="auto">
          <a:xfrm>
            <a:off x="1419820" y="4527351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0" name="Freeform 22539"/>
          <p:cNvSpPr/>
          <p:nvPr/>
        </p:nvSpPr>
        <p:spPr bwMode="auto">
          <a:xfrm>
            <a:off x="1321594" y="4393406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1" name="Freeform 22540"/>
          <p:cNvSpPr/>
          <p:nvPr/>
        </p:nvSpPr>
        <p:spPr bwMode="auto">
          <a:xfrm>
            <a:off x="1366242" y="4420195"/>
            <a:ext cx="232173" cy="178595"/>
          </a:xfrm>
          <a:custGeom>
            <a:avLst/>
            <a:gdLst/>
            <a:ahLst/>
            <a:cxnLst/>
            <a:rect l="0" t="0" r="0" b="0"/>
            <a:pathLst>
              <a:path w="232173" h="178595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8930"/>
                </a:lnTo>
                <a:lnTo>
                  <a:pt x="107156" y="26789"/>
                </a:lnTo>
                <a:lnTo>
                  <a:pt x="133946" y="44648"/>
                </a:lnTo>
                <a:lnTo>
                  <a:pt x="151805" y="80367"/>
                </a:lnTo>
                <a:lnTo>
                  <a:pt x="178594" y="107156"/>
                </a:lnTo>
                <a:lnTo>
                  <a:pt x="196453" y="133945"/>
                </a:lnTo>
                <a:lnTo>
                  <a:pt x="205383" y="160734"/>
                </a:lnTo>
                <a:lnTo>
                  <a:pt x="223242" y="169664"/>
                </a:lnTo>
                <a:lnTo>
                  <a:pt x="223242" y="178594"/>
                </a:lnTo>
                <a:lnTo>
                  <a:pt x="232172" y="169664"/>
                </a:lnTo>
                <a:lnTo>
                  <a:pt x="223242" y="151805"/>
                </a:lnTo>
                <a:lnTo>
                  <a:pt x="22324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2" name="Freeform 22541"/>
          <p:cNvSpPr/>
          <p:nvPr/>
        </p:nvSpPr>
        <p:spPr bwMode="auto">
          <a:xfrm>
            <a:off x="1419820" y="4527351"/>
            <a:ext cx="80369" cy="44650"/>
          </a:xfrm>
          <a:custGeom>
            <a:avLst/>
            <a:gdLst/>
            <a:ahLst/>
            <a:cxnLst/>
            <a:rect l="0" t="0" r="0" b="0"/>
            <a:pathLst>
              <a:path w="80369" h="44650">
                <a:moveTo>
                  <a:pt x="0" y="44649"/>
                </a:move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26789"/>
                </a:lnTo>
                <a:lnTo>
                  <a:pt x="53578" y="17860"/>
                </a:lnTo>
                <a:lnTo>
                  <a:pt x="71438" y="1786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3" name="Freeform 22542"/>
          <p:cNvSpPr/>
          <p:nvPr/>
        </p:nvSpPr>
        <p:spPr bwMode="auto">
          <a:xfrm>
            <a:off x="1553766" y="4393406"/>
            <a:ext cx="205383" cy="151806"/>
          </a:xfrm>
          <a:custGeom>
            <a:avLst/>
            <a:gdLst/>
            <a:ahLst/>
            <a:cxnLst/>
            <a:rect l="0" t="0" r="0" b="0"/>
            <a:pathLst>
              <a:path w="205383" h="151806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26789"/>
                </a:lnTo>
                <a:lnTo>
                  <a:pt x="35718" y="35719"/>
                </a:lnTo>
                <a:lnTo>
                  <a:pt x="53578" y="62508"/>
                </a:lnTo>
                <a:lnTo>
                  <a:pt x="71437" y="89297"/>
                </a:lnTo>
                <a:lnTo>
                  <a:pt x="98226" y="107156"/>
                </a:lnTo>
                <a:lnTo>
                  <a:pt x="125015" y="133945"/>
                </a:lnTo>
                <a:lnTo>
                  <a:pt x="151804" y="142875"/>
                </a:lnTo>
                <a:lnTo>
                  <a:pt x="169664" y="151805"/>
                </a:lnTo>
                <a:lnTo>
                  <a:pt x="196453" y="142875"/>
                </a:lnTo>
                <a:lnTo>
                  <a:pt x="205382" y="125015"/>
                </a:lnTo>
                <a:lnTo>
                  <a:pt x="205382" y="98226"/>
                </a:lnTo>
                <a:lnTo>
                  <a:pt x="205382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4" name="Freeform 22543"/>
          <p:cNvSpPr/>
          <p:nvPr/>
        </p:nvSpPr>
        <p:spPr bwMode="auto">
          <a:xfrm>
            <a:off x="1616273" y="4446984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26789"/>
                </a:lnTo>
                <a:lnTo>
                  <a:pt x="8930" y="53578"/>
                </a:lnTo>
                <a:lnTo>
                  <a:pt x="0" y="98227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5" name="Freeform 22544"/>
          <p:cNvSpPr/>
          <p:nvPr/>
        </p:nvSpPr>
        <p:spPr bwMode="auto">
          <a:xfrm>
            <a:off x="1884164" y="4152304"/>
            <a:ext cx="160735" cy="276822"/>
          </a:xfrm>
          <a:custGeom>
            <a:avLst/>
            <a:gdLst/>
            <a:ahLst/>
            <a:cxnLst/>
            <a:rect l="0" t="0" r="0" b="0"/>
            <a:pathLst>
              <a:path w="160735" h="27682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44649"/>
                </a:lnTo>
                <a:lnTo>
                  <a:pt x="8930" y="71438"/>
                </a:lnTo>
                <a:lnTo>
                  <a:pt x="17859" y="107157"/>
                </a:lnTo>
                <a:lnTo>
                  <a:pt x="26789" y="151805"/>
                </a:lnTo>
                <a:lnTo>
                  <a:pt x="35719" y="196453"/>
                </a:lnTo>
                <a:lnTo>
                  <a:pt x="44649" y="232172"/>
                </a:lnTo>
                <a:lnTo>
                  <a:pt x="62508" y="258961"/>
                </a:lnTo>
                <a:lnTo>
                  <a:pt x="71438" y="267891"/>
                </a:lnTo>
                <a:lnTo>
                  <a:pt x="98227" y="276821"/>
                </a:lnTo>
                <a:lnTo>
                  <a:pt x="116086" y="276821"/>
                </a:lnTo>
                <a:lnTo>
                  <a:pt x="142875" y="267891"/>
                </a:lnTo>
                <a:lnTo>
                  <a:pt x="160734" y="258961"/>
                </a:lnTo>
                <a:lnTo>
                  <a:pt x="160734" y="241102"/>
                </a:lnTo>
                <a:lnTo>
                  <a:pt x="160734" y="223242"/>
                </a:lnTo>
                <a:lnTo>
                  <a:pt x="160734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6" name="Freeform 22545"/>
          <p:cNvSpPr/>
          <p:nvPr/>
        </p:nvSpPr>
        <p:spPr bwMode="auto">
          <a:xfrm>
            <a:off x="1768078" y="4295179"/>
            <a:ext cx="258962" cy="125017"/>
          </a:xfrm>
          <a:custGeom>
            <a:avLst/>
            <a:gdLst/>
            <a:ahLst/>
            <a:cxnLst/>
            <a:rect l="0" t="0" r="0" b="0"/>
            <a:pathLst>
              <a:path w="258962" h="125017">
                <a:moveTo>
                  <a:pt x="0" y="125016"/>
                </a:moveTo>
                <a:lnTo>
                  <a:pt x="0" y="116086"/>
                </a:lnTo>
                <a:lnTo>
                  <a:pt x="8930" y="107157"/>
                </a:lnTo>
                <a:lnTo>
                  <a:pt x="26789" y="98227"/>
                </a:lnTo>
                <a:lnTo>
                  <a:pt x="62508" y="80367"/>
                </a:lnTo>
                <a:lnTo>
                  <a:pt x="107156" y="62508"/>
                </a:lnTo>
                <a:lnTo>
                  <a:pt x="151805" y="53578"/>
                </a:lnTo>
                <a:lnTo>
                  <a:pt x="196453" y="35719"/>
                </a:lnTo>
                <a:lnTo>
                  <a:pt x="232172" y="1786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7" name="Freeform 22546"/>
          <p:cNvSpPr/>
          <p:nvPr/>
        </p:nvSpPr>
        <p:spPr bwMode="auto">
          <a:xfrm>
            <a:off x="2071688" y="4286250"/>
            <a:ext cx="44649" cy="125016"/>
          </a:xfrm>
          <a:custGeom>
            <a:avLst/>
            <a:gdLst/>
            <a:ahLst/>
            <a:cxnLst/>
            <a:rect l="0" t="0" r="0" b="0"/>
            <a:pathLst>
              <a:path w="44649" h="125016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29" y="80367"/>
                </a:lnTo>
                <a:lnTo>
                  <a:pt x="26789" y="107156"/>
                </a:lnTo>
                <a:lnTo>
                  <a:pt x="35718" y="125015"/>
                </a:lnTo>
                <a:lnTo>
                  <a:pt x="44648" y="125015"/>
                </a:lnTo>
                <a:lnTo>
                  <a:pt x="44648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8" name="Freeform 22547"/>
          <p:cNvSpPr/>
          <p:nvPr/>
        </p:nvSpPr>
        <p:spPr bwMode="auto">
          <a:xfrm>
            <a:off x="2018109" y="4134445"/>
            <a:ext cx="80369" cy="44649"/>
          </a:xfrm>
          <a:custGeom>
            <a:avLst/>
            <a:gdLst/>
            <a:ahLst/>
            <a:cxnLst/>
            <a:rect l="0" t="0" r="0" b="0"/>
            <a:pathLst>
              <a:path w="80369" h="44649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35719" y="26789"/>
                </a:lnTo>
                <a:lnTo>
                  <a:pt x="53579" y="35719"/>
                </a:lnTo>
                <a:lnTo>
                  <a:pt x="80368" y="44648"/>
                </a:lnTo>
                <a:lnTo>
                  <a:pt x="8036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49" name="Freeform 22548"/>
          <p:cNvSpPr/>
          <p:nvPr/>
        </p:nvSpPr>
        <p:spPr bwMode="auto">
          <a:xfrm>
            <a:off x="2160984" y="4143375"/>
            <a:ext cx="321470" cy="232172"/>
          </a:xfrm>
          <a:custGeom>
            <a:avLst/>
            <a:gdLst/>
            <a:ahLst/>
            <a:cxnLst/>
            <a:rect l="0" t="0" r="0" b="0"/>
            <a:pathLst>
              <a:path w="321470" h="232172">
                <a:moveTo>
                  <a:pt x="44649" y="196453"/>
                </a:moveTo>
                <a:lnTo>
                  <a:pt x="44649" y="196453"/>
                </a:lnTo>
                <a:lnTo>
                  <a:pt x="35719" y="178593"/>
                </a:lnTo>
                <a:lnTo>
                  <a:pt x="26789" y="169664"/>
                </a:lnTo>
                <a:lnTo>
                  <a:pt x="17860" y="142875"/>
                </a:lnTo>
                <a:lnTo>
                  <a:pt x="8930" y="125015"/>
                </a:lnTo>
                <a:lnTo>
                  <a:pt x="0" y="107156"/>
                </a:lnTo>
                <a:lnTo>
                  <a:pt x="0" y="89296"/>
                </a:ln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98226"/>
                </a:lnTo>
                <a:lnTo>
                  <a:pt x="26789" y="133945"/>
                </a:lnTo>
                <a:lnTo>
                  <a:pt x="44649" y="160734"/>
                </a:lnTo>
                <a:lnTo>
                  <a:pt x="53579" y="196453"/>
                </a:lnTo>
                <a:lnTo>
                  <a:pt x="62508" y="214312"/>
                </a:lnTo>
                <a:lnTo>
                  <a:pt x="71438" y="232171"/>
                </a:lnTo>
                <a:lnTo>
                  <a:pt x="80368" y="232171"/>
                </a:lnTo>
                <a:lnTo>
                  <a:pt x="89297" y="223242"/>
                </a:lnTo>
                <a:lnTo>
                  <a:pt x="89297" y="205382"/>
                </a:lnTo>
                <a:lnTo>
                  <a:pt x="98227" y="178593"/>
                </a:lnTo>
                <a:lnTo>
                  <a:pt x="98227" y="151804"/>
                </a:lnTo>
                <a:lnTo>
                  <a:pt x="98227" y="116086"/>
                </a:lnTo>
                <a:lnTo>
                  <a:pt x="98227" y="89296"/>
                </a:lnTo>
                <a:lnTo>
                  <a:pt x="98227" y="62507"/>
                </a:lnTo>
                <a:lnTo>
                  <a:pt x="98227" y="53578"/>
                </a:lnTo>
                <a:lnTo>
                  <a:pt x="107157" y="53578"/>
                </a:lnTo>
                <a:lnTo>
                  <a:pt x="116086" y="80367"/>
                </a:lnTo>
                <a:lnTo>
                  <a:pt x="125016" y="116086"/>
                </a:lnTo>
                <a:lnTo>
                  <a:pt x="133946" y="151804"/>
                </a:lnTo>
                <a:lnTo>
                  <a:pt x="142875" y="187523"/>
                </a:lnTo>
                <a:lnTo>
                  <a:pt x="160735" y="214312"/>
                </a:lnTo>
                <a:lnTo>
                  <a:pt x="178594" y="223242"/>
                </a:lnTo>
                <a:lnTo>
                  <a:pt x="196454" y="232171"/>
                </a:lnTo>
                <a:lnTo>
                  <a:pt x="214313" y="223242"/>
                </a:lnTo>
                <a:lnTo>
                  <a:pt x="232172" y="196453"/>
                </a:lnTo>
                <a:lnTo>
                  <a:pt x="232172" y="169664"/>
                </a:lnTo>
                <a:lnTo>
                  <a:pt x="241102" y="133945"/>
                </a:lnTo>
                <a:lnTo>
                  <a:pt x="241102" y="89296"/>
                </a:lnTo>
                <a:lnTo>
                  <a:pt x="241102" y="53578"/>
                </a:lnTo>
                <a:lnTo>
                  <a:pt x="241102" y="17859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26789"/>
                </a:lnTo>
                <a:lnTo>
                  <a:pt x="250032" y="62507"/>
                </a:lnTo>
                <a:lnTo>
                  <a:pt x="258961" y="98226"/>
                </a:lnTo>
                <a:lnTo>
                  <a:pt x="276821" y="142875"/>
                </a:lnTo>
                <a:lnTo>
                  <a:pt x="294680" y="178593"/>
                </a:lnTo>
                <a:lnTo>
                  <a:pt x="303610" y="196453"/>
                </a:lnTo>
                <a:lnTo>
                  <a:pt x="321469" y="187523"/>
                </a:lnTo>
                <a:lnTo>
                  <a:pt x="32146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0" name="Freeform 22549"/>
          <p:cNvSpPr/>
          <p:nvPr/>
        </p:nvSpPr>
        <p:spPr bwMode="auto">
          <a:xfrm>
            <a:off x="1401961" y="4830961"/>
            <a:ext cx="303610" cy="125017"/>
          </a:xfrm>
          <a:custGeom>
            <a:avLst/>
            <a:gdLst/>
            <a:ahLst/>
            <a:cxnLst/>
            <a:rect l="0" t="0" r="0" b="0"/>
            <a:pathLst>
              <a:path w="303610" h="125017">
                <a:moveTo>
                  <a:pt x="0" y="8929"/>
                </a:move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107156"/>
                </a:lnTo>
                <a:lnTo>
                  <a:pt x="80367" y="89297"/>
                </a:lnTo>
                <a:lnTo>
                  <a:pt x="80367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35718"/>
                </a:lnTo>
                <a:lnTo>
                  <a:pt x="125016" y="53578"/>
                </a:lnTo>
                <a:lnTo>
                  <a:pt x="142875" y="71437"/>
                </a:lnTo>
                <a:lnTo>
                  <a:pt x="151805" y="80367"/>
                </a:lnTo>
                <a:lnTo>
                  <a:pt x="169664" y="89297"/>
                </a:lnTo>
                <a:lnTo>
                  <a:pt x="178594" y="89297"/>
                </a:lnTo>
                <a:lnTo>
                  <a:pt x="187523" y="80367"/>
                </a:lnTo>
                <a:lnTo>
                  <a:pt x="196453" y="71437"/>
                </a:lnTo>
                <a:lnTo>
                  <a:pt x="187523" y="53578"/>
                </a:lnTo>
                <a:lnTo>
                  <a:pt x="187523" y="35718"/>
                </a:lnTo>
                <a:lnTo>
                  <a:pt x="178594" y="17859"/>
                </a:lnTo>
                <a:lnTo>
                  <a:pt x="178594" y="8929"/>
                </a:lnTo>
                <a:lnTo>
                  <a:pt x="178594" y="0"/>
                </a:lnTo>
                <a:lnTo>
                  <a:pt x="178594" y="8929"/>
                </a:lnTo>
                <a:lnTo>
                  <a:pt x="187523" y="17859"/>
                </a:lnTo>
                <a:lnTo>
                  <a:pt x="205383" y="26789"/>
                </a:lnTo>
                <a:lnTo>
                  <a:pt x="223242" y="44648"/>
                </a:lnTo>
                <a:lnTo>
                  <a:pt x="241102" y="53578"/>
                </a:lnTo>
                <a:lnTo>
                  <a:pt x="267891" y="62508"/>
                </a:lnTo>
                <a:lnTo>
                  <a:pt x="285750" y="53578"/>
                </a:lnTo>
                <a:lnTo>
                  <a:pt x="303609" y="35718"/>
                </a:lnTo>
                <a:lnTo>
                  <a:pt x="303609" y="8929"/>
                </a:lnTo>
                <a:lnTo>
                  <a:pt x="30360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1" name="Freeform 22550"/>
          <p:cNvSpPr/>
          <p:nvPr/>
        </p:nvSpPr>
        <p:spPr bwMode="auto">
          <a:xfrm>
            <a:off x="1643063" y="4697015"/>
            <a:ext cx="223243" cy="312541"/>
          </a:xfrm>
          <a:custGeom>
            <a:avLst/>
            <a:gdLst/>
            <a:ahLst/>
            <a:cxnLst/>
            <a:rect l="0" t="0" r="0" b="0"/>
            <a:pathLst>
              <a:path w="223243" h="312541">
                <a:moveTo>
                  <a:pt x="17859" y="35719"/>
                </a:moveTo>
                <a:lnTo>
                  <a:pt x="26789" y="44649"/>
                </a:lnTo>
                <a:lnTo>
                  <a:pt x="35718" y="71438"/>
                </a:lnTo>
                <a:lnTo>
                  <a:pt x="44648" y="98227"/>
                </a:lnTo>
                <a:lnTo>
                  <a:pt x="62507" y="125016"/>
                </a:lnTo>
                <a:lnTo>
                  <a:pt x="80367" y="142875"/>
                </a:lnTo>
                <a:lnTo>
                  <a:pt x="89296" y="15180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07156" y="125016"/>
                </a:lnTo>
                <a:lnTo>
                  <a:pt x="107156" y="107156"/>
                </a:lnTo>
                <a:lnTo>
                  <a:pt x="98226" y="71438"/>
                </a:lnTo>
                <a:lnTo>
                  <a:pt x="89296" y="44649"/>
                </a:lnTo>
                <a:lnTo>
                  <a:pt x="80367" y="17860"/>
                </a:lnTo>
                <a:lnTo>
                  <a:pt x="71437" y="0"/>
                </a:lnTo>
                <a:lnTo>
                  <a:pt x="71437" y="0"/>
                </a:lnTo>
                <a:lnTo>
                  <a:pt x="71437" y="17860"/>
                </a:lnTo>
                <a:lnTo>
                  <a:pt x="80367" y="44649"/>
                </a:lnTo>
                <a:lnTo>
                  <a:pt x="98226" y="89297"/>
                </a:lnTo>
                <a:lnTo>
                  <a:pt x="116085" y="133946"/>
                </a:lnTo>
                <a:lnTo>
                  <a:pt x="142875" y="187524"/>
                </a:lnTo>
                <a:lnTo>
                  <a:pt x="160734" y="232173"/>
                </a:lnTo>
                <a:lnTo>
                  <a:pt x="187523" y="267891"/>
                </a:lnTo>
                <a:lnTo>
                  <a:pt x="205382" y="294680"/>
                </a:lnTo>
                <a:lnTo>
                  <a:pt x="223242" y="312540"/>
                </a:lnTo>
                <a:lnTo>
                  <a:pt x="223242" y="312540"/>
                </a:lnTo>
                <a:lnTo>
                  <a:pt x="214312" y="312540"/>
                </a:lnTo>
                <a:lnTo>
                  <a:pt x="187523" y="312540"/>
                </a:lnTo>
                <a:lnTo>
                  <a:pt x="142875" y="303610"/>
                </a:lnTo>
                <a:lnTo>
                  <a:pt x="89296" y="294680"/>
                </a:lnTo>
                <a:lnTo>
                  <a:pt x="44648" y="303610"/>
                </a:lnTo>
                <a:lnTo>
                  <a:pt x="0" y="312540"/>
                </a:lnTo>
                <a:lnTo>
                  <a:pt x="0" y="3125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2" name="Freeform 22551"/>
          <p:cNvSpPr/>
          <p:nvPr/>
        </p:nvSpPr>
        <p:spPr bwMode="auto">
          <a:xfrm>
            <a:off x="1910953" y="4634507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53579"/>
                </a:lnTo>
                <a:lnTo>
                  <a:pt x="17860" y="80368"/>
                </a:lnTo>
                <a:lnTo>
                  <a:pt x="26789" y="125016"/>
                </a:lnTo>
                <a:lnTo>
                  <a:pt x="44649" y="160735"/>
                </a:lnTo>
                <a:lnTo>
                  <a:pt x="53578" y="187524"/>
                </a:lnTo>
                <a:lnTo>
                  <a:pt x="71438" y="187524"/>
                </a:lnTo>
                <a:lnTo>
                  <a:pt x="80367" y="187524"/>
                </a:lnTo>
                <a:lnTo>
                  <a:pt x="80367" y="160735"/>
                </a:lnTo>
                <a:lnTo>
                  <a:pt x="80367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3" name="Freeform 22552"/>
          <p:cNvSpPr/>
          <p:nvPr/>
        </p:nvSpPr>
        <p:spPr bwMode="auto">
          <a:xfrm>
            <a:off x="1839516" y="4545211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4" name="Freeform 22553"/>
          <p:cNvSpPr/>
          <p:nvPr/>
        </p:nvSpPr>
        <p:spPr bwMode="auto">
          <a:xfrm>
            <a:off x="1991320" y="4598789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0" y="17859"/>
                </a:move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62507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9" y="13394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33945"/>
                </a:lnTo>
                <a:lnTo>
                  <a:pt x="44649" y="116086"/>
                </a:lnTo>
                <a:lnTo>
                  <a:pt x="35719" y="89297"/>
                </a:lnTo>
                <a:lnTo>
                  <a:pt x="35719" y="62507"/>
                </a:lnTo>
                <a:lnTo>
                  <a:pt x="35719" y="35718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17859"/>
                </a:lnTo>
                <a:lnTo>
                  <a:pt x="71438" y="26789"/>
                </a:lnTo>
                <a:lnTo>
                  <a:pt x="89297" y="35718"/>
                </a:lnTo>
                <a:lnTo>
                  <a:pt x="116086" y="53578"/>
                </a:lnTo>
                <a:lnTo>
                  <a:pt x="133946" y="71437"/>
                </a:lnTo>
                <a:lnTo>
                  <a:pt x="142875" y="89297"/>
                </a:lnTo>
                <a:lnTo>
                  <a:pt x="160735" y="98226"/>
                </a:lnTo>
                <a:lnTo>
                  <a:pt x="160735" y="89297"/>
                </a:lnTo>
                <a:lnTo>
                  <a:pt x="160735" y="80367"/>
                </a:lnTo>
                <a:lnTo>
                  <a:pt x="160735" y="62507"/>
                </a:lnTo>
                <a:lnTo>
                  <a:pt x="160735" y="44648"/>
                </a:lnTo>
                <a:lnTo>
                  <a:pt x="160735" y="2678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5" name="Freeform 22554"/>
          <p:cNvSpPr/>
          <p:nvPr/>
        </p:nvSpPr>
        <p:spPr bwMode="auto">
          <a:xfrm>
            <a:off x="2107406" y="4509492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80367" y="0"/>
                </a:moveTo>
                <a:lnTo>
                  <a:pt x="71438" y="8929"/>
                </a:lnTo>
                <a:lnTo>
                  <a:pt x="62508" y="1785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62508"/>
                </a:lnTo>
                <a:lnTo>
                  <a:pt x="62508" y="80367"/>
                </a:lnTo>
                <a:lnTo>
                  <a:pt x="80367" y="89297"/>
                </a:lnTo>
                <a:lnTo>
                  <a:pt x="89297" y="98226"/>
                </a:lnTo>
                <a:lnTo>
                  <a:pt x="98227" y="107156"/>
                </a:lnTo>
                <a:lnTo>
                  <a:pt x="107157" y="116086"/>
                </a:lnTo>
                <a:lnTo>
                  <a:pt x="116086" y="125015"/>
                </a:lnTo>
                <a:lnTo>
                  <a:pt x="98227" y="142875"/>
                </a:lnTo>
                <a:lnTo>
                  <a:pt x="80367" y="160734"/>
                </a:lnTo>
                <a:lnTo>
                  <a:pt x="62508" y="187523"/>
                </a:lnTo>
                <a:lnTo>
                  <a:pt x="35719" y="196453"/>
                </a:lnTo>
                <a:lnTo>
                  <a:pt x="17860" y="205383"/>
                </a:lnTo>
                <a:lnTo>
                  <a:pt x="893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17860" y="160734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6" name="Freeform 22555"/>
          <p:cNvSpPr/>
          <p:nvPr/>
        </p:nvSpPr>
        <p:spPr bwMode="auto">
          <a:xfrm>
            <a:off x="2196703" y="4438054"/>
            <a:ext cx="107157" cy="241103"/>
          </a:xfrm>
          <a:custGeom>
            <a:avLst/>
            <a:gdLst/>
            <a:ahLst/>
            <a:cxnLst/>
            <a:rect l="0" t="0" r="0" b="0"/>
            <a:pathLst>
              <a:path w="107157" h="241103">
                <a:moveTo>
                  <a:pt x="893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80367"/>
                </a:lnTo>
                <a:lnTo>
                  <a:pt x="26789" y="116086"/>
                </a:lnTo>
                <a:lnTo>
                  <a:pt x="53578" y="151805"/>
                </a:lnTo>
                <a:lnTo>
                  <a:pt x="71438" y="187524"/>
                </a:lnTo>
                <a:lnTo>
                  <a:pt x="89297" y="214313"/>
                </a:lnTo>
                <a:lnTo>
                  <a:pt x="98227" y="232172"/>
                </a:lnTo>
                <a:lnTo>
                  <a:pt x="107156" y="241102"/>
                </a:lnTo>
                <a:lnTo>
                  <a:pt x="107156" y="241102"/>
                </a:lnTo>
                <a:lnTo>
                  <a:pt x="89297" y="232172"/>
                </a:lnTo>
                <a:lnTo>
                  <a:pt x="62508" y="214313"/>
                </a:lnTo>
                <a:lnTo>
                  <a:pt x="35719" y="196453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7" name="Freeform 22556"/>
          <p:cNvSpPr/>
          <p:nvPr/>
        </p:nvSpPr>
        <p:spPr bwMode="auto">
          <a:xfrm>
            <a:off x="2071688" y="4455914"/>
            <a:ext cx="294680" cy="214313"/>
          </a:xfrm>
          <a:custGeom>
            <a:avLst/>
            <a:gdLst/>
            <a:ahLst/>
            <a:cxnLst/>
            <a:rect l="0" t="0" r="0" b="0"/>
            <a:pathLst>
              <a:path w="294680" h="214313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26789" y="116086"/>
                </a:lnTo>
                <a:lnTo>
                  <a:pt x="53578" y="116086"/>
                </a:lnTo>
                <a:lnTo>
                  <a:pt x="89296" y="116086"/>
                </a:lnTo>
                <a:lnTo>
                  <a:pt x="125015" y="116086"/>
                </a:lnTo>
                <a:lnTo>
                  <a:pt x="151804" y="107156"/>
                </a:lnTo>
                <a:lnTo>
                  <a:pt x="178593" y="98226"/>
                </a:lnTo>
                <a:lnTo>
                  <a:pt x="205382" y="89297"/>
                </a:lnTo>
                <a:lnTo>
                  <a:pt x="214312" y="89297"/>
                </a:lnTo>
                <a:lnTo>
                  <a:pt x="223242" y="80367"/>
                </a:lnTo>
                <a:lnTo>
                  <a:pt x="223242" y="71437"/>
                </a:lnTo>
                <a:lnTo>
                  <a:pt x="232171" y="71437"/>
                </a:lnTo>
                <a:lnTo>
                  <a:pt x="232171" y="80367"/>
                </a:lnTo>
                <a:lnTo>
                  <a:pt x="232171" y="89297"/>
                </a:lnTo>
                <a:lnTo>
                  <a:pt x="241101" y="107156"/>
                </a:lnTo>
                <a:lnTo>
                  <a:pt x="241101" y="133945"/>
                </a:lnTo>
                <a:lnTo>
                  <a:pt x="250031" y="160734"/>
                </a:lnTo>
                <a:lnTo>
                  <a:pt x="258960" y="187523"/>
                </a:lnTo>
                <a:lnTo>
                  <a:pt x="276820" y="205382"/>
                </a:lnTo>
                <a:lnTo>
                  <a:pt x="276820" y="214312"/>
                </a:lnTo>
                <a:lnTo>
                  <a:pt x="285750" y="214312"/>
                </a:lnTo>
                <a:lnTo>
                  <a:pt x="294679" y="205382"/>
                </a:lnTo>
                <a:lnTo>
                  <a:pt x="294679" y="187523"/>
                </a:lnTo>
                <a:lnTo>
                  <a:pt x="294679" y="160734"/>
                </a:lnTo>
                <a:lnTo>
                  <a:pt x="285750" y="125015"/>
                </a:lnTo>
                <a:lnTo>
                  <a:pt x="285750" y="89297"/>
                </a:lnTo>
                <a:lnTo>
                  <a:pt x="276820" y="53578"/>
                </a:lnTo>
                <a:lnTo>
                  <a:pt x="276820" y="26789"/>
                </a:lnTo>
                <a:lnTo>
                  <a:pt x="276820" y="8929"/>
                </a:lnTo>
                <a:lnTo>
                  <a:pt x="285750" y="0"/>
                </a:lnTo>
                <a:lnTo>
                  <a:pt x="285750" y="0"/>
                </a:lnTo>
                <a:lnTo>
                  <a:pt x="294679" y="17859"/>
                </a:lnTo>
                <a:lnTo>
                  <a:pt x="294679" y="26789"/>
                </a:lnTo>
                <a:lnTo>
                  <a:pt x="294679" y="44648"/>
                </a:lnTo>
                <a:lnTo>
                  <a:pt x="29467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8" name="Freeform 22557"/>
          <p:cNvSpPr/>
          <p:nvPr/>
        </p:nvSpPr>
        <p:spPr bwMode="auto">
          <a:xfrm>
            <a:off x="2375297" y="4214812"/>
            <a:ext cx="357188" cy="375048"/>
          </a:xfrm>
          <a:custGeom>
            <a:avLst/>
            <a:gdLst/>
            <a:ahLst/>
            <a:cxnLst/>
            <a:rect l="0" t="0" r="0" b="0"/>
            <a:pathLst>
              <a:path w="357188" h="375048">
                <a:moveTo>
                  <a:pt x="0" y="267891"/>
                </a:moveTo>
                <a:lnTo>
                  <a:pt x="0" y="276820"/>
                </a:lnTo>
                <a:lnTo>
                  <a:pt x="0" y="285750"/>
                </a:lnTo>
                <a:lnTo>
                  <a:pt x="0" y="303609"/>
                </a:lnTo>
                <a:lnTo>
                  <a:pt x="8930" y="321469"/>
                </a:lnTo>
                <a:lnTo>
                  <a:pt x="8930" y="348258"/>
                </a:lnTo>
                <a:lnTo>
                  <a:pt x="26789" y="357188"/>
                </a:lnTo>
                <a:lnTo>
                  <a:pt x="35719" y="366117"/>
                </a:lnTo>
                <a:lnTo>
                  <a:pt x="44648" y="375047"/>
                </a:lnTo>
                <a:lnTo>
                  <a:pt x="53578" y="366117"/>
                </a:lnTo>
                <a:lnTo>
                  <a:pt x="53578" y="348258"/>
                </a:lnTo>
                <a:lnTo>
                  <a:pt x="53578" y="330399"/>
                </a:lnTo>
                <a:lnTo>
                  <a:pt x="53578" y="312539"/>
                </a:lnTo>
                <a:lnTo>
                  <a:pt x="53578" y="285750"/>
                </a:lnTo>
                <a:lnTo>
                  <a:pt x="53578" y="267891"/>
                </a:lnTo>
                <a:lnTo>
                  <a:pt x="44648" y="241102"/>
                </a:lnTo>
                <a:lnTo>
                  <a:pt x="44648" y="232172"/>
                </a:lnTo>
                <a:lnTo>
                  <a:pt x="53578" y="232172"/>
                </a:lnTo>
                <a:lnTo>
                  <a:pt x="53578" y="241102"/>
                </a:lnTo>
                <a:lnTo>
                  <a:pt x="62508" y="267891"/>
                </a:lnTo>
                <a:lnTo>
                  <a:pt x="80367" y="285750"/>
                </a:lnTo>
                <a:lnTo>
                  <a:pt x="98226" y="312539"/>
                </a:lnTo>
                <a:lnTo>
                  <a:pt x="107156" y="330399"/>
                </a:lnTo>
                <a:lnTo>
                  <a:pt x="125016" y="339328"/>
                </a:lnTo>
                <a:lnTo>
                  <a:pt x="133945" y="339328"/>
                </a:lnTo>
                <a:lnTo>
                  <a:pt x="151805" y="339328"/>
                </a:lnTo>
                <a:lnTo>
                  <a:pt x="160734" y="321469"/>
                </a:lnTo>
                <a:lnTo>
                  <a:pt x="169664" y="303609"/>
                </a:lnTo>
                <a:lnTo>
                  <a:pt x="169664" y="276820"/>
                </a:lnTo>
                <a:lnTo>
                  <a:pt x="169664" y="258961"/>
                </a:lnTo>
                <a:lnTo>
                  <a:pt x="169664" y="232172"/>
                </a:lnTo>
                <a:lnTo>
                  <a:pt x="169664" y="214313"/>
                </a:lnTo>
                <a:lnTo>
                  <a:pt x="169664" y="205383"/>
                </a:lnTo>
                <a:lnTo>
                  <a:pt x="169664" y="205383"/>
                </a:lnTo>
                <a:lnTo>
                  <a:pt x="178594" y="214313"/>
                </a:lnTo>
                <a:lnTo>
                  <a:pt x="187523" y="232172"/>
                </a:lnTo>
                <a:lnTo>
                  <a:pt x="196453" y="258961"/>
                </a:lnTo>
                <a:lnTo>
                  <a:pt x="205383" y="276820"/>
                </a:lnTo>
                <a:lnTo>
                  <a:pt x="214312" y="285750"/>
                </a:lnTo>
                <a:lnTo>
                  <a:pt x="223242" y="294680"/>
                </a:lnTo>
                <a:lnTo>
                  <a:pt x="223242" y="294680"/>
                </a:lnTo>
                <a:lnTo>
                  <a:pt x="223242" y="285750"/>
                </a:lnTo>
                <a:lnTo>
                  <a:pt x="214312" y="267891"/>
                </a:lnTo>
                <a:lnTo>
                  <a:pt x="205383" y="258961"/>
                </a:lnTo>
                <a:lnTo>
                  <a:pt x="187523" y="241102"/>
                </a:lnTo>
                <a:lnTo>
                  <a:pt x="169664" y="232172"/>
                </a:lnTo>
                <a:lnTo>
                  <a:pt x="151805" y="214313"/>
                </a:lnTo>
                <a:lnTo>
                  <a:pt x="142875" y="214313"/>
                </a:lnTo>
                <a:lnTo>
                  <a:pt x="133945" y="223242"/>
                </a:lnTo>
                <a:lnTo>
                  <a:pt x="125016" y="241102"/>
                </a:lnTo>
                <a:lnTo>
                  <a:pt x="125016" y="258961"/>
                </a:lnTo>
                <a:lnTo>
                  <a:pt x="133945" y="285750"/>
                </a:lnTo>
                <a:lnTo>
                  <a:pt x="151805" y="303609"/>
                </a:lnTo>
                <a:lnTo>
                  <a:pt x="169664" y="312539"/>
                </a:lnTo>
                <a:lnTo>
                  <a:pt x="196453" y="312539"/>
                </a:lnTo>
                <a:lnTo>
                  <a:pt x="223242" y="303609"/>
                </a:lnTo>
                <a:lnTo>
                  <a:pt x="250031" y="285750"/>
                </a:lnTo>
                <a:lnTo>
                  <a:pt x="267891" y="267891"/>
                </a:lnTo>
                <a:lnTo>
                  <a:pt x="285750" y="241102"/>
                </a:lnTo>
                <a:lnTo>
                  <a:pt x="294680" y="214313"/>
                </a:lnTo>
                <a:lnTo>
                  <a:pt x="294680" y="178594"/>
                </a:lnTo>
                <a:lnTo>
                  <a:pt x="285750" y="151805"/>
                </a:lnTo>
                <a:lnTo>
                  <a:pt x="276820" y="107156"/>
                </a:lnTo>
                <a:lnTo>
                  <a:pt x="258961" y="71438"/>
                </a:lnTo>
                <a:lnTo>
                  <a:pt x="250031" y="35719"/>
                </a:lnTo>
                <a:lnTo>
                  <a:pt x="232172" y="8930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17859"/>
                </a:lnTo>
                <a:lnTo>
                  <a:pt x="196453" y="44649"/>
                </a:lnTo>
                <a:lnTo>
                  <a:pt x="196453" y="80367"/>
                </a:lnTo>
                <a:lnTo>
                  <a:pt x="205383" y="116086"/>
                </a:lnTo>
                <a:lnTo>
                  <a:pt x="223242" y="160734"/>
                </a:lnTo>
                <a:lnTo>
                  <a:pt x="250031" y="196453"/>
                </a:lnTo>
                <a:lnTo>
                  <a:pt x="276820" y="223242"/>
                </a:lnTo>
                <a:lnTo>
                  <a:pt x="303609" y="232172"/>
                </a:lnTo>
                <a:lnTo>
                  <a:pt x="330398" y="250031"/>
                </a:lnTo>
                <a:lnTo>
                  <a:pt x="348258" y="250031"/>
                </a:lnTo>
                <a:lnTo>
                  <a:pt x="357187" y="241102"/>
                </a:lnTo>
                <a:lnTo>
                  <a:pt x="348258" y="232172"/>
                </a:lnTo>
                <a:lnTo>
                  <a:pt x="321469" y="214313"/>
                </a:lnTo>
                <a:lnTo>
                  <a:pt x="285750" y="187524"/>
                </a:lnTo>
                <a:lnTo>
                  <a:pt x="285750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59" name="Freeform 22558"/>
          <p:cNvSpPr/>
          <p:nvPr/>
        </p:nvSpPr>
        <p:spPr bwMode="auto">
          <a:xfrm>
            <a:off x="2446734" y="4205882"/>
            <a:ext cx="544712" cy="214314"/>
          </a:xfrm>
          <a:custGeom>
            <a:avLst/>
            <a:gdLst/>
            <a:ahLst/>
            <a:cxnLst/>
            <a:rect l="0" t="0" r="0" b="0"/>
            <a:pathLst>
              <a:path w="544712" h="214314">
                <a:moveTo>
                  <a:pt x="17860" y="125016"/>
                </a:moveTo>
                <a:lnTo>
                  <a:pt x="8930" y="12501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35719" y="187524"/>
                </a:lnTo>
                <a:lnTo>
                  <a:pt x="62508" y="187524"/>
                </a:lnTo>
                <a:lnTo>
                  <a:pt x="98227" y="187524"/>
                </a:lnTo>
                <a:lnTo>
                  <a:pt x="142875" y="178594"/>
                </a:lnTo>
                <a:lnTo>
                  <a:pt x="178594" y="169664"/>
                </a:lnTo>
                <a:lnTo>
                  <a:pt x="214313" y="151805"/>
                </a:lnTo>
                <a:lnTo>
                  <a:pt x="232172" y="142875"/>
                </a:lnTo>
                <a:lnTo>
                  <a:pt x="258961" y="125016"/>
                </a:lnTo>
                <a:lnTo>
                  <a:pt x="267891" y="116086"/>
                </a:lnTo>
                <a:lnTo>
                  <a:pt x="276821" y="107157"/>
                </a:lnTo>
                <a:lnTo>
                  <a:pt x="276821" y="98227"/>
                </a:lnTo>
                <a:lnTo>
                  <a:pt x="285750" y="107157"/>
                </a:lnTo>
                <a:lnTo>
                  <a:pt x="285750" y="125016"/>
                </a:lnTo>
                <a:lnTo>
                  <a:pt x="294680" y="142875"/>
                </a:lnTo>
                <a:lnTo>
                  <a:pt x="303610" y="160735"/>
                </a:lnTo>
                <a:lnTo>
                  <a:pt x="312539" y="187524"/>
                </a:lnTo>
                <a:lnTo>
                  <a:pt x="321469" y="196454"/>
                </a:lnTo>
                <a:lnTo>
                  <a:pt x="330399" y="214313"/>
                </a:lnTo>
                <a:lnTo>
                  <a:pt x="339329" y="214313"/>
                </a:lnTo>
                <a:lnTo>
                  <a:pt x="348258" y="214313"/>
                </a:lnTo>
                <a:lnTo>
                  <a:pt x="348258" y="196454"/>
                </a:lnTo>
                <a:lnTo>
                  <a:pt x="357188" y="178594"/>
                </a:lnTo>
                <a:lnTo>
                  <a:pt x="348258" y="151805"/>
                </a:lnTo>
                <a:lnTo>
                  <a:pt x="348258" y="125016"/>
                </a:lnTo>
                <a:lnTo>
                  <a:pt x="339329" y="89297"/>
                </a:lnTo>
                <a:lnTo>
                  <a:pt x="330399" y="62508"/>
                </a:lnTo>
                <a:lnTo>
                  <a:pt x="321469" y="44649"/>
                </a:lnTo>
                <a:lnTo>
                  <a:pt x="321469" y="44649"/>
                </a:lnTo>
                <a:lnTo>
                  <a:pt x="321469" y="53579"/>
                </a:lnTo>
                <a:lnTo>
                  <a:pt x="330399" y="71438"/>
                </a:lnTo>
                <a:lnTo>
                  <a:pt x="330399" y="89297"/>
                </a:lnTo>
                <a:lnTo>
                  <a:pt x="339329" y="116086"/>
                </a:lnTo>
                <a:lnTo>
                  <a:pt x="357188" y="133946"/>
                </a:lnTo>
                <a:lnTo>
                  <a:pt x="366118" y="142875"/>
                </a:lnTo>
                <a:lnTo>
                  <a:pt x="375047" y="151805"/>
                </a:lnTo>
                <a:lnTo>
                  <a:pt x="392907" y="151805"/>
                </a:lnTo>
                <a:lnTo>
                  <a:pt x="401836" y="133946"/>
                </a:lnTo>
                <a:lnTo>
                  <a:pt x="419696" y="116086"/>
                </a:lnTo>
                <a:lnTo>
                  <a:pt x="428625" y="98227"/>
                </a:lnTo>
                <a:lnTo>
                  <a:pt x="428625" y="71438"/>
                </a:lnTo>
                <a:lnTo>
                  <a:pt x="428625" y="44649"/>
                </a:lnTo>
                <a:lnTo>
                  <a:pt x="428625" y="17860"/>
                </a:lnTo>
                <a:lnTo>
                  <a:pt x="437555" y="0"/>
                </a:lnTo>
                <a:lnTo>
                  <a:pt x="446485" y="0"/>
                </a:lnTo>
                <a:lnTo>
                  <a:pt x="455414" y="0"/>
                </a:lnTo>
                <a:lnTo>
                  <a:pt x="473274" y="8930"/>
                </a:lnTo>
                <a:lnTo>
                  <a:pt x="491133" y="26789"/>
                </a:lnTo>
                <a:lnTo>
                  <a:pt x="517922" y="35719"/>
                </a:lnTo>
                <a:lnTo>
                  <a:pt x="535782" y="44649"/>
                </a:lnTo>
                <a:lnTo>
                  <a:pt x="544711" y="35719"/>
                </a:lnTo>
                <a:lnTo>
                  <a:pt x="544711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0" name="Freeform 22559"/>
          <p:cNvSpPr/>
          <p:nvPr/>
        </p:nvSpPr>
        <p:spPr bwMode="auto">
          <a:xfrm>
            <a:off x="2803922" y="3937992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0"/>
                </a:moveTo>
                <a:lnTo>
                  <a:pt x="893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1" name="Freeform 22560"/>
          <p:cNvSpPr/>
          <p:nvPr/>
        </p:nvSpPr>
        <p:spPr bwMode="auto">
          <a:xfrm>
            <a:off x="1884164" y="4920258"/>
            <a:ext cx="321470" cy="196454"/>
          </a:xfrm>
          <a:custGeom>
            <a:avLst/>
            <a:gdLst/>
            <a:ahLst/>
            <a:cxnLst/>
            <a:rect l="0" t="0" r="0" b="0"/>
            <a:pathLst>
              <a:path w="321470" h="196454">
                <a:moveTo>
                  <a:pt x="0" y="98226"/>
                </a:moveTo>
                <a:lnTo>
                  <a:pt x="0" y="107156"/>
                </a:lnTo>
                <a:lnTo>
                  <a:pt x="8930" y="125015"/>
                </a:lnTo>
                <a:lnTo>
                  <a:pt x="17859" y="142875"/>
                </a:lnTo>
                <a:lnTo>
                  <a:pt x="26789" y="169664"/>
                </a:lnTo>
                <a:lnTo>
                  <a:pt x="44649" y="187523"/>
                </a:lnTo>
                <a:lnTo>
                  <a:pt x="62508" y="196453"/>
                </a:lnTo>
                <a:lnTo>
                  <a:pt x="89297" y="196453"/>
                </a:lnTo>
                <a:lnTo>
                  <a:pt x="107156" y="187523"/>
                </a:lnTo>
                <a:lnTo>
                  <a:pt x="125016" y="169664"/>
                </a:lnTo>
                <a:lnTo>
                  <a:pt x="142875" y="142875"/>
                </a:lnTo>
                <a:lnTo>
                  <a:pt x="160734" y="116086"/>
                </a:lnTo>
                <a:lnTo>
                  <a:pt x="160734" y="89297"/>
                </a:lnTo>
                <a:lnTo>
                  <a:pt x="160734" y="71437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9664" y="80367"/>
                </a:lnTo>
                <a:lnTo>
                  <a:pt x="178594" y="107156"/>
                </a:lnTo>
                <a:lnTo>
                  <a:pt x="196453" y="133945"/>
                </a:lnTo>
                <a:lnTo>
                  <a:pt x="223242" y="160734"/>
                </a:lnTo>
                <a:lnTo>
                  <a:pt x="241102" y="178594"/>
                </a:lnTo>
                <a:lnTo>
                  <a:pt x="267891" y="187523"/>
                </a:lnTo>
                <a:lnTo>
                  <a:pt x="285750" y="187523"/>
                </a:lnTo>
                <a:lnTo>
                  <a:pt x="303609" y="178594"/>
                </a:lnTo>
                <a:lnTo>
                  <a:pt x="312539" y="160734"/>
                </a:lnTo>
                <a:lnTo>
                  <a:pt x="321469" y="142875"/>
                </a:lnTo>
                <a:lnTo>
                  <a:pt x="312539" y="116086"/>
                </a:lnTo>
                <a:lnTo>
                  <a:pt x="312539" y="89297"/>
                </a:lnTo>
                <a:lnTo>
                  <a:pt x="294680" y="53578"/>
                </a:lnTo>
                <a:lnTo>
                  <a:pt x="276820" y="26789"/>
                </a:lnTo>
                <a:lnTo>
                  <a:pt x="258961" y="8930"/>
                </a:lnTo>
                <a:lnTo>
                  <a:pt x="250031" y="0"/>
                </a:lnTo>
                <a:lnTo>
                  <a:pt x="241102" y="0"/>
                </a:lnTo>
                <a:lnTo>
                  <a:pt x="232172" y="8930"/>
                </a:lnTo>
                <a:lnTo>
                  <a:pt x="223242" y="17859"/>
                </a:lnTo>
                <a:lnTo>
                  <a:pt x="223242" y="35719"/>
                </a:lnTo>
                <a:lnTo>
                  <a:pt x="223242" y="53578"/>
                </a:lnTo>
                <a:lnTo>
                  <a:pt x="223242" y="62508"/>
                </a:lnTo>
                <a:lnTo>
                  <a:pt x="232172" y="71437"/>
                </a:lnTo>
                <a:lnTo>
                  <a:pt x="241102" y="62508"/>
                </a:lnTo>
                <a:lnTo>
                  <a:pt x="250031" y="53578"/>
                </a:lnTo>
                <a:lnTo>
                  <a:pt x="258961" y="26789"/>
                </a:lnTo>
                <a:lnTo>
                  <a:pt x="258961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2" name="Freeform 22561"/>
          <p:cNvSpPr/>
          <p:nvPr/>
        </p:nvSpPr>
        <p:spPr bwMode="auto">
          <a:xfrm>
            <a:off x="2223492" y="4625578"/>
            <a:ext cx="491134" cy="321470"/>
          </a:xfrm>
          <a:custGeom>
            <a:avLst/>
            <a:gdLst/>
            <a:ahLst/>
            <a:cxnLst/>
            <a:rect l="0" t="0" r="0" b="0"/>
            <a:pathLst>
              <a:path w="491134" h="321470">
                <a:moveTo>
                  <a:pt x="98227" y="321469"/>
                </a:moveTo>
                <a:lnTo>
                  <a:pt x="98227" y="321469"/>
                </a:lnTo>
                <a:lnTo>
                  <a:pt x="107156" y="321469"/>
                </a:lnTo>
                <a:lnTo>
                  <a:pt x="107156" y="321469"/>
                </a:lnTo>
                <a:lnTo>
                  <a:pt x="107156" y="321469"/>
                </a:lnTo>
                <a:lnTo>
                  <a:pt x="107156" y="321469"/>
                </a:lnTo>
                <a:lnTo>
                  <a:pt x="107156" y="321469"/>
                </a:lnTo>
                <a:lnTo>
                  <a:pt x="107156" y="321469"/>
                </a:lnTo>
                <a:lnTo>
                  <a:pt x="98227" y="312539"/>
                </a:lnTo>
                <a:lnTo>
                  <a:pt x="80367" y="312539"/>
                </a:lnTo>
                <a:lnTo>
                  <a:pt x="71438" y="303610"/>
                </a:lnTo>
                <a:lnTo>
                  <a:pt x="44649" y="294680"/>
                </a:lnTo>
                <a:lnTo>
                  <a:pt x="35719" y="285750"/>
                </a:lnTo>
                <a:lnTo>
                  <a:pt x="17860" y="276820"/>
                </a:lnTo>
                <a:lnTo>
                  <a:pt x="8930" y="267891"/>
                </a:lnTo>
                <a:lnTo>
                  <a:pt x="0" y="258961"/>
                </a:lnTo>
                <a:lnTo>
                  <a:pt x="8930" y="250031"/>
                </a:lnTo>
                <a:lnTo>
                  <a:pt x="17860" y="241101"/>
                </a:lnTo>
                <a:lnTo>
                  <a:pt x="26789" y="241101"/>
                </a:lnTo>
                <a:lnTo>
                  <a:pt x="44649" y="232172"/>
                </a:lnTo>
                <a:lnTo>
                  <a:pt x="71438" y="232172"/>
                </a:lnTo>
                <a:lnTo>
                  <a:pt x="98227" y="232172"/>
                </a:lnTo>
                <a:lnTo>
                  <a:pt x="125016" y="241101"/>
                </a:lnTo>
                <a:lnTo>
                  <a:pt x="142875" y="250031"/>
                </a:lnTo>
                <a:lnTo>
                  <a:pt x="151805" y="258961"/>
                </a:lnTo>
                <a:lnTo>
                  <a:pt x="160735" y="267891"/>
                </a:lnTo>
                <a:lnTo>
                  <a:pt x="169664" y="276820"/>
                </a:lnTo>
                <a:lnTo>
                  <a:pt x="169664" y="285750"/>
                </a:lnTo>
                <a:lnTo>
                  <a:pt x="169664" y="285750"/>
                </a:lnTo>
                <a:lnTo>
                  <a:pt x="178594" y="294680"/>
                </a:lnTo>
                <a:lnTo>
                  <a:pt x="187524" y="294680"/>
                </a:lnTo>
                <a:lnTo>
                  <a:pt x="187524" y="285750"/>
                </a:lnTo>
                <a:lnTo>
                  <a:pt x="196453" y="276820"/>
                </a:lnTo>
                <a:lnTo>
                  <a:pt x="205383" y="267891"/>
                </a:lnTo>
                <a:lnTo>
                  <a:pt x="214313" y="250031"/>
                </a:lnTo>
                <a:lnTo>
                  <a:pt x="214313" y="241101"/>
                </a:lnTo>
                <a:lnTo>
                  <a:pt x="223242" y="232172"/>
                </a:lnTo>
                <a:lnTo>
                  <a:pt x="232172" y="223242"/>
                </a:lnTo>
                <a:lnTo>
                  <a:pt x="232172" y="223242"/>
                </a:lnTo>
                <a:lnTo>
                  <a:pt x="250031" y="232172"/>
                </a:lnTo>
                <a:lnTo>
                  <a:pt x="258961" y="250031"/>
                </a:lnTo>
                <a:lnTo>
                  <a:pt x="267891" y="258961"/>
                </a:lnTo>
                <a:lnTo>
                  <a:pt x="285750" y="267891"/>
                </a:lnTo>
                <a:lnTo>
                  <a:pt x="303610" y="276820"/>
                </a:lnTo>
                <a:lnTo>
                  <a:pt x="321469" y="267891"/>
                </a:lnTo>
                <a:lnTo>
                  <a:pt x="330399" y="250031"/>
                </a:lnTo>
                <a:lnTo>
                  <a:pt x="348258" y="223242"/>
                </a:lnTo>
                <a:lnTo>
                  <a:pt x="357188" y="187523"/>
                </a:lnTo>
                <a:lnTo>
                  <a:pt x="357188" y="151804"/>
                </a:lnTo>
                <a:lnTo>
                  <a:pt x="357188" y="116086"/>
                </a:lnTo>
                <a:lnTo>
                  <a:pt x="357188" y="80367"/>
                </a:lnTo>
                <a:lnTo>
                  <a:pt x="348258" y="53578"/>
                </a:lnTo>
                <a:lnTo>
                  <a:pt x="339328" y="26789"/>
                </a:lnTo>
                <a:lnTo>
                  <a:pt x="330399" y="8929"/>
                </a:lnTo>
                <a:lnTo>
                  <a:pt x="330399" y="0"/>
                </a:lnTo>
                <a:lnTo>
                  <a:pt x="330399" y="8929"/>
                </a:lnTo>
                <a:lnTo>
                  <a:pt x="321469" y="17859"/>
                </a:lnTo>
                <a:lnTo>
                  <a:pt x="330399" y="44648"/>
                </a:lnTo>
                <a:lnTo>
                  <a:pt x="330399" y="71437"/>
                </a:lnTo>
                <a:lnTo>
                  <a:pt x="339328" y="107156"/>
                </a:lnTo>
                <a:lnTo>
                  <a:pt x="366117" y="142875"/>
                </a:lnTo>
                <a:lnTo>
                  <a:pt x="383977" y="169664"/>
                </a:lnTo>
                <a:lnTo>
                  <a:pt x="410766" y="178593"/>
                </a:lnTo>
                <a:lnTo>
                  <a:pt x="437555" y="187523"/>
                </a:lnTo>
                <a:lnTo>
                  <a:pt x="464344" y="178593"/>
                </a:lnTo>
                <a:lnTo>
                  <a:pt x="491133" y="160734"/>
                </a:lnTo>
                <a:lnTo>
                  <a:pt x="491133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3" name="Freeform 22562"/>
          <p:cNvSpPr/>
          <p:nvPr/>
        </p:nvSpPr>
        <p:spPr bwMode="auto">
          <a:xfrm>
            <a:off x="2669977" y="4545211"/>
            <a:ext cx="151805" cy="223243"/>
          </a:xfrm>
          <a:custGeom>
            <a:avLst/>
            <a:gdLst/>
            <a:ahLst/>
            <a:cxnLst/>
            <a:rect l="0" t="0" r="0" b="0"/>
            <a:pathLst>
              <a:path w="151805" h="223243">
                <a:moveTo>
                  <a:pt x="26789" y="160734"/>
                </a:moveTo>
                <a:lnTo>
                  <a:pt x="17859" y="169664"/>
                </a:lnTo>
                <a:lnTo>
                  <a:pt x="17859" y="178593"/>
                </a:lnTo>
                <a:lnTo>
                  <a:pt x="26789" y="196453"/>
                </a:lnTo>
                <a:lnTo>
                  <a:pt x="26789" y="214312"/>
                </a:lnTo>
                <a:lnTo>
                  <a:pt x="35718" y="223242"/>
                </a:lnTo>
                <a:lnTo>
                  <a:pt x="44648" y="223242"/>
                </a:lnTo>
                <a:lnTo>
                  <a:pt x="62507" y="214312"/>
                </a:lnTo>
                <a:lnTo>
                  <a:pt x="71437" y="205382"/>
                </a:lnTo>
                <a:lnTo>
                  <a:pt x="80367" y="187523"/>
                </a:lnTo>
                <a:lnTo>
                  <a:pt x="80367" y="169664"/>
                </a:lnTo>
                <a:lnTo>
                  <a:pt x="80367" y="142875"/>
                </a:lnTo>
                <a:lnTo>
                  <a:pt x="80367" y="116085"/>
                </a:lnTo>
                <a:lnTo>
                  <a:pt x="71437" y="89296"/>
                </a:lnTo>
                <a:lnTo>
                  <a:pt x="62507" y="62507"/>
                </a:lnTo>
                <a:lnTo>
                  <a:pt x="44648" y="35718"/>
                </a:lnTo>
                <a:lnTo>
                  <a:pt x="35718" y="8929"/>
                </a:lnTo>
                <a:lnTo>
                  <a:pt x="17859" y="0"/>
                </a:lnTo>
                <a:lnTo>
                  <a:pt x="8929" y="0"/>
                </a:lnTo>
                <a:lnTo>
                  <a:pt x="0" y="8929"/>
                </a:lnTo>
                <a:lnTo>
                  <a:pt x="0" y="35718"/>
                </a:lnTo>
                <a:lnTo>
                  <a:pt x="0" y="62507"/>
                </a:lnTo>
                <a:lnTo>
                  <a:pt x="8929" y="107156"/>
                </a:lnTo>
                <a:lnTo>
                  <a:pt x="35718" y="142875"/>
                </a:lnTo>
                <a:lnTo>
                  <a:pt x="62507" y="178593"/>
                </a:lnTo>
                <a:lnTo>
                  <a:pt x="89296" y="205382"/>
                </a:lnTo>
                <a:lnTo>
                  <a:pt x="125015" y="214312"/>
                </a:lnTo>
                <a:lnTo>
                  <a:pt x="151804" y="214312"/>
                </a:lnTo>
                <a:lnTo>
                  <a:pt x="151804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4" name="Freeform 22563"/>
          <p:cNvSpPr/>
          <p:nvPr/>
        </p:nvSpPr>
        <p:spPr bwMode="auto">
          <a:xfrm>
            <a:off x="2419945" y="4947047"/>
            <a:ext cx="241103" cy="169665"/>
          </a:xfrm>
          <a:custGeom>
            <a:avLst/>
            <a:gdLst/>
            <a:ahLst/>
            <a:cxnLst/>
            <a:rect l="0" t="0" r="0" b="0"/>
            <a:pathLst>
              <a:path w="241103" h="169665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17860" y="89297"/>
                </a:lnTo>
                <a:lnTo>
                  <a:pt x="35719" y="107156"/>
                </a:lnTo>
                <a:lnTo>
                  <a:pt x="53578" y="125016"/>
                </a:lnTo>
                <a:lnTo>
                  <a:pt x="62508" y="142875"/>
                </a:lnTo>
                <a:lnTo>
                  <a:pt x="80368" y="151805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60734"/>
                </a:lnTo>
                <a:lnTo>
                  <a:pt x="89297" y="151805"/>
                </a:lnTo>
                <a:lnTo>
                  <a:pt x="89297" y="133945"/>
                </a:lnTo>
                <a:lnTo>
                  <a:pt x="80368" y="107156"/>
                </a:lnTo>
                <a:lnTo>
                  <a:pt x="80368" y="80367"/>
                </a:lnTo>
                <a:lnTo>
                  <a:pt x="71438" y="53578"/>
                </a:lnTo>
                <a:lnTo>
                  <a:pt x="80368" y="35719"/>
                </a:lnTo>
                <a:lnTo>
                  <a:pt x="80368" y="26789"/>
                </a:lnTo>
                <a:lnTo>
                  <a:pt x="98227" y="35719"/>
                </a:lnTo>
                <a:lnTo>
                  <a:pt x="116086" y="44648"/>
                </a:lnTo>
                <a:lnTo>
                  <a:pt x="133946" y="71437"/>
                </a:lnTo>
                <a:lnTo>
                  <a:pt x="151805" y="89297"/>
                </a:lnTo>
                <a:lnTo>
                  <a:pt x="169664" y="116086"/>
                </a:lnTo>
                <a:lnTo>
                  <a:pt x="187524" y="133945"/>
                </a:lnTo>
                <a:lnTo>
                  <a:pt x="205383" y="142875"/>
                </a:lnTo>
                <a:lnTo>
                  <a:pt x="223243" y="142875"/>
                </a:lnTo>
                <a:lnTo>
                  <a:pt x="232172" y="133945"/>
                </a:lnTo>
                <a:lnTo>
                  <a:pt x="241102" y="116086"/>
                </a:lnTo>
                <a:lnTo>
                  <a:pt x="241102" y="89297"/>
                </a:lnTo>
                <a:lnTo>
                  <a:pt x="241102" y="53578"/>
                </a:lnTo>
                <a:lnTo>
                  <a:pt x="232172" y="2678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5" name="Freeform 22564"/>
          <p:cNvSpPr/>
          <p:nvPr/>
        </p:nvSpPr>
        <p:spPr bwMode="auto">
          <a:xfrm>
            <a:off x="2669977" y="4929188"/>
            <a:ext cx="71438" cy="53579"/>
          </a:xfrm>
          <a:custGeom>
            <a:avLst/>
            <a:gdLst/>
            <a:ahLst/>
            <a:cxnLst/>
            <a:rect l="0" t="0" r="0" b="0"/>
            <a:pathLst>
              <a:path w="71438" h="53579">
                <a:moveTo>
                  <a:pt x="0" y="53578"/>
                </a:moveTo>
                <a:lnTo>
                  <a:pt x="0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35718"/>
                </a:lnTo>
                <a:lnTo>
                  <a:pt x="35718" y="26789"/>
                </a:lnTo>
                <a:lnTo>
                  <a:pt x="44648" y="26789"/>
                </a:lnTo>
                <a:lnTo>
                  <a:pt x="62507" y="17859"/>
                </a:lnTo>
                <a:lnTo>
                  <a:pt x="62507" y="892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6" name="Freeform 22565"/>
          <p:cNvSpPr/>
          <p:nvPr/>
        </p:nvSpPr>
        <p:spPr bwMode="auto">
          <a:xfrm>
            <a:off x="2678906" y="4875609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30" y="98227"/>
                </a:lnTo>
                <a:lnTo>
                  <a:pt x="26789" y="125016"/>
                </a:lnTo>
                <a:lnTo>
                  <a:pt x="44649" y="151805"/>
                </a:lnTo>
                <a:lnTo>
                  <a:pt x="71438" y="160735"/>
                </a:lnTo>
                <a:lnTo>
                  <a:pt x="89297" y="169664"/>
                </a:lnTo>
                <a:lnTo>
                  <a:pt x="116086" y="160735"/>
                </a:lnTo>
                <a:lnTo>
                  <a:pt x="125016" y="142875"/>
                </a:lnTo>
                <a:lnTo>
                  <a:pt x="133946" y="125016"/>
                </a:lnTo>
                <a:lnTo>
                  <a:pt x="133946" y="98227"/>
                </a:lnTo>
                <a:lnTo>
                  <a:pt x="13394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7" name="Freeform 22566"/>
          <p:cNvSpPr/>
          <p:nvPr/>
        </p:nvSpPr>
        <p:spPr bwMode="auto">
          <a:xfrm>
            <a:off x="2741414" y="4875609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0" y="107157"/>
                </a:moveTo>
                <a:lnTo>
                  <a:pt x="893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116086"/>
                </a:lnTo>
                <a:lnTo>
                  <a:pt x="53578" y="107157"/>
                </a:lnTo>
                <a:lnTo>
                  <a:pt x="62508" y="107157"/>
                </a:lnTo>
                <a:lnTo>
                  <a:pt x="80367" y="89297"/>
                </a:lnTo>
                <a:lnTo>
                  <a:pt x="89297" y="71438"/>
                </a:lnTo>
                <a:lnTo>
                  <a:pt x="89297" y="53579"/>
                </a:lnTo>
                <a:lnTo>
                  <a:pt x="89297" y="35719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80367" y="26789"/>
                </a:lnTo>
                <a:lnTo>
                  <a:pt x="80367" y="62508"/>
                </a:lnTo>
                <a:lnTo>
                  <a:pt x="89297" y="107157"/>
                </a:lnTo>
                <a:lnTo>
                  <a:pt x="98227" y="142875"/>
                </a:lnTo>
                <a:lnTo>
                  <a:pt x="116086" y="178594"/>
                </a:lnTo>
                <a:lnTo>
                  <a:pt x="133945" y="196454"/>
                </a:lnTo>
                <a:lnTo>
                  <a:pt x="151805" y="205383"/>
                </a:lnTo>
                <a:lnTo>
                  <a:pt x="160734" y="205383"/>
                </a:lnTo>
                <a:lnTo>
                  <a:pt x="169664" y="187524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8" name="Freeform 22567"/>
          <p:cNvSpPr/>
          <p:nvPr/>
        </p:nvSpPr>
        <p:spPr bwMode="auto">
          <a:xfrm>
            <a:off x="2928938" y="4741664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17859" y="178594"/>
                </a:moveTo>
                <a:lnTo>
                  <a:pt x="17859" y="169664"/>
                </a:lnTo>
                <a:lnTo>
                  <a:pt x="17859" y="169664"/>
                </a:lnTo>
                <a:lnTo>
                  <a:pt x="8929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76820"/>
                </a:lnTo>
                <a:lnTo>
                  <a:pt x="8929" y="285750"/>
                </a:lnTo>
                <a:lnTo>
                  <a:pt x="17859" y="294680"/>
                </a:lnTo>
                <a:lnTo>
                  <a:pt x="26789" y="285750"/>
                </a:lnTo>
                <a:lnTo>
                  <a:pt x="35718" y="267891"/>
                </a:lnTo>
                <a:lnTo>
                  <a:pt x="44648" y="241102"/>
                </a:lnTo>
                <a:lnTo>
                  <a:pt x="53578" y="214313"/>
                </a:lnTo>
                <a:lnTo>
                  <a:pt x="53578" y="178594"/>
                </a:lnTo>
                <a:lnTo>
                  <a:pt x="53578" y="133945"/>
                </a:lnTo>
                <a:lnTo>
                  <a:pt x="53578" y="98226"/>
                </a:lnTo>
                <a:lnTo>
                  <a:pt x="44648" y="62507"/>
                </a:lnTo>
                <a:lnTo>
                  <a:pt x="35718" y="26789"/>
                </a:lnTo>
                <a:lnTo>
                  <a:pt x="35718" y="8929"/>
                </a:lnTo>
                <a:lnTo>
                  <a:pt x="26789" y="0"/>
                </a:lnTo>
                <a:lnTo>
                  <a:pt x="17859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0" y="98226"/>
                </a:lnTo>
                <a:lnTo>
                  <a:pt x="0" y="142875"/>
                </a:lnTo>
                <a:lnTo>
                  <a:pt x="0" y="187524"/>
                </a:lnTo>
                <a:lnTo>
                  <a:pt x="17859" y="232172"/>
                </a:lnTo>
                <a:lnTo>
                  <a:pt x="35718" y="258961"/>
                </a:lnTo>
                <a:lnTo>
                  <a:pt x="62507" y="285750"/>
                </a:lnTo>
                <a:lnTo>
                  <a:pt x="89296" y="294680"/>
                </a:lnTo>
                <a:lnTo>
                  <a:pt x="116085" y="285750"/>
                </a:lnTo>
                <a:lnTo>
                  <a:pt x="133945" y="267891"/>
                </a:lnTo>
                <a:lnTo>
                  <a:pt x="133945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69" name="Freeform 22568"/>
          <p:cNvSpPr/>
          <p:nvPr/>
        </p:nvSpPr>
        <p:spPr bwMode="auto">
          <a:xfrm>
            <a:off x="3143250" y="4741664"/>
            <a:ext cx="125017" cy="294681"/>
          </a:xfrm>
          <a:custGeom>
            <a:avLst/>
            <a:gdLst/>
            <a:ahLst/>
            <a:cxnLst/>
            <a:rect l="0" t="0" r="0" b="0"/>
            <a:pathLst>
              <a:path w="125017" h="294681">
                <a:moveTo>
                  <a:pt x="893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71437"/>
                </a:lnTo>
                <a:lnTo>
                  <a:pt x="26789" y="107156"/>
                </a:lnTo>
                <a:lnTo>
                  <a:pt x="44648" y="151805"/>
                </a:lnTo>
                <a:lnTo>
                  <a:pt x="62508" y="187524"/>
                </a:lnTo>
                <a:lnTo>
                  <a:pt x="80367" y="223242"/>
                </a:lnTo>
                <a:lnTo>
                  <a:pt x="98227" y="250031"/>
                </a:lnTo>
                <a:lnTo>
                  <a:pt x="116086" y="276820"/>
                </a:lnTo>
                <a:lnTo>
                  <a:pt x="125016" y="285750"/>
                </a:lnTo>
                <a:lnTo>
                  <a:pt x="116086" y="294680"/>
                </a:lnTo>
                <a:lnTo>
                  <a:pt x="116086" y="285750"/>
                </a:lnTo>
                <a:lnTo>
                  <a:pt x="89297" y="276820"/>
                </a:lnTo>
                <a:lnTo>
                  <a:pt x="71438" y="250031"/>
                </a:lnTo>
                <a:lnTo>
                  <a:pt x="7143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0" name="Freeform 22569"/>
          <p:cNvSpPr/>
          <p:nvPr/>
        </p:nvSpPr>
        <p:spPr bwMode="auto">
          <a:xfrm>
            <a:off x="3080742" y="4902398"/>
            <a:ext cx="312540" cy="80369"/>
          </a:xfrm>
          <a:custGeom>
            <a:avLst/>
            <a:gdLst/>
            <a:ahLst/>
            <a:cxnLst/>
            <a:rect l="0" t="0" r="0" b="0"/>
            <a:pathLst>
              <a:path w="312540" h="80369">
                <a:moveTo>
                  <a:pt x="0" y="80368"/>
                </a:moveTo>
                <a:lnTo>
                  <a:pt x="8930" y="80368"/>
                </a:lnTo>
                <a:lnTo>
                  <a:pt x="26789" y="71438"/>
                </a:lnTo>
                <a:lnTo>
                  <a:pt x="53578" y="62508"/>
                </a:lnTo>
                <a:lnTo>
                  <a:pt x="89297" y="53579"/>
                </a:lnTo>
                <a:lnTo>
                  <a:pt x="125016" y="44649"/>
                </a:lnTo>
                <a:lnTo>
                  <a:pt x="151805" y="26790"/>
                </a:lnTo>
                <a:lnTo>
                  <a:pt x="169664" y="17860"/>
                </a:lnTo>
                <a:lnTo>
                  <a:pt x="187524" y="8930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8930"/>
                </a:lnTo>
                <a:lnTo>
                  <a:pt x="223242" y="26790"/>
                </a:lnTo>
                <a:lnTo>
                  <a:pt x="232172" y="35719"/>
                </a:lnTo>
                <a:lnTo>
                  <a:pt x="250031" y="44649"/>
                </a:lnTo>
                <a:lnTo>
                  <a:pt x="267891" y="53579"/>
                </a:lnTo>
                <a:lnTo>
                  <a:pt x="276821" y="53579"/>
                </a:lnTo>
                <a:lnTo>
                  <a:pt x="294680" y="53579"/>
                </a:lnTo>
                <a:lnTo>
                  <a:pt x="312539" y="53579"/>
                </a:lnTo>
                <a:lnTo>
                  <a:pt x="312539" y="44649"/>
                </a:lnTo>
                <a:lnTo>
                  <a:pt x="312539" y="35719"/>
                </a:lnTo>
                <a:lnTo>
                  <a:pt x="303610" y="26790"/>
                </a:lnTo>
                <a:lnTo>
                  <a:pt x="285750" y="17860"/>
                </a:lnTo>
                <a:lnTo>
                  <a:pt x="258961" y="8930"/>
                </a:lnTo>
                <a:lnTo>
                  <a:pt x="241102" y="0"/>
                </a:lnTo>
                <a:lnTo>
                  <a:pt x="223242" y="0"/>
                </a:lnTo>
                <a:lnTo>
                  <a:pt x="205383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87524" y="8930"/>
                </a:lnTo>
                <a:lnTo>
                  <a:pt x="18752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1" name="Freeform 22570"/>
          <p:cNvSpPr/>
          <p:nvPr/>
        </p:nvSpPr>
        <p:spPr bwMode="auto">
          <a:xfrm>
            <a:off x="3598664" y="4750593"/>
            <a:ext cx="89298" cy="258963"/>
          </a:xfrm>
          <a:custGeom>
            <a:avLst/>
            <a:gdLst/>
            <a:ahLst/>
            <a:cxnLst/>
            <a:rect l="0" t="0" r="0" b="0"/>
            <a:pathLst>
              <a:path w="89298" h="258963">
                <a:moveTo>
                  <a:pt x="89297" y="44649"/>
                </a:moveTo>
                <a:lnTo>
                  <a:pt x="80367" y="35719"/>
                </a:lnTo>
                <a:lnTo>
                  <a:pt x="71438" y="26789"/>
                </a:lnTo>
                <a:lnTo>
                  <a:pt x="62508" y="17860"/>
                </a:lnTo>
                <a:lnTo>
                  <a:pt x="53578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71438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51805"/>
                </a:lnTo>
                <a:lnTo>
                  <a:pt x="17859" y="178595"/>
                </a:lnTo>
                <a:lnTo>
                  <a:pt x="17859" y="205384"/>
                </a:lnTo>
                <a:lnTo>
                  <a:pt x="17859" y="223243"/>
                </a:lnTo>
                <a:lnTo>
                  <a:pt x="17859" y="241102"/>
                </a:lnTo>
                <a:lnTo>
                  <a:pt x="8930" y="258962"/>
                </a:lnTo>
                <a:lnTo>
                  <a:pt x="8930" y="25896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2" name="Freeform 22571"/>
          <p:cNvSpPr/>
          <p:nvPr/>
        </p:nvSpPr>
        <p:spPr bwMode="auto">
          <a:xfrm>
            <a:off x="3527227" y="4893469"/>
            <a:ext cx="151805" cy="8930"/>
          </a:xfrm>
          <a:custGeom>
            <a:avLst/>
            <a:gdLst/>
            <a:ahLst/>
            <a:cxnLst/>
            <a:rect l="0" t="0" r="0" b="0"/>
            <a:pathLst>
              <a:path w="151805" h="8930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44648" y="0"/>
                </a:lnTo>
                <a:lnTo>
                  <a:pt x="71437" y="8929"/>
                </a:lnTo>
                <a:lnTo>
                  <a:pt x="98226" y="8929"/>
                </a:lnTo>
                <a:lnTo>
                  <a:pt x="133945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3" name="Freeform 22572"/>
          <p:cNvSpPr/>
          <p:nvPr/>
        </p:nvSpPr>
        <p:spPr bwMode="auto">
          <a:xfrm>
            <a:off x="3741539" y="4830961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0" y="0"/>
                </a:move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9" y="125016"/>
                </a:lnTo>
                <a:lnTo>
                  <a:pt x="53578" y="14287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33945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4" name="Freeform 22573"/>
          <p:cNvSpPr/>
          <p:nvPr/>
        </p:nvSpPr>
        <p:spPr bwMode="auto">
          <a:xfrm>
            <a:off x="3848695" y="4830961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0" y="80367"/>
                </a:moveTo>
                <a:lnTo>
                  <a:pt x="8930" y="89297"/>
                </a:lnTo>
                <a:lnTo>
                  <a:pt x="17860" y="89297"/>
                </a:lnTo>
                <a:lnTo>
                  <a:pt x="35719" y="98227"/>
                </a:lnTo>
                <a:lnTo>
                  <a:pt x="53578" y="107156"/>
                </a:lnTo>
                <a:lnTo>
                  <a:pt x="71438" y="116086"/>
                </a:lnTo>
                <a:lnTo>
                  <a:pt x="80368" y="116086"/>
                </a:lnTo>
                <a:lnTo>
                  <a:pt x="98227" y="107156"/>
                </a:lnTo>
                <a:lnTo>
                  <a:pt x="98227" y="98227"/>
                </a:lnTo>
                <a:lnTo>
                  <a:pt x="98227" y="80367"/>
                </a:lnTo>
                <a:lnTo>
                  <a:pt x="89297" y="62508"/>
                </a:lnTo>
                <a:lnTo>
                  <a:pt x="80368" y="44648"/>
                </a:lnTo>
                <a:lnTo>
                  <a:pt x="62508" y="26789"/>
                </a:lnTo>
                <a:lnTo>
                  <a:pt x="53578" y="8929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44648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9" y="89297"/>
                </a:lnTo>
                <a:lnTo>
                  <a:pt x="4464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5" name="Freeform 22574"/>
          <p:cNvSpPr/>
          <p:nvPr/>
        </p:nvSpPr>
        <p:spPr bwMode="auto">
          <a:xfrm>
            <a:off x="4027289" y="4759523"/>
            <a:ext cx="151806" cy="187525"/>
          </a:xfrm>
          <a:custGeom>
            <a:avLst/>
            <a:gdLst/>
            <a:ahLst/>
            <a:cxnLst/>
            <a:rect l="0" t="0" r="0" b="0"/>
            <a:pathLst>
              <a:path w="151806" h="187525">
                <a:moveTo>
                  <a:pt x="0" y="11608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35719" y="133946"/>
                </a:lnTo>
                <a:lnTo>
                  <a:pt x="35719" y="125016"/>
                </a:lnTo>
                <a:lnTo>
                  <a:pt x="44649" y="107156"/>
                </a:lnTo>
                <a:lnTo>
                  <a:pt x="44649" y="9822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62508" y="107156"/>
                </a:lnTo>
                <a:lnTo>
                  <a:pt x="62508" y="125016"/>
                </a:lnTo>
                <a:lnTo>
                  <a:pt x="80367" y="142875"/>
                </a:lnTo>
                <a:lnTo>
                  <a:pt x="89297" y="160735"/>
                </a:lnTo>
                <a:lnTo>
                  <a:pt x="98227" y="178594"/>
                </a:lnTo>
                <a:lnTo>
                  <a:pt x="116086" y="187524"/>
                </a:lnTo>
                <a:lnTo>
                  <a:pt x="125016" y="187524"/>
                </a:lnTo>
                <a:lnTo>
                  <a:pt x="133945" y="169665"/>
                </a:lnTo>
                <a:lnTo>
                  <a:pt x="142875" y="151805"/>
                </a:lnTo>
                <a:lnTo>
                  <a:pt x="151805" y="133946"/>
                </a:lnTo>
                <a:lnTo>
                  <a:pt x="142875" y="107156"/>
                </a:lnTo>
                <a:lnTo>
                  <a:pt x="142875" y="71438"/>
                </a:lnTo>
                <a:lnTo>
                  <a:pt x="133945" y="44648"/>
                </a:lnTo>
                <a:lnTo>
                  <a:pt x="116086" y="17859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6" name="Freeform 22575"/>
          <p:cNvSpPr/>
          <p:nvPr/>
        </p:nvSpPr>
        <p:spPr bwMode="auto">
          <a:xfrm>
            <a:off x="4375547" y="4330898"/>
            <a:ext cx="491134" cy="508993"/>
          </a:xfrm>
          <a:custGeom>
            <a:avLst/>
            <a:gdLst/>
            <a:ahLst/>
            <a:cxnLst/>
            <a:rect l="0" t="0" r="0" b="0"/>
            <a:pathLst>
              <a:path w="491134" h="508993">
                <a:moveTo>
                  <a:pt x="53578" y="312539"/>
                </a:moveTo>
                <a:lnTo>
                  <a:pt x="53578" y="321469"/>
                </a:lnTo>
                <a:lnTo>
                  <a:pt x="44648" y="321469"/>
                </a:lnTo>
                <a:lnTo>
                  <a:pt x="35719" y="330398"/>
                </a:lnTo>
                <a:lnTo>
                  <a:pt x="26789" y="348258"/>
                </a:lnTo>
                <a:lnTo>
                  <a:pt x="17859" y="375047"/>
                </a:lnTo>
                <a:lnTo>
                  <a:pt x="8930" y="401836"/>
                </a:lnTo>
                <a:lnTo>
                  <a:pt x="0" y="428625"/>
                </a:lnTo>
                <a:lnTo>
                  <a:pt x="0" y="464344"/>
                </a:lnTo>
                <a:lnTo>
                  <a:pt x="0" y="491133"/>
                </a:lnTo>
                <a:lnTo>
                  <a:pt x="0" y="500063"/>
                </a:lnTo>
                <a:lnTo>
                  <a:pt x="8930" y="508992"/>
                </a:lnTo>
                <a:lnTo>
                  <a:pt x="26789" y="508992"/>
                </a:lnTo>
                <a:lnTo>
                  <a:pt x="35719" y="491133"/>
                </a:lnTo>
                <a:lnTo>
                  <a:pt x="53578" y="464344"/>
                </a:lnTo>
                <a:lnTo>
                  <a:pt x="62508" y="437555"/>
                </a:lnTo>
                <a:lnTo>
                  <a:pt x="71437" y="401836"/>
                </a:lnTo>
                <a:lnTo>
                  <a:pt x="71437" y="366117"/>
                </a:lnTo>
                <a:lnTo>
                  <a:pt x="80367" y="339328"/>
                </a:lnTo>
                <a:lnTo>
                  <a:pt x="80367" y="321469"/>
                </a:lnTo>
                <a:lnTo>
                  <a:pt x="89297" y="321469"/>
                </a:lnTo>
                <a:lnTo>
                  <a:pt x="89297" y="339328"/>
                </a:lnTo>
                <a:lnTo>
                  <a:pt x="98226" y="366117"/>
                </a:lnTo>
                <a:lnTo>
                  <a:pt x="107156" y="392906"/>
                </a:lnTo>
                <a:lnTo>
                  <a:pt x="116086" y="428625"/>
                </a:lnTo>
                <a:lnTo>
                  <a:pt x="133945" y="455414"/>
                </a:lnTo>
                <a:lnTo>
                  <a:pt x="142875" y="464344"/>
                </a:lnTo>
                <a:lnTo>
                  <a:pt x="160734" y="473273"/>
                </a:lnTo>
                <a:lnTo>
                  <a:pt x="187523" y="464344"/>
                </a:lnTo>
                <a:lnTo>
                  <a:pt x="205383" y="455414"/>
                </a:lnTo>
                <a:lnTo>
                  <a:pt x="214312" y="428625"/>
                </a:lnTo>
                <a:lnTo>
                  <a:pt x="223242" y="392906"/>
                </a:lnTo>
                <a:lnTo>
                  <a:pt x="232172" y="357188"/>
                </a:lnTo>
                <a:lnTo>
                  <a:pt x="241101" y="321469"/>
                </a:lnTo>
                <a:lnTo>
                  <a:pt x="241101" y="276820"/>
                </a:lnTo>
                <a:lnTo>
                  <a:pt x="241101" y="223242"/>
                </a:lnTo>
                <a:lnTo>
                  <a:pt x="250031" y="169664"/>
                </a:lnTo>
                <a:lnTo>
                  <a:pt x="250031" y="133945"/>
                </a:lnTo>
                <a:lnTo>
                  <a:pt x="250031" y="98227"/>
                </a:lnTo>
                <a:lnTo>
                  <a:pt x="250031" y="71438"/>
                </a:lnTo>
                <a:lnTo>
                  <a:pt x="250031" y="53578"/>
                </a:lnTo>
                <a:lnTo>
                  <a:pt x="250031" y="53578"/>
                </a:lnTo>
                <a:lnTo>
                  <a:pt x="241101" y="71438"/>
                </a:lnTo>
                <a:lnTo>
                  <a:pt x="232172" y="98227"/>
                </a:lnTo>
                <a:lnTo>
                  <a:pt x="223242" y="142875"/>
                </a:lnTo>
                <a:lnTo>
                  <a:pt x="205383" y="205383"/>
                </a:lnTo>
                <a:lnTo>
                  <a:pt x="205383" y="267891"/>
                </a:lnTo>
                <a:lnTo>
                  <a:pt x="205383" y="321469"/>
                </a:lnTo>
                <a:lnTo>
                  <a:pt x="223242" y="357188"/>
                </a:lnTo>
                <a:lnTo>
                  <a:pt x="250031" y="383977"/>
                </a:lnTo>
                <a:lnTo>
                  <a:pt x="276820" y="401836"/>
                </a:lnTo>
                <a:lnTo>
                  <a:pt x="303609" y="401836"/>
                </a:lnTo>
                <a:lnTo>
                  <a:pt x="339328" y="383977"/>
                </a:lnTo>
                <a:lnTo>
                  <a:pt x="357187" y="366117"/>
                </a:lnTo>
                <a:lnTo>
                  <a:pt x="375047" y="330398"/>
                </a:lnTo>
                <a:lnTo>
                  <a:pt x="392906" y="285750"/>
                </a:lnTo>
                <a:lnTo>
                  <a:pt x="401836" y="241102"/>
                </a:lnTo>
                <a:lnTo>
                  <a:pt x="401836" y="187523"/>
                </a:lnTo>
                <a:lnTo>
                  <a:pt x="401836" y="125016"/>
                </a:lnTo>
                <a:lnTo>
                  <a:pt x="401836" y="71438"/>
                </a:lnTo>
                <a:lnTo>
                  <a:pt x="401836" y="26789"/>
                </a:lnTo>
                <a:lnTo>
                  <a:pt x="401836" y="0"/>
                </a:lnTo>
                <a:lnTo>
                  <a:pt x="401836" y="0"/>
                </a:lnTo>
                <a:lnTo>
                  <a:pt x="383976" y="17859"/>
                </a:lnTo>
                <a:lnTo>
                  <a:pt x="375047" y="53578"/>
                </a:lnTo>
                <a:lnTo>
                  <a:pt x="357187" y="107156"/>
                </a:lnTo>
                <a:lnTo>
                  <a:pt x="357187" y="160734"/>
                </a:lnTo>
                <a:lnTo>
                  <a:pt x="357187" y="214313"/>
                </a:lnTo>
                <a:lnTo>
                  <a:pt x="375047" y="258961"/>
                </a:lnTo>
                <a:lnTo>
                  <a:pt x="392906" y="294680"/>
                </a:lnTo>
                <a:lnTo>
                  <a:pt x="419695" y="321469"/>
                </a:lnTo>
                <a:lnTo>
                  <a:pt x="446484" y="330398"/>
                </a:lnTo>
                <a:lnTo>
                  <a:pt x="473273" y="321469"/>
                </a:lnTo>
                <a:lnTo>
                  <a:pt x="491133" y="303609"/>
                </a:lnTo>
                <a:lnTo>
                  <a:pt x="491133" y="285750"/>
                </a:lnTo>
                <a:lnTo>
                  <a:pt x="482203" y="258961"/>
                </a:lnTo>
                <a:lnTo>
                  <a:pt x="482203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7" name="Freeform 22576"/>
          <p:cNvSpPr/>
          <p:nvPr/>
        </p:nvSpPr>
        <p:spPr bwMode="auto">
          <a:xfrm>
            <a:off x="4804172" y="4214812"/>
            <a:ext cx="410767" cy="383978"/>
          </a:xfrm>
          <a:custGeom>
            <a:avLst/>
            <a:gdLst/>
            <a:ahLst/>
            <a:cxnLst/>
            <a:rect l="0" t="0" r="0" b="0"/>
            <a:pathLst>
              <a:path w="410767" h="383978">
                <a:moveTo>
                  <a:pt x="187523" y="8930"/>
                </a:moveTo>
                <a:lnTo>
                  <a:pt x="187523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87523" y="44649"/>
                </a:lnTo>
                <a:lnTo>
                  <a:pt x="196453" y="80367"/>
                </a:lnTo>
                <a:lnTo>
                  <a:pt x="196453" y="125016"/>
                </a:lnTo>
                <a:lnTo>
                  <a:pt x="205383" y="169664"/>
                </a:lnTo>
                <a:lnTo>
                  <a:pt x="205383" y="232172"/>
                </a:lnTo>
                <a:lnTo>
                  <a:pt x="214312" y="285750"/>
                </a:lnTo>
                <a:lnTo>
                  <a:pt x="214312" y="330399"/>
                </a:lnTo>
                <a:lnTo>
                  <a:pt x="214312" y="357188"/>
                </a:lnTo>
                <a:lnTo>
                  <a:pt x="214312" y="383977"/>
                </a:lnTo>
                <a:lnTo>
                  <a:pt x="205383" y="383977"/>
                </a:lnTo>
                <a:lnTo>
                  <a:pt x="178594" y="383977"/>
                </a:lnTo>
                <a:lnTo>
                  <a:pt x="151805" y="366117"/>
                </a:lnTo>
                <a:lnTo>
                  <a:pt x="116086" y="330399"/>
                </a:lnTo>
                <a:lnTo>
                  <a:pt x="89297" y="303609"/>
                </a:lnTo>
                <a:lnTo>
                  <a:pt x="53578" y="267891"/>
                </a:lnTo>
                <a:lnTo>
                  <a:pt x="35719" y="241102"/>
                </a:lnTo>
                <a:lnTo>
                  <a:pt x="17859" y="223242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96453"/>
                </a:lnTo>
                <a:lnTo>
                  <a:pt x="26789" y="205383"/>
                </a:lnTo>
                <a:lnTo>
                  <a:pt x="53578" y="205383"/>
                </a:lnTo>
                <a:lnTo>
                  <a:pt x="89297" y="205383"/>
                </a:lnTo>
                <a:lnTo>
                  <a:pt x="133945" y="205383"/>
                </a:lnTo>
                <a:lnTo>
                  <a:pt x="169664" y="196453"/>
                </a:lnTo>
                <a:lnTo>
                  <a:pt x="205383" y="187524"/>
                </a:lnTo>
                <a:lnTo>
                  <a:pt x="232172" y="169664"/>
                </a:lnTo>
                <a:lnTo>
                  <a:pt x="258961" y="142875"/>
                </a:lnTo>
                <a:lnTo>
                  <a:pt x="276820" y="116086"/>
                </a:lnTo>
                <a:lnTo>
                  <a:pt x="285750" y="80367"/>
                </a:lnTo>
                <a:lnTo>
                  <a:pt x="294680" y="53578"/>
                </a:lnTo>
                <a:lnTo>
                  <a:pt x="303609" y="26789"/>
                </a:lnTo>
                <a:lnTo>
                  <a:pt x="294680" y="8930"/>
                </a:lnTo>
                <a:lnTo>
                  <a:pt x="294680" y="0"/>
                </a:lnTo>
                <a:lnTo>
                  <a:pt x="285750" y="17859"/>
                </a:lnTo>
                <a:lnTo>
                  <a:pt x="267891" y="44649"/>
                </a:lnTo>
                <a:lnTo>
                  <a:pt x="258961" y="80367"/>
                </a:lnTo>
                <a:lnTo>
                  <a:pt x="241101" y="133945"/>
                </a:lnTo>
                <a:lnTo>
                  <a:pt x="232172" y="187524"/>
                </a:lnTo>
                <a:lnTo>
                  <a:pt x="223242" y="232172"/>
                </a:lnTo>
                <a:lnTo>
                  <a:pt x="214312" y="276820"/>
                </a:lnTo>
                <a:lnTo>
                  <a:pt x="223242" y="303609"/>
                </a:lnTo>
                <a:lnTo>
                  <a:pt x="232172" y="312539"/>
                </a:lnTo>
                <a:lnTo>
                  <a:pt x="241101" y="303609"/>
                </a:lnTo>
                <a:lnTo>
                  <a:pt x="258961" y="294680"/>
                </a:lnTo>
                <a:lnTo>
                  <a:pt x="267891" y="267891"/>
                </a:lnTo>
                <a:lnTo>
                  <a:pt x="285750" y="232172"/>
                </a:lnTo>
                <a:lnTo>
                  <a:pt x="294680" y="205383"/>
                </a:lnTo>
                <a:lnTo>
                  <a:pt x="303609" y="169664"/>
                </a:lnTo>
                <a:lnTo>
                  <a:pt x="303609" y="151805"/>
                </a:lnTo>
                <a:lnTo>
                  <a:pt x="312539" y="151805"/>
                </a:lnTo>
                <a:lnTo>
                  <a:pt x="321469" y="160734"/>
                </a:lnTo>
                <a:lnTo>
                  <a:pt x="330398" y="178594"/>
                </a:lnTo>
                <a:lnTo>
                  <a:pt x="330398" y="205383"/>
                </a:lnTo>
                <a:lnTo>
                  <a:pt x="339328" y="232172"/>
                </a:lnTo>
                <a:lnTo>
                  <a:pt x="348258" y="258961"/>
                </a:lnTo>
                <a:lnTo>
                  <a:pt x="366117" y="276820"/>
                </a:lnTo>
                <a:lnTo>
                  <a:pt x="375047" y="285750"/>
                </a:lnTo>
                <a:lnTo>
                  <a:pt x="392906" y="285750"/>
                </a:lnTo>
                <a:lnTo>
                  <a:pt x="401836" y="276820"/>
                </a:lnTo>
                <a:lnTo>
                  <a:pt x="410766" y="250031"/>
                </a:lnTo>
                <a:lnTo>
                  <a:pt x="410766" y="232172"/>
                </a:lnTo>
                <a:lnTo>
                  <a:pt x="410766" y="205383"/>
                </a:lnTo>
                <a:lnTo>
                  <a:pt x="401836" y="178594"/>
                </a:lnTo>
                <a:lnTo>
                  <a:pt x="392906" y="169664"/>
                </a:lnTo>
                <a:lnTo>
                  <a:pt x="383976" y="160734"/>
                </a:lnTo>
                <a:lnTo>
                  <a:pt x="375047" y="178594"/>
                </a:lnTo>
                <a:lnTo>
                  <a:pt x="375047" y="196453"/>
                </a:lnTo>
                <a:lnTo>
                  <a:pt x="366117" y="223242"/>
                </a:lnTo>
                <a:lnTo>
                  <a:pt x="366117" y="258961"/>
                </a:lnTo>
                <a:lnTo>
                  <a:pt x="366117" y="285750"/>
                </a:lnTo>
                <a:lnTo>
                  <a:pt x="375047" y="303609"/>
                </a:lnTo>
                <a:lnTo>
                  <a:pt x="375047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8" name="Freeform 22577"/>
          <p:cNvSpPr/>
          <p:nvPr/>
        </p:nvSpPr>
        <p:spPr bwMode="auto">
          <a:xfrm>
            <a:off x="5357813" y="4161234"/>
            <a:ext cx="205383" cy="294681"/>
          </a:xfrm>
          <a:custGeom>
            <a:avLst/>
            <a:gdLst/>
            <a:ahLst/>
            <a:cxnLst/>
            <a:rect l="0" t="0" r="0" b="0"/>
            <a:pathLst>
              <a:path w="205383" h="294681">
                <a:moveTo>
                  <a:pt x="0" y="10715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29" y="214312"/>
                </a:lnTo>
                <a:lnTo>
                  <a:pt x="8929" y="250031"/>
                </a:lnTo>
                <a:lnTo>
                  <a:pt x="17859" y="267891"/>
                </a:lnTo>
                <a:lnTo>
                  <a:pt x="35718" y="285750"/>
                </a:lnTo>
                <a:lnTo>
                  <a:pt x="53578" y="294680"/>
                </a:lnTo>
                <a:lnTo>
                  <a:pt x="71437" y="285750"/>
                </a:lnTo>
                <a:lnTo>
                  <a:pt x="89296" y="276820"/>
                </a:lnTo>
                <a:lnTo>
                  <a:pt x="98226" y="258961"/>
                </a:lnTo>
                <a:lnTo>
                  <a:pt x="116085" y="223242"/>
                </a:lnTo>
                <a:lnTo>
                  <a:pt x="125015" y="196453"/>
                </a:lnTo>
                <a:lnTo>
                  <a:pt x="125015" y="169664"/>
                </a:lnTo>
                <a:lnTo>
                  <a:pt x="125015" y="142875"/>
                </a:lnTo>
                <a:lnTo>
                  <a:pt x="125015" y="125016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25015" y="142875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42875" y="214312"/>
                </a:lnTo>
                <a:lnTo>
                  <a:pt x="151804" y="223242"/>
                </a:lnTo>
                <a:lnTo>
                  <a:pt x="169664" y="232172"/>
                </a:lnTo>
                <a:lnTo>
                  <a:pt x="187523" y="232172"/>
                </a:lnTo>
                <a:lnTo>
                  <a:pt x="196453" y="223242"/>
                </a:lnTo>
                <a:lnTo>
                  <a:pt x="196453" y="214312"/>
                </a:lnTo>
                <a:lnTo>
                  <a:pt x="205382" y="187523"/>
                </a:lnTo>
                <a:lnTo>
                  <a:pt x="205382" y="160734"/>
                </a:lnTo>
                <a:lnTo>
                  <a:pt x="205382" y="133945"/>
                </a:lnTo>
                <a:lnTo>
                  <a:pt x="196453" y="107156"/>
                </a:lnTo>
                <a:lnTo>
                  <a:pt x="196453" y="71437"/>
                </a:lnTo>
                <a:lnTo>
                  <a:pt x="196453" y="44648"/>
                </a:lnTo>
                <a:lnTo>
                  <a:pt x="187523" y="26789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79" name="Freeform 22578"/>
          <p:cNvSpPr/>
          <p:nvPr/>
        </p:nvSpPr>
        <p:spPr bwMode="auto">
          <a:xfrm>
            <a:off x="5589984" y="4161234"/>
            <a:ext cx="285751" cy="303610"/>
          </a:xfrm>
          <a:custGeom>
            <a:avLst/>
            <a:gdLst/>
            <a:ahLst/>
            <a:cxnLst/>
            <a:rect l="0" t="0" r="0" b="0"/>
            <a:pathLst>
              <a:path w="285751" h="303610">
                <a:moveTo>
                  <a:pt x="89297" y="0"/>
                </a:moveTo>
                <a:lnTo>
                  <a:pt x="89297" y="17859"/>
                </a:lnTo>
                <a:lnTo>
                  <a:pt x="71438" y="35719"/>
                </a:lnTo>
                <a:lnTo>
                  <a:pt x="62508" y="71437"/>
                </a:lnTo>
                <a:lnTo>
                  <a:pt x="44649" y="107156"/>
                </a:lnTo>
                <a:lnTo>
                  <a:pt x="17860" y="142875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26789" y="160734"/>
                </a:lnTo>
                <a:lnTo>
                  <a:pt x="35719" y="133945"/>
                </a:lnTo>
                <a:lnTo>
                  <a:pt x="53579" y="98227"/>
                </a:lnTo>
                <a:lnTo>
                  <a:pt x="62508" y="71437"/>
                </a:lnTo>
                <a:lnTo>
                  <a:pt x="71438" y="44648"/>
                </a:lnTo>
                <a:lnTo>
                  <a:pt x="71438" y="26789"/>
                </a:lnTo>
                <a:lnTo>
                  <a:pt x="80368" y="17859"/>
                </a:lnTo>
                <a:lnTo>
                  <a:pt x="71438" y="26789"/>
                </a:lnTo>
                <a:lnTo>
                  <a:pt x="71438" y="53578"/>
                </a:lnTo>
                <a:lnTo>
                  <a:pt x="71438" y="89297"/>
                </a:lnTo>
                <a:lnTo>
                  <a:pt x="62508" y="116086"/>
                </a:lnTo>
                <a:lnTo>
                  <a:pt x="62508" y="151805"/>
                </a:lnTo>
                <a:lnTo>
                  <a:pt x="62508" y="178594"/>
                </a:lnTo>
                <a:lnTo>
                  <a:pt x="71438" y="187523"/>
                </a:lnTo>
                <a:lnTo>
                  <a:pt x="89297" y="196453"/>
                </a:lnTo>
                <a:lnTo>
                  <a:pt x="98227" y="187523"/>
                </a:lnTo>
                <a:lnTo>
                  <a:pt x="116086" y="169664"/>
                </a:lnTo>
                <a:lnTo>
                  <a:pt x="133946" y="151805"/>
                </a:lnTo>
                <a:lnTo>
                  <a:pt x="151805" y="125016"/>
                </a:lnTo>
                <a:lnTo>
                  <a:pt x="169664" y="89297"/>
                </a:lnTo>
                <a:lnTo>
                  <a:pt x="178594" y="62508"/>
                </a:lnTo>
                <a:lnTo>
                  <a:pt x="187524" y="35719"/>
                </a:lnTo>
                <a:lnTo>
                  <a:pt x="196454" y="17859"/>
                </a:lnTo>
                <a:lnTo>
                  <a:pt x="196454" y="17859"/>
                </a:lnTo>
                <a:lnTo>
                  <a:pt x="196454" y="26789"/>
                </a:lnTo>
                <a:lnTo>
                  <a:pt x="196454" y="44648"/>
                </a:lnTo>
                <a:lnTo>
                  <a:pt x="187524" y="62508"/>
                </a:lnTo>
                <a:lnTo>
                  <a:pt x="187524" y="80367"/>
                </a:lnTo>
                <a:lnTo>
                  <a:pt x="187524" y="98227"/>
                </a:lnTo>
                <a:lnTo>
                  <a:pt x="187524" y="107156"/>
                </a:lnTo>
                <a:lnTo>
                  <a:pt x="205383" y="107156"/>
                </a:lnTo>
                <a:lnTo>
                  <a:pt x="214313" y="98227"/>
                </a:lnTo>
                <a:lnTo>
                  <a:pt x="223243" y="89297"/>
                </a:lnTo>
                <a:lnTo>
                  <a:pt x="241102" y="71437"/>
                </a:lnTo>
                <a:lnTo>
                  <a:pt x="250032" y="62508"/>
                </a:lnTo>
                <a:lnTo>
                  <a:pt x="258961" y="53578"/>
                </a:lnTo>
                <a:lnTo>
                  <a:pt x="267891" y="44648"/>
                </a:lnTo>
                <a:lnTo>
                  <a:pt x="267891" y="53578"/>
                </a:lnTo>
                <a:lnTo>
                  <a:pt x="267891" y="62508"/>
                </a:lnTo>
                <a:lnTo>
                  <a:pt x="276821" y="89297"/>
                </a:lnTo>
                <a:lnTo>
                  <a:pt x="276821" y="116086"/>
                </a:lnTo>
                <a:lnTo>
                  <a:pt x="285750" y="151805"/>
                </a:lnTo>
                <a:lnTo>
                  <a:pt x="285750" y="187523"/>
                </a:lnTo>
                <a:lnTo>
                  <a:pt x="276821" y="232172"/>
                </a:lnTo>
                <a:lnTo>
                  <a:pt x="267891" y="258961"/>
                </a:lnTo>
                <a:lnTo>
                  <a:pt x="241102" y="285750"/>
                </a:lnTo>
                <a:lnTo>
                  <a:pt x="223243" y="303609"/>
                </a:lnTo>
                <a:lnTo>
                  <a:pt x="196454" y="303609"/>
                </a:lnTo>
                <a:lnTo>
                  <a:pt x="160735" y="294680"/>
                </a:lnTo>
                <a:lnTo>
                  <a:pt x="142875" y="267891"/>
                </a:lnTo>
                <a:lnTo>
                  <a:pt x="116086" y="250031"/>
                </a:lnTo>
                <a:lnTo>
                  <a:pt x="107157" y="223242"/>
                </a:lnTo>
                <a:lnTo>
                  <a:pt x="107157" y="205383"/>
                </a:lnTo>
                <a:lnTo>
                  <a:pt x="10715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0" name="Freeform 22579"/>
          <p:cNvSpPr/>
          <p:nvPr/>
        </p:nvSpPr>
        <p:spPr bwMode="auto">
          <a:xfrm>
            <a:off x="5920383" y="4080867"/>
            <a:ext cx="348259" cy="250032"/>
          </a:xfrm>
          <a:custGeom>
            <a:avLst/>
            <a:gdLst/>
            <a:ahLst/>
            <a:cxnLst/>
            <a:rect l="0" t="0" r="0" b="0"/>
            <a:pathLst>
              <a:path w="348259" h="250032">
                <a:moveTo>
                  <a:pt x="169664" y="8929"/>
                </a:moveTo>
                <a:lnTo>
                  <a:pt x="169664" y="8929"/>
                </a:lnTo>
                <a:lnTo>
                  <a:pt x="169664" y="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0"/>
                </a:lnTo>
                <a:lnTo>
                  <a:pt x="151805" y="8929"/>
                </a:lnTo>
                <a:lnTo>
                  <a:pt x="133945" y="17859"/>
                </a:lnTo>
                <a:lnTo>
                  <a:pt x="107156" y="35719"/>
                </a:lnTo>
                <a:lnTo>
                  <a:pt x="71437" y="62508"/>
                </a:lnTo>
                <a:lnTo>
                  <a:pt x="44648" y="89297"/>
                </a:lnTo>
                <a:lnTo>
                  <a:pt x="17859" y="125015"/>
                </a:lnTo>
                <a:lnTo>
                  <a:pt x="893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51804"/>
                </a:lnTo>
                <a:lnTo>
                  <a:pt x="53578" y="133945"/>
                </a:lnTo>
                <a:lnTo>
                  <a:pt x="71437" y="116086"/>
                </a:lnTo>
                <a:lnTo>
                  <a:pt x="89297" y="98226"/>
                </a:lnTo>
                <a:lnTo>
                  <a:pt x="107156" y="80367"/>
                </a:lnTo>
                <a:lnTo>
                  <a:pt x="116086" y="71437"/>
                </a:lnTo>
                <a:lnTo>
                  <a:pt x="125015" y="71437"/>
                </a:lnTo>
                <a:lnTo>
                  <a:pt x="125015" y="80367"/>
                </a:lnTo>
                <a:lnTo>
                  <a:pt x="125015" y="98226"/>
                </a:lnTo>
                <a:lnTo>
                  <a:pt x="125015" y="133945"/>
                </a:lnTo>
                <a:lnTo>
                  <a:pt x="125015" y="169664"/>
                </a:lnTo>
                <a:lnTo>
                  <a:pt x="133945" y="205383"/>
                </a:lnTo>
                <a:lnTo>
                  <a:pt x="142875" y="232172"/>
                </a:lnTo>
                <a:lnTo>
                  <a:pt x="160734" y="241101"/>
                </a:lnTo>
                <a:lnTo>
                  <a:pt x="178594" y="250031"/>
                </a:lnTo>
                <a:lnTo>
                  <a:pt x="205383" y="241101"/>
                </a:lnTo>
                <a:lnTo>
                  <a:pt x="214312" y="232172"/>
                </a:lnTo>
                <a:lnTo>
                  <a:pt x="232172" y="205383"/>
                </a:lnTo>
                <a:lnTo>
                  <a:pt x="241101" y="178594"/>
                </a:lnTo>
                <a:lnTo>
                  <a:pt x="250031" y="151804"/>
                </a:lnTo>
                <a:lnTo>
                  <a:pt x="250031" y="133945"/>
                </a:lnTo>
                <a:lnTo>
                  <a:pt x="250031" y="116086"/>
                </a:lnTo>
                <a:lnTo>
                  <a:pt x="258961" y="107156"/>
                </a:lnTo>
                <a:lnTo>
                  <a:pt x="258961" y="116086"/>
                </a:lnTo>
                <a:lnTo>
                  <a:pt x="258961" y="125015"/>
                </a:lnTo>
                <a:lnTo>
                  <a:pt x="258961" y="142875"/>
                </a:lnTo>
                <a:lnTo>
                  <a:pt x="258961" y="160734"/>
                </a:lnTo>
                <a:lnTo>
                  <a:pt x="258961" y="187523"/>
                </a:lnTo>
                <a:lnTo>
                  <a:pt x="258961" y="205383"/>
                </a:lnTo>
                <a:lnTo>
                  <a:pt x="267890" y="223242"/>
                </a:lnTo>
                <a:lnTo>
                  <a:pt x="276820" y="232172"/>
                </a:lnTo>
                <a:lnTo>
                  <a:pt x="285750" y="232172"/>
                </a:lnTo>
                <a:lnTo>
                  <a:pt x="294680" y="223242"/>
                </a:lnTo>
                <a:lnTo>
                  <a:pt x="303609" y="205383"/>
                </a:lnTo>
                <a:lnTo>
                  <a:pt x="303609" y="187523"/>
                </a:lnTo>
                <a:lnTo>
                  <a:pt x="303609" y="169664"/>
                </a:lnTo>
                <a:lnTo>
                  <a:pt x="312539" y="142875"/>
                </a:lnTo>
                <a:lnTo>
                  <a:pt x="312539" y="125015"/>
                </a:lnTo>
                <a:lnTo>
                  <a:pt x="312539" y="107156"/>
                </a:lnTo>
                <a:lnTo>
                  <a:pt x="312539" y="98226"/>
                </a:lnTo>
                <a:lnTo>
                  <a:pt x="321469" y="89297"/>
                </a:lnTo>
                <a:lnTo>
                  <a:pt x="330398" y="89297"/>
                </a:lnTo>
                <a:lnTo>
                  <a:pt x="339328" y="89297"/>
                </a:lnTo>
                <a:lnTo>
                  <a:pt x="348258" y="89297"/>
                </a:lnTo>
                <a:lnTo>
                  <a:pt x="34825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1" name="Freeform 22580"/>
          <p:cNvSpPr/>
          <p:nvPr/>
        </p:nvSpPr>
        <p:spPr bwMode="auto">
          <a:xfrm>
            <a:off x="6313289" y="4018359"/>
            <a:ext cx="508993" cy="294681"/>
          </a:xfrm>
          <a:custGeom>
            <a:avLst/>
            <a:gdLst/>
            <a:ahLst/>
            <a:cxnLst/>
            <a:rect l="0" t="0" r="0" b="0"/>
            <a:pathLst>
              <a:path w="508993" h="294681">
                <a:moveTo>
                  <a:pt x="26789" y="160734"/>
                </a:moveTo>
                <a:lnTo>
                  <a:pt x="17859" y="169664"/>
                </a:lnTo>
                <a:lnTo>
                  <a:pt x="17859" y="17859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8930" y="285750"/>
                </a:lnTo>
                <a:lnTo>
                  <a:pt x="17859" y="294680"/>
                </a:lnTo>
                <a:lnTo>
                  <a:pt x="17859" y="285750"/>
                </a:lnTo>
                <a:lnTo>
                  <a:pt x="26789" y="276820"/>
                </a:lnTo>
                <a:lnTo>
                  <a:pt x="35719" y="258961"/>
                </a:lnTo>
                <a:lnTo>
                  <a:pt x="44649" y="232172"/>
                </a:lnTo>
                <a:lnTo>
                  <a:pt x="53578" y="214312"/>
                </a:lnTo>
                <a:lnTo>
                  <a:pt x="53578" y="196453"/>
                </a:lnTo>
                <a:lnTo>
                  <a:pt x="62508" y="17859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9664"/>
                </a:lnTo>
                <a:lnTo>
                  <a:pt x="62508" y="178594"/>
                </a:lnTo>
                <a:lnTo>
                  <a:pt x="71438" y="196453"/>
                </a:lnTo>
                <a:lnTo>
                  <a:pt x="71438" y="214312"/>
                </a:lnTo>
                <a:lnTo>
                  <a:pt x="80367" y="22324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07156" y="223242"/>
                </a:lnTo>
                <a:lnTo>
                  <a:pt x="125016" y="214312"/>
                </a:lnTo>
                <a:lnTo>
                  <a:pt x="133945" y="196453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51805" y="151805"/>
                </a:lnTo>
                <a:lnTo>
                  <a:pt x="160734" y="151805"/>
                </a:lnTo>
                <a:lnTo>
                  <a:pt x="160734" y="151805"/>
                </a:lnTo>
                <a:lnTo>
                  <a:pt x="160734" y="160734"/>
                </a:lnTo>
                <a:lnTo>
                  <a:pt x="169664" y="178594"/>
                </a:lnTo>
                <a:lnTo>
                  <a:pt x="169664" y="187523"/>
                </a:lnTo>
                <a:lnTo>
                  <a:pt x="178594" y="205383"/>
                </a:lnTo>
                <a:lnTo>
                  <a:pt x="187524" y="214312"/>
                </a:lnTo>
                <a:lnTo>
                  <a:pt x="196453" y="214312"/>
                </a:lnTo>
                <a:lnTo>
                  <a:pt x="205383" y="214312"/>
                </a:lnTo>
                <a:lnTo>
                  <a:pt x="223242" y="205383"/>
                </a:lnTo>
                <a:lnTo>
                  <a:pt x="241102" y="196453"/>
                </a:lnTo>
                <a:lnTo>
                  <a:pt x="241102" y="187523"/>
                </a:lnTo>
                <a:lnTo>
                  <a:pt x="250031" y="178594"/>
                </a:lnTo>
                <a:lnTo>
                  <a:pt x="258961" y="160734"/>
                </a:lnTo>
                <a:lnTo>
                  <a:pt x="258961" y="160734"/>
                </a:lnTo>
                <a:lnTo>
                  <a:pt x="258961" y="160734"/>
                </a:lnTo>
                <a:lnTo>
                  <a:pt x="258961" y="169664"/>
                </a:lnTo>
                <a:lnTo>
                  <a:pt x="258961" y="178594"/>
                </a:lnTo>
                <a:lnTo>
                  <a:pt x="258961" y="196453"/>
                </a:lnTo>
                <a:lnTo>
                  <a:pt x="267891" y="205383"/>
                </a:lnTo>
                <a:lnTo>
                  <a:pt x="276820" y="214312"/>
                </a:lnTo>
                <a:lnTo>
                  <a:pt x="294680" y="214312"/>
                </a:lnTo>
                <a:lnTo>
                  <a:pt x="312539" y="214312"/>
                </a:lnTo>
                <a:lnTo>
                  <a:pt x="330399" y="205383"/>
                </a:lnTo>
                <a:lnTo>
                  <a:pt x="339328" y="196453"/>
                </a:lnTo>
                <a:lnTo>
                  <a:pt x="348258" y="187523"/>
                </a:lnTo>
                <a:lnTo>
                  <a:pt x="357188" y="187523"/>
                </a:lnTo>
                <a:lnTo>
                  <a:pt x="357188" y="178594"/>
                </a:lnTo>
                <a:lnTo>
                  <a:pt x="357188" y="178594"/>
                </a:lnTo>
                <a:lnTo>
                  <a:pt x="357188" y="187523"/>
                </a:lnTo>
                <a:lnTo>
                  <a:pt x="366117" y="187523"/>
                </a:lnTo>
                <a:lnTo>
                  <a:pt x="366117" y="196453"/>
                </a:lnTo>
                <a:lnTo>
                  <a:pt x="375047" y="196453"/>
                </a:lnTo>
                <a:lnTo>
                  <a:pt x="383977" y="196453"/>
                </a:lnTo>
                <a:lnTo>
                  <a:pt x="401836" y="196453"/>
                </a:lnTo>
                <a:lnTo>
                  <a:pt x="410766" y="187523"/>
                </a:lnTo>
                <a:lnTo>
                  <a:pt x="428625" y="178594"/>
                </a:lnTo>
                <a:lnTo>
                  <a:pt x="437555" y="169664"/>
                </a:lnTo>
                <a:lnTo>
                  <a:pt x="437555" y="151805"/>
                </a:lnTo>
                <a:lnTo>
                  <a:pt x="437555" y="142875"/>
                </a:lnTo>
                <a:lnTo>
                  <a:pt x="437555" y="125016"/>
                </a:lnTo>
                <a:lnTo>
                  <a:pt x="428625" y="116086"/>
                </a:lnTo>
                <a:lnTo>
                  <a:pt x="410766" y="116086"/>
                </a:lnTo>
                <a:lnTo>
                  <a:pt x="392906" y="125016"/>
                </a:lnTo>
                <a:lnTo>
                  <a:pt x="375047" y="142875"/>
                </a:lnTo>
                <a:lnTo>
                  <a:pt x="348258" y="169664"/>
                </a:lnTo>
                <a:lnTo>
                  <a:pt x="330399" y="205383"/>
                </a:lnTo>
                <a:lnTo>
                  <a:pt x="321469" y="232172"/>
                </a:lnTo>
                <a:lnTo>
                  <a:pt x="321469" y="250031"/>
                </a:lnTo>
                <a:lnTo>
                  <a:pt x="330399" y="267891"/>
                </a:lnTo>
                <a:lnTo>
                  <a:pt x="348258" y="267891"/>
                </a:lnTo>
                <a:lnTo>
                  <a:pt x="375047" y="258961"/>
                </a:lnTo>
                <a:lnTo>
                  <a:pt x="401836" y="250031"/>
                </a:lnTo>
                <a:lnTo>
                  <a:pt x="428625" y="223242"/>
                </a:lnTo>
                <a:lnTo>
                  <a:pt x="446484" y="196453"/>
                </a:lnTo>
                <a:lnTo>
                  <a:pt x="464344" y="160734"/>
                </a:lnTo>
                <a:lnTo>
                  <a:pt x="482203" y="125016"/>
                </a:lnTo>
                <a:lnTo>
                  <a:pt x="491133" y="89297"/>
                </a:lnTo>
                <a:lnTo>
                  <a:pt x="491133" y="53578"/>
                </a:lnTo>
                <a:lnTo>
                  <a:pt x="500063" y="17859"/>
                </a:lnTo>
                <a:lnTo>
                  <a:pt x="508992" y="0"/>
                </a:lnTo>
                <a:lnTo>
                  <a:pt x="508992" y="0"/>
                </a:lnTo>
                <a:lnTo>
                  <a:pt x="508992" y="17859"/>
                </a:lnTo>
                <a:lnTo>
                  <a:pt x="500063" y="53578"/>
                </a:lnTo>
                <a:lnTo>
                  <a:pt x="491133" y="107156"/>
                </a:lnTo>
                <a:lnTo>
                  <a:pt x="491133" y="169664"/>
                </a:lnTo>
                <a:lnTo>
                  <a:pt x="491133" y="232172"/>
                </a:lnTo>
                <a:lnTo>
                  <a:pt x="491133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2" name="Freeform 22581"/>
          <p:cNvSpPr/>
          <p:nvPr/>
        </p:nvSpPr>
        <p:spPr bwMode="auto">
          <a:xfrm>
            <a:off x="366117" y="4705945"/>
            <a:ext cx="169665" cy="383978"/>
          </a:xfrm>
          <a:custGeom>
            <a:avLst/>
            <a:gdLst/>
            <a:ahLst/>
            <a:cxnLst/>
            <a:rect l="0" t="0" r="0" b="0"/>
            <a:pathLst>
              <a:path w="169665" h="383978">
                <a:moveTo>
                  <a:pt x="1786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98226"/>
                </a:lnTo>
                <a:lnTo>
                  <a:pt x="17860" y="142875"/>
                </a:lnTo>
                <a:lnTo>
                  <a:pt x="17860" y="196453"/>
                </a:lnTo>
                <a:lnTo>
                  <a:pt x="26789" y="250032"/>
                </a:lnTo>
                <a:lnTo>
                  <a:pt x="26789" y="294680"/>
                </a:lnTo>
                <a:lnTo>
                  <a:pt x="35719" y="339328"/>
                </a:lnTo>
                <a:lnTo>
                  <a:pt x="35719" y="357188"/>
                </a:lnTo>
                <a:lnTo>
                  <a:pt x="44649" y="357188"/>
                </a:lnTo>
                <a:lnTo>
                  <a:pt x="44649" y="339328"/>
                </a:lnTo>
                <a:lnTo>
                  <a:pt x="44649" y="303610"/>
                </a:lnTo>
                <a:lnTo>
                  <a:pt x="44649" y="267891"/>
                </a:lnTo>
                <a:lnTo>
                  <a:pt x="35719" y="223243"/>
                </a:lnTo>
                <a:lnTo>
                  <a:pt x="26789" y="178594"/>
                </a:lnTo>
                <a:lnTo>
                  <a:pt x="17860" y="133945"/>
                </a:lnTo>
                <a:lnTo>
                  <a:pt x="17860" y="89297"/>
                </a:lnTo>
                <a:lnTo>
                  <a:pt x="8930" y="53578"/>
                </a:lnTo>
                <a:lnTo>
                  <a:pt x="8930" y="26789"/>
                </a:lnTo>
                <a:lnTo>
                  <a:pt x="8930" y="893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26789"/>
                </a:lnTo>
                <a:lnTo>
                  <a:pt x="35719" y="62508"/>
                </a:lnTo>
                <a:lnTo>
                  <a:pt x="53578" y="107156"/>
                </a:lnTo>
                <a:lnTo>
                  <a:pt x="71438" y="169664"/>
                </a:lnTo>
                <a:lnTo>
                  <a:pt x="98227" y="232172"/>
                </a:lnTo>
                <a:lnTo>
                  <a:pt x="116086" y="294680"/>
                </a:lnTo>
                <a:lnTo>
                  <a:pt x="142875" y="339328"/>
                </a:lnTo>
                <a:lnTo>
                  <a:pt x="160735" y="366118"/>
                </a:lnTo>
                <a:lnTo>
                  <a:pt x="169664" y="383977"/>
                </a:lnTo>
                <a:lnTo>
                  <a:pt x="160735" y="383977"/>
                </a:lnTo>
                <a:lnTo>
                  <a:pt x="142875" y="375047"/>
                </a:lnTo>
                <a:lnTo>
                  <a:pt x="142875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3" name="Freeform 22582"/>
          <p:cNvSpPr/>
          <p:nvPr/>
        </p:nvSpPr>
        <p:spPr bwMode="auto">
          <a:xfrm>
            <a:off x="241102" y="4839890"/>
            <a:ext cx="258962" cy="125017"/>
          </a:xfrm>
          <a:custGeom>
            <a:avLst/>
            <a:gdLst/>
            <a:ahLst/>
            <a:cxnLst/>
            <a:rect l="0" t="0" r="0" b="0"/>
            <a:pathLst>
              <a:path w="258962" h="125017">
                <a:moveTo>
                  <a:pt x="17859" y="125016"/>
                </a:moveTo>
                <a:lnTo>
                  <a:pt x="0" y="116087"/>
                </a:lnTo>
                <a:lnTo>
                  <a:pt x="0" y="107157"/>
                </a:lnTo>
                <a:lnTo>
                  <a:pt x="0" y="98227"/>
                </a:lnTo>
                <a:lnTo>
                  <a:pt x="17859" y="89298"/>
                </a:lnTo>
                <a:lnTo>
                  <a:pt x="44648" y="71438"/>
                </a:lnTo>
                <a:lnTo>
                  <a:pt x="80367" y="53579"/>
                </a:lnTo>
                <a:lnTo>
                  <a:pt x="125015" y="35719"/>
                </a:lnTo>
                <a:lnTo>
                  <a:pt x="160734" y="26789"/>
                </a:lnTo>
                <a:lnTo>
                  <a:pt x="196453" y="17860"/>
                </a:lnTo>
                <a:lnTo>
                  <a:pt x="23217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4" name="Freeform 22583"/>
          <p:cNvSpPr/>
          <p:nvPr/>
        </p:nvSpPr>
        <p:spPr bwMode="auto">
          <a:xfrm>
            <a:off x="500063" y="4750593"/>
            <a:ext cx="107157" cy="258963"/>
          </a:xfrm>
          <a:custGeom>
            <a:avLst/>
            <a:gdLst/>
            <a:ahLst/>
            <a:cxnLst/>
            <a:rect l="0" t="0" r="0" b="0"/>
            <a:pathLst>
              <a:path w="107157" h="258963">
                <a:moveTo>
                  <a:pt x="80367" y="125016"/>
                </a:moveTo>
                <a:lnTo>
                  <a:pt x="80367" y="133946"/>
                </a:lnTo>
                <a:lnTo>
                  <a:pt x="80367" y="151805"/>
                </a:lnTo>
                <a:lnTo>
                  <a:pt x="80367" y="178595"/>
                </a:lnTo>
                <a:lnTo>
                  <a:pt x="80367" y="205384"/>
                </a:lnTo>
                <a:lnTo>
                  <a:pt x="89296" y="223243"/>
                </a:lnTo>
                <a:lnTo>
                  <a:pt x="89296" y="241102"/>
                </a:lnTo>
                <a:lnTo>
                  <a:pt x="98226" y="258962"/>
                </a:lnTo>
                <a:lnTo>
                  <a:pt x="98226" y="258962"/>
                </a:lnTo>
                <a:lnTo>
                  <a:pt x="98226" y="250032"/>
                </a:lnTo>
                <a:lnTo>
                  <a:pt x="98226" y="223243"/>
                </a:lnTo>
                <a:lnTo>
                  <a:pt x="89296" y="196454"/>
                </a:lnTo>
                <a:lnTo>
                  <a:pt x="89296" y="151805"/>
                </a:lnTo>
                <a:lnTo>
                  <a:pt x="80367" y="107157"/>
                </a:lnTo>
                <a:lnTo>
                  <a:pt x="71437" y="71438"/>
                </a:lnTo>
                <a:lnTo>
                  <a:pt x="71437" y="35719"/>
                </a:lnTo>
                <a:lnTo>
                  <a:pt x="71437" y="8930"/>
                </a:lnTo>
                <a:lnTo>
                  <a:pt x="80367" y="0"/>
                </a:lnTo>
                <a:lnTo>
                  <a:pt x="89296" y="0"/>
                </a:lnTo>
                <a:lnTo>
                  <a:pt x="98226" y="17860"/>
                </a:lnTo>
                <a:lnTo>
                  <a:pt x="107156" y="53578"/>
                </a:lnTo>
                <a:lnTo>
                  <a:pt x="107156" y="80368"/>
                </a:lnTo>
                <a:lnTo>
                  <a:pt x="107156" y="116086"/>
                </a:lnTo>
                <a:lnTo>
                  <a:pt x="98226" y="142876"/>
                </a:lnTo>
                <a:lnTo>
                  <a:pt x="80367" y="160735"/>
                </a:lnTo>
                <a:lnTo>
                  <a:pt x="62507" y="169665"/>
                </a:lnTo>
                <a:lnTo>
                  <a:pt x="35718" y="169665"/>
                </a:lnTo>
                <a:lnTo>
                  <a:pt x="17859" y="160735"/>
                </a:lnTo>
                <a:lnTo>
                  <a:pt x="0" y="14287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5" name="Freeform 22584"/>
          <p:cNvSpPr/>
          <p:nvPr/>
        </p:nvSpPr>
        <p:spPr bwMode="auto">
          <a:xfrm>
            <a:off x="634008" y="4750593"/>
            <a:ext cx="89298" cy="375049"/>
          </a:xfrm>
          <a:custGeom>
            <a:avLst/>
            <a:gdLst/>
            <a:ahLst/>
            <a:cxnLst/>
            <a:rect l="0" t="0" r="0" b="0"/>
            <a:pathLst>
              <a:path w="89298" h="375049">
                <a:moveTo>
                  <a:pt x="35719" y="89297"/>
                </a:moveTo>
                <a:lnTo>
                  <a:pt x="35719" y="98227"/>
                </a:lnTo>
                <a:lnTo>
                  <a:pt x="35719" y="125016"/>
                </a:lnTo>
                <a:lnTo>
                  <a:pt x="35719" y="178595"/>
                </a:lnTo>
                <a:lnTo>
                  <a:pt x="44648" y="232173"/>
                </a:lnTo>
                <a:lnTo>
                  <a:pt x="53578" y="285751"/>
                </a:lnTo>
                <a:lnTo>
                  <a:pt x="62508" y="339329"/>
                </a:lnTo>
                <a:lnTo>
                  <a:pt x="71437" y="366118"/>
                </a:lnTo>
                <a:lnTo>
                  <a:pt x="71437" y="375048"/>
                </a:lnTo>
                <a:lnTo>
                  <a:pt x="80367" y="375048"/>
                </a:lnTo>
                <a:lnTo>
                  <a:pt x="71437" y="366118"/>
                </a:lnTo>
                <a:lnTo>
                  <a:pt x="62508" y="339329"/>
                </a:lnTo>
                <a:lnTo>
                  <a:pt x="53578" y="303610"/>
                </a:lnTo>
                <a:lnTo>
                  <a:pt x="35719" y="258962"/>
                </a:lnTo>
                <a:lnTo>
                  <a:pt x="26789" y="205384"/>
                </a:lnTo>
                <a:lnTo>
                  <a:pt x="8930" y="151805"/>
                </a:lnTo>
                <a:lnTo>
                  <a:pt x="0" y="98227"/>
                </a:lnTo>
                <a:lnTo>
                  <a:pt x="0" y="62508"/>
                </a:lnTo>
                <a:lnTo>
                  <a:pt x="0" y="35719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8930"/>
                </a:lnTo>
                <a:lnTo>
                  <a:pt x="89297" y="26789"/>
                </a:lnTo>
                <a:lnTo>
                  <a:pt x="89297" y="44649"/>
                </a:lnTo>
                <a:lnTo>
                  <a:pt x="89297" y="71438"/>
                </a:lnTo>
                <a:lnTo>
                  <a:pt x="80367" y="89297"/>
                </a:lnTo>
                <a:lnTo>
                  <a:pt x="62508" y="116086"/>
                </a:lnTo>
                <a:lnTo>
                  <a:pt x="44648" y="125016"/>
                </a:lnTo>
                <a:lnTo>
                  <a:pt x="26789" y="13394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6" name="Freeform 22585"/>
          <p:cNvSpPr/>
          <p:nvPr/>
        </p:nvSpPr>
        <p:spPr bwMode="auto">
          <a:xfrm>
            <a:off x="741164" y="4598789"/>
            <a:ext cx="187525" cy="410767"/>
          </a:xfrm>
          <a:custGeom>
            <a:avLst/>
            <a:gdLst/>
            <a:ahLst/>
            <a:cxnLst/>
            <a:rect l="0" t="0" r="0" b="0"/>
            <a:pathLst>
              <a:path w="187525" h="41076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89297"/>
                </a:lnTo>
                <a:lnTo>
                  <a:pt x="8930" y="133945"/>
                </a:lnTo>
                <a:lnTo>
                  <a:pt x="17860" y="196453"/>
                </a:lnTo>
                <a:lnTo>
                  <a:pt x="35719" y="258961"/>
                </a:lnTo>
                <a:lnTo>
                  <a:pt x="44649" y="321469"/>
                </a:lnTo>
                <a:lnTo>
                  <a:pt x="62508" y="366117"/>
                </a:lnTo>
                <a:lnTo>
                  <a:pt x="71438" y="392906"/>
                </a:lnTo>
                <a:lnTo>
                  <a:pt x="71438" y="410766"/>
                </a:lnTo>
                <a:lnTo>
                  <a:pt x="71438" y="410766"/>
                </a:lnTo>
                <a:lnTo>
                  <a:pt x="71438" y="401836"/>
                </a:lnTo>
                <a:lnTo>
                  <a:pt x="71438" y="375047"/>
                </a:lnTo>
                <a:lnTo>
                  <a:pt x="62508" y="348258"/>
                </a:lnTo>
                <a:lnTo>
                  <a:pt x="53578" y="303609"/>
                </a:lnTo>
                <a:lnTo>
                  <a:pt x="44649" y="267890"/>
                </a:lnTo>
                <a:lnTo>
                  <a:pt x="35719" y="214312"/>
                </a:lnTo>
                <a:lnTo>
                  <a:pt x="26789" y="169664"/>
                </a:lnTo>
                <a:lnTo>
                  <a:pt x="17860" y="125015"/>
                </a:lnTo>
                <a:lnTo>
                  <a:pt x="17860" y="89297"/>
                </a:lnTo>
                <a:lnTo>
                  <a:pt x="8930" y="62507"/>
                </a:lnTo>
                <a:lnTo>
                  <a:pt x="8930" y="35718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44648"/>
                </a:lnTo>
                <a:lnTo>
                  <a:pt x="35719" y="71437"/>
                </a:lnTo>
                <a:lnTo>
                  <a:pt x="53578" y="116086"/>
                </a:lnTo>
                <a:lnTo>
                  <a:pt x="71438" y="160734"/>
                </a:lnTo>
                <a:lnTo>
                  <a:pt x="89297" y="223242"/>
                </a:lnTo>
                <a:lnTo>
                  <a:pt x="107156" y="276820"/>
                </a:lnTo>
                <a:lnTo>
                  <a:pt x="125016" y="321469"/>
                </a:lnTo>
                <a:lnTo>
                  <a:pt x="151805" y="357188"/>
                </a:lnTo>
                <a:lnTo>
                  <a:pt x="169664" y="375047"/>
                </a:lnTo>
                <a:lnTo>
                  <a:pt x="178594" y="383977"/>
                </a:lnTo>
                <a:lnTo>
                  <a:pt x="187524" y="392906"/>
                </a:lnTo>
                <a:lnTo>
                  <a:pt x="187524" y="392906"/>
                </a:lnTo>
                <a:lnTo>
                  <a:pt x="178594" y="383977"/>
                </a:lnTo>
                <a:lnTo>
                  <a:pt x="151805" y="366117"/>
                </a:lnTo>
                <a:lnTo>
                  <a:pt x="151805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7" name="Freeform 22586"/>
          <p:cNvSpPr/>
          <p:nvPr/>
        </p:nvSpPr>
        <p:spPr bwMode="auto">
          <a:xfrm>
            <a:off x="803672" y="4884539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17859"/>
                </a:move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8" name="Freeform 22587"/>
          <p:cNvSpPr/>
          <p:nvPr/>
        </p:nvSpPr>
        <p:spPr bwMode="auto">
          <a:xfrm>
            <a:off x="321469" y="5000625"/>
            <a:ext cx="464345" cy="107157"/>
          </a:xfrm>
          <a:custGeom>
            <a:avLst/>
            <a:gdLst/>
            <a:ahLst/>
            <a:cxnLst/>
            <a:rect l="0" t="0" r="0" b="0"/>
            <a:pathLst>
              <a:path w="464345" h="107157">
                <a:moveTo>
                  <a:pt x="0" y="98227"/>
                </a:moveTo>
                <a:lnTo>
                  <a:pt x="0" y="107156"/>
                </a:lnTo>
                <a:lnTo>
                  <a:pt x="26789" y="98227"/>
                </a:lnTo>
                <a:lnTo>
                  <a:pt x="71437" y="89297"/>
                </a:lnTo>
                <a:lnTo>
                  <a:pt x="125015" y="62508"/>
                </a:lnTo>
                <a:lnTo>
                  <a:pt x="196453" y="44648"/>
                </a:lnTo>
                <a:lnTo>
                  <a:pt x="276820" y="26789"/>
                </a:lnTo>
                <a:lnTo>
                  <a:pt x="348258" y="8930"/>
                </a:lnTo>
                <a:lnTo>
                  <a:pt x="419695" y="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89" name="Freeform 22588"/>
          <p:cNvSpPr/>
          <p:nvPr/>
        </p:nvSpPr>
        <p:spPr bwMode="auto">
          <a:xfrm>
            <a:off x="232172" y="4107656"/>
            <a:ext cx="946548" cy="866181"/>
          </a:xfrm>
          <a:custGeom>
            <a:avLst/>
            <a:gdLst/>
            <a:ahLst/>
            <a:cxnLst/>
            <a:rect l="0" t="0" r="0" b="0"/>
            <a:pathLst>
              <a:path w="946548" h="866181">
                <a:moveTo>
                  <a:pt x="0" y="2678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26789"/>
                </a:lnTo>
                <a:lnTo>
                  <a:pt x="71437" y="44648"/>
                </a:lnTo>
                <a:lnTo>
                  <a:pt x="89297" y="71437"/>
                </a:lnTo>
                <a:lnTo>
                  <a:pt x="116086" y="98226"/>
                </a:lnTo>
                <a:lnTo>
                  <a:pt x="133945" y="125015"/>
                </a:lnTo>
                <a:lnTo>
                  <a:pt x="160734" y="151805"/>
                </a:lnTo>
                <a:lnTo>
                  <a:pt x="178594" y="187523"/>
                </a:lnTo>
                <a:lnTo>
                  <a:pt x="205383" y="214312"/>
                </a:lnTo>
                <a:lnTo>
                  <a:pt x="241102" y="241101"/>
                </a:lnTo>
                <a:lnTo>
                  <a:pt x="267891" y="276820"/>
                </a:lnTo>
                <a:lnTo>
                  <a:pt x="303609" y="312539"/>
                </a:lnTo>
                <a:lnTo>
                  <a:pt x="339328" y="339328"/>
                </a:lnTo>
                <a:lnTo>
                  <a:pt x="375047" y="366117"/>
                </a:lnTo>
                <a:lnTo>
                  <a:pt x="419695" y="392906"/>
                </a:lnTo>
                <a:lnTo>
                  <a:pt x="464344" y="419695"/>
                </a:lnTo>
                <a:lnTo>
                  <a:pt x="508992" y="446484"/>
                </a:lnTo>
                <a:lnTo>
                  <a:pt x="553641" y="473273"/>
                </a:lnTo>
                <a:lnTo>
                  <a:pt x="598289" y="508992"/>
                </a:lnTo>
                <a:lnTo>
                  <a:pt x="642937" y="544711"/>
                </a:lnTo>
                <a:lnTo>
                  <a:pt x="678656" y="580430"/>
                </a:lnTo>
                <a:lnTo>
                  <a:pt x="723305" y="607219"/>
                </a:lnTo>
                <a:lnTo>
                  <a:pt x="759023" y="642937"/>
                </a:lnTo>
                <a:lnTo>
                  <a:pt x="803672" y="678656"/>
                </a:lnTo>
                <a:lnTo>
                  <a:pt x="839391" y="705445"/>
                </a:lnTo>
                <a:lnTo>
                  <a:pt x="875109" y="732234"/>
                </a:lnTo>
                <a:lnTo>
                  <a:pt x="901898" y="759023"/>
                </a:lnTo>
                <a:lnTo>
                  <a:pt x="928687" y="794742"/>
                </a:lnTo>
                <a:lnTo>
                  <a:pt x="937617" y="830461"/>
                </a:lnTo>
                <a:lnTo>
                  <a:pt x="946547" y="866180"/>
                </a:lnTo>
                <a:lnTo>
                  <a:pt x="946547" y="8661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0" name="Freeform 22589"/>
          <p:cNvSpPr/>
          <p:nvPr/>
        </p:nvSpPr>
        <p:spPr bwMode="auto">
          <a:xfrm>
            <a:off x="1098352" y="4857750"/>
            <a:ext cx="2339579" cy="303610"/>
          </a:xfrm>
          <a:custGeom>
            <a:avLst/>
            <a:gdLst/>
            <a:ahLst/>
            <a:cxnLst/>
            <a:rect l="0" t="0" r="0" b="0"/>
            <a:pathLst>
              <a:path w="2339579" h="303610">
                <a:moveTo>
                  <a:pt x="0" y="8929"/>
                </a:moveTo>
                <a:lnTo>
                  <a:pt x="8929" y="8929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8929"/>
                </a:lnTo>
                <a:lnTo>
                  <a:pt x="44648" y="17859"/>
                </a:lnTo>
                <a:lnTo>
                  <a:pt x="53578" y="26789"/>
                </a:lnTo>
                <a:lnTo>
                  <a:pt x="71437" y="44648"/>
                </a:lnTo>
                <a:lnTo>
                  <a:pt x="80367" y="62508"/>
                </a:lnTo>
                <a:lnTo>
                  <a:pt x="98226" y="80367"/>
                </a:lnTo>
                <a:lnTo>
                  <a:pt x="116086" y="89297"/>
                </a:lnTo>
                <a:lnTo>
                  <a:pt x="133945" y="98227"/>
                </a:lnTo>
                <a:lnTo>
                  <a:pt x="160734" y="107156"/>
                </a:lnTo>
                <a:lnTo>
                  <a:pt x="178593" y="107156"/>
                </a:lnTo>
                <a:lnTo>
                  <a:pt x="205382" y="107156"/>
                </a:lnTo>
                <a:lnTo>
                  <a:pt x="232171" y="116086"/>
                </a:lnTo>
                <a:lnTo>
                  <a:pt x="258961" y="116086"/>
                </a:lnTo>
                <a:lnTo>
                  <a:pt x="285750" y="125016"/>
                </a:lnTo>
                <a:lnTo>
                  <a:pt x="321468" y="133945"/>
                </a:lnTo>
                <a:lnTo>
                  <a:pt x="348257" y="142875"/>
                </a:lnTo>
                <a:lnTo>
                  <a:pt x="375046" y="160734"/>
                </a:lnTo>
                <a:lnTo>
                  <a:pt x="410765" y="169664"/>
                </a:lnTo>
                <a:lnTo>
                  <a:pt x="437554" y="178594"/>
                </a:lnTo>
                <a:lnTo>
                  <a:pt x="473273" y="187523"/>
                </a:lnTo>
                <a:lnTo>
                  <a:pt x="508992" y="196453"/>
                </a:lnTo>
                <a:lnTo>
                  <a:pt x="544711" y="205383"/>
                </a:lnTo>
                <a:lnTo>
                  <a:pt x="580429" y="205383"/>
                </a:lnTo>
                <a:lnTo>
                  <a:pt x="607218" y="214313"/>
                </a:lnTo>
                <a:lnTo>
                  <a:pt x="642937" y="214313"/>
                </a:lnTo>
                <a:lnTo>
                  <a:pt x="669726" y="214313"/>
                </a:lnTo>
                <a:lnTo>
                  <a:pt x="705445" y="223242"/>
                </a:lnTo>
                <a:lnTo>
                  <a:pt x="732234" y="232172"/>
                </a:lnTo>
                <a:lnTo>
                  <a:pt x="759023" y="241102"/>
                </a:lnTo>
                <a:lnTo>
                  <a:pt x="785812" y="258961"/>
                </a:lnTo>
                <a:lnTo>
                  <a:pt x="812601" y="267891"/>
                </a:lnTo>
                <a:lnTo>
                  <a:pt x="839390" y="276820"/>
                </a:lnTo>
                <a:lnTo>
                  <a:pt x="875109" y="285750"/>
                </a:lnTo>
                <a:lnTo>
                  <a:pt x="901898" y="285750"/>
                </a:lnTo>
                <a:lnTo>
                  <a:pt x="937617" y="285750"/>
                </a:lnTo>
                <a:lnTo>
                  <a:pt x="973336" y="276820"/>
                </a:lnTo>
                <a:lnTo>
                  <a:pt x="1009054" y="276820"/>
                </a:lnTo>
                <a:lnTo>
                  <a:pt x="1044773" y="267891"/>
                </a:lnTo>
                <a:lnTo>
                  <a:pt x="1071562" y="267891"/>
                </a:lnTo>
                <a:lnTo>
                  <a:pt x="1107281" y="258961"/>
                </a:lnTo>
                <a:lnTo>
                  <a:pt x="1143000" y="267891"/>
                </a:lnTo>
                <a:lnTo>
                  <a:pt x="1178718" y="267891"/>
                </a:lnTo>
                <a:lnTo>
                  <a:pt x="1214437" y="267891"/>
                </a:lnTo>
                <a:lnTo>
                  <a:pt x="1259086" y="276820"/>
                </a:lnTo>
                <a:lnTo>
                  <a:pt x="1303734" y="276820"/>
                </a:lnTo>
                <a:lnTo>
                  <a:pt x="1357312" y="276820"/>
                </a:lnTo>
                <a:lnTo>
                  <a:pt x="1410890" y="276820"/>
                </a:lnTo>
                <a:lnTo>
                  <a:pt x="1464468" y="267891"/>
                </a:lnTo>
                <a:lnTo>
                  <a:pt x="1518046" y="267891"/>
                </a:lnTo>
                <a:lnTo>
                  <a:pt x="1571625" y="258961"/>
                </a:lnTo>
                <a:lnTo>
                  <a:pt x="1625203" y="250031"/>
                </a:lnTo>
                <a:lnTo>
                  <a:pt x="1687711" y="250031"/>
                </a:lnTo>
                <a:lnTo>
                  <a:pt x="1750218" y="241102"/>
                </a:lnTo>
                <a:lnTo>
                  <a:pt x="1812726" y="241102"/>
                </a:lnTo>
                <a:lnTo>
                  <a:pt x="1875234" y="241102"/>
                </a:lnTo>
                <a:lnTo>
                  <a:pt x="1937742" y="241102"/>
                </a:lnTo>
                <a:lnTo>
                  <a:pt x="2000250" y="250031"/>
                </a:lnTo>
                <a:lnTo>
                  <a:pt x="2062757" y="258961"/>
                </a:lnTo>
                <a:lnTo>
                  <a:pt x="2134195" y="276820"/>
                </a:lnTo>
                <a:lnTo>
                  <a:pt x="2196703" y="285750"/>
                </a:lnTo>
                <a:lnTo>
                  <a:pt x="2277070" y="303609"/>
                </a:lnTo>
                <a:lnTo>
                  <a:pt x="2339578" y="303609"/>
                </a:lnTo>
                <a:lnTo>
                  <a:pt x="2339578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1" name="Freeform 22590"/>
          <p:cNvSpPr/>
          <p:nvPr/>
        </p:nvSpPr>
        <p:spPr bwMode="auto">
          <a:xfrm>
            <a:off x="4473773" y="5464969"/>
            <a:ext cx="214314" cy="294680"/>
          </a:xfrm>
          <a:custGeom>
            <a:avLst/>
            <a:gdLst/>
            <a:ahLst/>
            <a:cxnLst/>
            <a:rect l="0" t="0" r="0" b="0"/>
            <a:pathLst>
              <a:path w="214314" h="294680">
                <a:moveTo>
                  <a:pt x="214313" y="80367"/>
                </a:moveTo>
                <a:lnTo>
                  <a:pt x="214313" y="71437"/>
                </a:lnTo>
                <a:lnTo>
                  <a:pt x="205383" y="71437"/>
                </a:lnTo>
                <a:lnTo>
                  <a:pt x="205383" y="62508"/>
                </a:lnTo>
                <a:lnTo>
                  <a:pt x="196454" y="44648"/>
                </a:lnTo>
                <a:lnTo>
                  <a:pt x="187524" y="35719"/>
                </a:lnTo>
                <a:lnTo>
                  <a:pt x="178594" y="26789"/>
                </a:lnTo>
                <a:lnTo>
                  <a:pt x="160735" y="8929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0"/>
                </a:lnTo>
                <a:lnTo>
                  <a:pt x="80368" y="8929"/>
                </a:lnTo>
                <a:lnTo>
                  <a:pt x="53579" y="26789"/>
                </a:lnTo>
                <a:lnTo>
                  <a:pt x="26790" y="53578"/>
                </a:lnTo>
                <a:lnTo>
                  <a:pt x="8930" y="80367"/>
                </a:lnTo>
                <a:lnTo>
                  <a:pt x="0" y="125015"/>
                </a:lnTo>
                <a:lnTo>
                  <a:pt x="0" y="178593"/>
                </a:lnTo>
                <a:lnTo>
                  <a:pt x="17860" y="223241"/>
                </a:lnTo>
                <a:lnTo>
                  <a:pt x="44649" y="258960"/>
                </a:lnTo>
                <a:lnTo>
                  <a:pt x="71438" y="285749"/>
                </a:lnTo>
                <a:lnTo>
                  <a:pt x="116086" y="294679"/>
                </a:lnTo>
                <a:lnTo>
                  <a:pt x="151805" y="294679"/>
                </a:lnTo>
                <a:lnTo>
                  <a:pt x="178594" y="285749"/>
                </a:lnTo>
                <a:lnTo>
                  <a:pt x="187524" y="267890"/>
                </a:lnTo>
                <a:lnTo>
                  <a:pt x="187524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2" name="Freeform 22591"/>
          <p:cNvSpPr/>
          <p:nvPr/>
        </p:nvSpPr>
        <p:spPr bwMode="auto">
          <a:xfrm>
            <a:off x="4714875" y="5518547"/>
            <a:ext cx="35720" cy="285750"/>
          </a:xfrm>
          <a:custGeom>
            <a:avLst/>
            <a:gdLst/>
            <a:ahLst/>
            <a:cxnLst/>
            <a:rect l="0" t="0" r="0" b="0"/>
            <a:pathLst>
              <a:path w="35720" h="28575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71437"/>
                </a:lnTo>
                <a:lnTo>
                  <a:pt x="17859" y="116085"/>
                </a:lnTo>
                <a:lnTo>
                  <a:pt x="17859" y="160733"/>
                </a:lnTo>
                <a:lnTo>
                  <a:pt x="26789" y="214312"/>
                </a:lnTo>
                <a:lnTo>
                  <a:pt x="26789" y="250030"/>
                </a:lnTo>
                <a:lnTo>
                  <a:pt x="26789" y="267890"/>
                </a:lnTo>
                <a:lnTo>
                  <a:pt x="35719" y="285749"/>
                </a:lnTo>
                <a:lnTo>
                  <a:pt x="35719" y="276819"/>
                </a:lnTo>
                <a:lnTo>
                  <a:pt x="26789" y="267890"/>
                </a:lnTo>
                <a:lnTo>
                  <a:pt x="26789" y="241101"/>
                </a:lnTo>
                <a:lnTo>
                  <a:pt x="17859" y="214312"/>
                </a:lnTo>
                <a:lnTo>
                  <a:pt x="8930" y="169663"/>
                </a:lnTo>
                <a:lnTo>
                  <a:pt x="8930" y="133944"/>
                </a:lnTo>
                <a:lnTo>
                  <a:pt x="0" y="89296"/>
                </a:lnTo>
                <a:lnTo>
                  <a:pt x="0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3" name="Freeform 22592"/>
          <p:cNvSpPr/>
          <p:nvPr/>
        </p:nvSpPr>
        <p:spPr bwMode="auto">
          <a:xfrm>
            <a:off x="4697016" y="5456039"/>
            <a:ext cx="267891" cy="133946"/>
          </a:xfrm>
          <a:custGeom>
            <a:avLst/>
            <a:gdLst/>
            <a:ahLst/>
            <a:cxnLst/>
            <a:rect l="0" t="0" r="0" b="0"/>
            <a:pathLst>
              <a:path w="267891" h="13394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17859"/>
                </a:lnTo>
                <a:lnTo>
                  <a:pt x="80367" y="8930"/>
                </a:lnTo>
                <a:lnTo>
                  <a:pt x="116086" y="0"/>
                </a:lnTo>
                <a:lnTo>
                  <a:pt x="160734" y="0"/>
                </a:lnTo>
                <a:lnTo>
                  <a:pt x="205382" y="0"/>
                </a:lnTo>
                <a:lnTo>
                  <a:pt x="241101" y="8930"/>
                </a:lnTo>
                <a:lnTo>
                  <a:pt x="258961" y="26789"/>
                </a:lnTo>
                <a:lnTo>
                  <a:pt x="267890" y="44649"/>
                </a:lnTo>
                <a:lnTo>
                  <a:pt x="258961" y="71438"/>
                </a:lnTo>
                <a:lnTo>
                  <a:pt x="241101" y="89297"/>
                </a:lnTo>
                <a:lnTo>
                  <a:pt x="205382" y="107156"/>
                </a:lnTo>
                <a:lnTo>
                  <a:pt x="169664" y="125015"/>
                </a:lnTo>
                <a:lnTo>
                  <a:pt x="142875" y="125015"/>
                </a:lnTo>
                <a:lnTo>
                  <a:pt x="116086" y="133945"/>
                </a:lnTo>
                <a:lnTo>
                  <a:pt x="107156" y="133945"/>
                </a:lnTo>
                <a:lnTo>
                  <a:pt x="107156" y="125015"/>
                </a:lnTo>
                <a:lnTo>
                  <a:pt x="116086" y="125015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4" name="Freeform 22593"/>
          <p:cNvSpPr/>
          <p:nvPr/>
        </p:nvSpPr>
        <p:spPr bwMode="auto">
          <a:xfrm>
            <a:off x="5098852" y="5509617"/>
            <a:ext cx="17860" cy="214313"/>
          </a:xfrm>
          <a:custGeom>
            <a:avLst/>
            <a:gdLst/>
            <a:ahLst/>
            <a:cxnLst/>
            <a:rect l="0" t="0" r="0" b="0"/>
            <a:pathLst>
              <a:path w="17860" h="214313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98226"/>
                </a:lnTo>
                <a:lnTo>
                  <a:pt x="8929" y="133945"/>
                </a:lnTo>
                <a:lnTo>
                  <a:pt x="8929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5" name="Freeform 22594"/>
          <p:cNvSpPr/>
          <p:nvPr/>
        </p:nvSpPr>
        <p:spPr bwMode="auto">
          <a:xfrm>
            <a:off x="4955977" y="5670351"/>
            <a:ext cx="241102" cy="98227"/>
          </a:xfrm>
          <a:custGeom>
            <a:avLst/>
            <a:gdLst/>
            <a:ahLst/>
            <a:cxnLst/>
            <a:rect l="0" t="0" r="0" b="0"/>
            <a:pathLst>
              <a:path w="241102" h="98227">
                <a:moveTo>
                  <a:pt x="8929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44648" y="98226"/>
                </a:lnTo>
                <a:lnTo>
                  <a:pt x="71437" y="98226"/>
                </a:lnTo>
                <a:lnTo>
                  <a:pt x="107156" y="98226"/>
                </a:lnTo>
                <a:lnTo>
                  <a:pt x="142875" y="98226"/>
                </a:lnTo>
                <a:lnTo>
                  <a:pt x="169664" y="98226"/>
                </a:lnTo>
                <a:lnTo>
                  <a:pt x="196453" y="89297"/>
                </a:lnTo>
                <a:lnTo>
                  <a:pt x="214312" y="89297"/>
                </a:lnTo>
                <a:lnTo>
                  <a:pt x="223242" y="71437"/>
                </a:lnTo>
                <a:lnTo>
                  <a:pt x="232171" y="62508"/>
                </a:lnTo>
                <a:lnTo>
                  <a:pt x="241101" y="53578"/>
                </a:lnTo>
                <a:lnTo>
                  <a:pt x="241101" y="35719"/>
                </a:lnTo>
                <a:lnTo>
                  <a:pt x="232171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6" name="Freeform 22595"/>
          <p:cNvSpPr/>
          <p:nvPr/>
        </p:nvSpPr>
        <p:spPr bwMode="auto">
          <a:xfrm>
            <a:off x="4911328" y="5447109"/>
            <a:ext cx="303611" cy="17861"/>
          </a:xfrm>
          <a:custGeom>
            <a:avLst/>
            <a:gdLst/>
            <a:ahLst/>
            <a:cxnLst/>
            <a:rect l="0" t="0" r="0" b="0"/>
            <a:pathLst>
              <a:path w="303611" h="17861">
                <a:moveTo>
                  <a:pt x="0" y="17860"/>
                </a:moveTo>
                <a:lnTo>
                  <a:pt x="0" y="17860"/>
                </a:lnTo>
                <a:lnTo>
                  <a:pt x="1786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16086" y="8930"/>
                </a:lnTo>
                <a:lnTo>
                  <a:pt x="169664" y="8930"/>
                </a:lnTo>
                <a:lnTo>
                  <a:pt x="214313" y="8930"/>
                </a:lnTo>
                <a:lnTo>
                  <a:pt x="258961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7" name="Freeform 22596"/>
          <p:cNvSpPr/>
          <p:nvPr/>
        </p:nvSpPr>
        <p:spPr bwMode="auto">
          <a:xfrm>
            <a:off x="5313164" y="5563195"/>
            <a:ext cx="133946" cy="17860"/>
          </a:xfrm>
          <a:custGeom>
            <a:avLst/>
            <a:gdLst/>
            <a:ahLst/>
            <a:cxnLst/>
            <a:rect l="0" t="0" r="0" b="0"/>
            <a:pathLst>
              <a:path w="13394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71438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8" name="Freeform 22597"/>
          <p:cNvSpPr/>
          <p:nvPr/>
        </p:nvSpPr>
        <p:spPr bwMode="auto">
          <a:xfrm>
            <a:off x="5348883" y="5643562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0" y="17859"/>
                </a:moveTo>
                <a:lnTo>
                  <a:pt x="893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036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99" name="Freeform 22598"/>
          <p:cNvSpPr/>
          <p:nvPr/>
        </p:nvSpPr>
        <p:spPr bwMode="auto">
          <a:xfrm>
            <a:off x="3866555" y="5089922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125015" y="62508"/>
                </a:moveTo>
                <a:lnTo>
                  <a:pt x="125015" y="62508"/>
                </a:lnTo>
                <a:lnTo>
                  <a:pt x="125015" y="6250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44648"/>
                </a:lnTo>
                <a:lnTo>
                  <a:pt x="133945" y="35719"/>
                </a:lnTo>
                <a:lnTo>
                  <a:pt x="133945" y="26789"/>
                </a:lnTo>
                <a:lnTo>
                  <a:pt x="125015" y="17859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8" y="62508"/>
                </a:lnTo>
                <a:lnTo>
                  <a:pt x="53578" y="71437"/>
                </a:lnTo>
                <a:lnTo>
                  <a:pt x="62508" y="80367"/>
                </a:lnTo>
                <a:lnTo>
                  <a:pt x="71437" y="98226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6" y="142875"/>
                </a:lnTo>
                <a:lnTo>
                  <a:pt x="98226" y="151805"/>
                </a:lnTo>
                <a:lnTo>
                  <a:pt x="89297" y="160734"/>
                </a:lnTo>
                <a:lnTo>
                  <a:pt x="80367" y="169664"/>
                </a:lnTo>
                <a:lnTo>
                  <a:pt x="62508" y="169664"/>
                </a:lnTo>
                <a:lnTo>
                  <a:pt x="44648" y="169664"/>
                </a:lnTo>
                <a:lnTo>
                  <a:pt x="26789" y="160734"/>
                </a:lnTo>
                <a:lnTo>
                  <a:pt x="17859" y="160734"/>
                </a:lnTo>
                <a:lnTo>
                  <a:pt x="8929" y="160734"/>
                </a:lnTo>
                <a:lnTo>
                  <a:pt x="8929" y="151805"/>
                </a:lnTo>
                <a:lnTo>
                  <a:pt x="0" y="142875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0" name="Freeform 22599"/>
          <p:cNvSpPr/>
          <p:nvPr/>
        </p:nvSpPr>
        <p:spPr bwMode="auto">
          <a:xfrm>
            <a:off x="4080867" y="5509617"/>
            <a:ext cx="107157" cy="258961"/>
          </a:xfrm>
          <a:custGeom>
            <a:avLst/>
            <a:gdLst/>
            <a:ahLst/>
            <a:cxnLst/>
            <a:rect l="0" t="0" r="0" b="0"/>
            <a:pathLst>
              <a:path w="107157" h="258961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6"/>
                </a:lnTo>
                <a:lnTo>
                  <a:pt x="0" y="125015"/>
                </a:lnTo>
                <a:lnTo>
                  <a:pt x="0" y="151804"/>
                </a:lnTo>
                <a:lnTo>
                  <a:pt x="0" y="187523"/>
                </a:lnTo>
                <a:lnTo>
                  <a:pt x="0" y="214312"/>
                </a:lnTo>
                <a:lnTo>
                  <a:pt x="0" y="232171"/>
                </a:lnTo>
                <a:lnTo>
                  <a:pt x="0" y="250031"/>
                </a:lnTo>
                <a:lnTo>
                  <a:pt x="0" y="258960"/>
                </a:lnTo>
                <a:lnTo>
                  <a:pt x="0" y="258960"/>
                </a:lnTo>
                <a:lnTo>
                  <a:pt x="0" y="258960"/>
                </a:lnTo>
                <a:lnTo>
                  <a:pt x="8930" y="250031"/>
                </a:lnTo>
                <a:lnTo>
                  <a:pt x="8930" y="241101"/>
                </a:lnTo>
                <a:lnTo>
                  <a:pt x="8930" y="223242"/>
                </a:lnTo>
                <a:lnTo>
                  <a:pt x="17860" y="214312"/>
                </a:lnTo>
                <a:lnTo>
                  <a:pt x="26789" y="196453"/>
                </a:lnTo>
                <a:lnTo>
                  <a:pt x="26789" y="187523"/>
                </a:lnTo>
                <a:lnTo>
                  <a:pt x="35719" y="178593"/>
                </a:lnTo>
                <a:lnTo>
                  <a:pt x="44649" y="160734"/>
                </a:lnTo>
                <a:lnTo>
                  <a:pt x="62508" y="160734"/>
                </a:lnTo>
                <a:lnTo>
                  <a:pt x="71438" y="151804"/>
                </a:lnTo>
                <a:lnTo>
                  <a:pt x="80367" y="151804"/>
                </a:lnTo>
                <a:lnTo>
                  <a:pt x="98227" y="160734"/>
                </a:lnTo>
                <a:lnTo>
                  <a:pt x="98227" y="169663"/>
                </a:lnTo>
                <a:lnTo>
                  <a:pt x="107156" y="178593"/>
                </a:lnTo>
                <a:lnTo>
                  <a:pt x="107156" y="187523"/>
                </a:lnTo>
                <a:lnTo>
                  <a:pt x="98227" y="205382"/>
                </a:lnTo>
                <a:lnTo>
                  <a:pt x="89297" y="223242"/>
                </a:lnTo>
                <a:lnTo>
                  <a:pt x="71438" y="232171"/>
                </a:lnTo>
                <a:lnTo>
                  <a:pt x="53578" y="250031"/>
                </a:lnTo>
                <a:lnTo>
                  <a:pt x="35719" y="258960"/>
                </a:lnTo>
                <a:lnTo>
                  <a:pt x="26789" y="258960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1" name="Freeform 22600"/>
          <p:cNvSpPr/>
          <p:nvPr/>
        </p:nvSpPr>
        <p:spPr bwMode="auto">
          <a:xfrm>
            <a:off x="3937992" y="6188273"/>
            <a:ext cx="125017" cy="169665"/>
          </a:xfrm>
          <a:custGeom>
            <a:avLst/>
            <a:gdLst/>
            <a:ahLst/>
            <a:cxnLst/>
            <a:rect l="0" t="0" r="0" b="0"/>
            <a:pathLst>
              <a:path w="125017" h="169665">
                <a:moveTo>
                  <a:pt x="80367" y="17859"/>
                </a:moveTo>
                <a:lnTo>
                  <a:pt x="80367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69664"/>
                </a:lnTo>
                <a:lnTo>
                  <a:pt x="71438" y="160734"/>
                </a:lnTo>
                <a:lnTo>
                  <a:pt x="98227" y="133945"/>
                </a:lnTo>
                <a:lnTo>
                  <a:pt x="107156" y="116086"/>
                </a:lnTo>
                <a:lnTo>
                  <a:pt x="125016" y="89297"/>
                </a:lnTo>
                <a:lnTo>
                  <a:pt x="116086" y="62507"/>
                </a:lnTo>
                <a:lnTo>
                  <a:pt x="107156" y="35718"/>
                </a:lnTo>
                <a:lnTo>
                  <a:pt x="98227" y="17859"/>
                </a:lnTo>
                <a:lnTo>
                  <a:pt x="71438" y="8929"/>
                </a:lnTo>
                <a:lnTo>
                  <a:pt x="53578" y="0"/>
                </a:lnTo>
                <a:lnTo>
                  <a:pt x="35719" y="0"/>
                </a:lnTo>
                <a:lnTo>
                  <a:pt x="1786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2" name="Freeform 22601"/>
          <p:cNvSpPr/>
          <p:nvPr/>
        </p:nvSpPr>
        <p:spPr bwMode="auto">
          <a:xfrm>
            <a:off x="5777508" y="5438180"/>
            <a:ext cx="17860" cy="303609"/>
          </a:xfrm>
          <a:custGeom>
            <a:avLst/>
            <a:gdLst/>
            <a:ahLst/>
            <a:cxnLst/>
            <a:rect l="0" t="0" r="0" b="0"/>
            <a:pathLst>
              <a:path w="17860" h="303609">
                <a:moveTo>
                  <a:pt x="893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25015"/>
                </a:lnTo>
                <a:lnTo>
                  <a:pt x="8930" y="169663"/>
                </a:lnTo>
                <a:lnTo>
                  <a:pt x="8930" y="214311"/>
                </a:lnTo>
                <a:lnTo>
                  <a:pt x="0" y="258960"/>
                </a:lnTo>
                <a:lnTo>
                  <a:pt x="0" y="285749"/>
                </a:lnTo>
                <a:lnTo>
                  <a:pt x="8930" y="303608"/>
                </a:lnTo>
                <a:lnTo>
                  <a:pt x="8930" y="303608"/>
                </a:lnTo>
                <a:lnTo>
                  <a:pt x="17859" y="294679"/>
                </a:lnTo>
                <a:lnTo>
                  <a:pt x="17859" y="276819"/>
                </a:lnTo>
                <a:lnTo>
                  <a:pt x="17859" y="2768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3" name="Freeform 22602"/>
          <p:cNvSpPr/>
          <p:nvPr/>
        </p:nvSpPr>
        <p:spPr bwMode="auto">
          <a:xfrm>
            <a:off x="5884664" y="5447109"/>
            <a:ext cx="151806" cy="232172"/>
          </a:xfrm>
          <a:custGeom>
            <a:avLst/>
            <a:gdLst/>
            <a:ahLst/>
            <a:cxnLst/>
            <a:rect l="0" t="0" r="0" b="0"/>
            <a:pathLst>
              <a:path w="151806" h="232172">
                <a:moveTo>
                  <a:pt x="3571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17859" y="223242"/>
                </a:lnTo>
                <a:lnTo>
                  <a:pt x="26789" y="232171"/>
                </a:lnTo>
                <a:lnTo>
                  <a:pt x="53578" y="232171"/>
                </a:lnTo>
                <a:lnTo>
                  <a:pt x="80367" y="223242"/>
                </a:lnTo>
                <a:lnTo>
                  <a:pt x="107156" y="205382"/>
                </a:lnTo>
                <a:lnTo>
                  <a:pt x="125016" y="187523"/>
                </a:lnTo>
                <a:lnTo>
                  <a:pt x="142875" y="169664"/>
                </a:lnTo>
                <a:lnTo>
                  <a:pt x="151805" y="142875"/>
                </a:lnTo>
                <a:lnTo>
                  <a:pt x="151805" y="116086"/>
                </a:lnTo>
                <a:lnTo>
                  <a:pt x="151805" y="89297"/>
                </a:lnTo>
                <a:lnTo>
                  <a:pt x="151805" y="62508"/>
                </a:lnTo>
                <a:lnTo>
                  <a:pt x="142875" y="44649"/>
                </a:lnTo>
                <a:lnTo>
                  <a:pt x="133945" y="26789"/>
                </a:lnTo>
                <a:lnTo>
                  <a:pt x="116086" y="26789"/>
                </a:lnTo>
                <a:lnTo>
                  <a:pt x="98227" y="26789"/>
                </a:lnTo>
                <a:lnTo>
                  <a:pt x="80367" y="35719"/>
                </a:lnTo>
                <a:lnTo>
                  <a:pt x="62508" y="44649"/>
                </a:lnTo>
                <a:lnTo>
                  <a:pt x="44649" y="44649"/>
                </a:lnTo>
                <a:lnTo>
                  <a:pt x="35719" y="44649"/>
                </a:lnTo>
                <a:lnTo>
                  <a:pt x="3571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4" name="Freeform 22603"/>
          <p:cNvSpPr/>
          <p:nvPr/>
        </p:nvSpPr>
        <p:spPr bwMode="auto">
          <a:xfrm>
            <a:off x="6063258" y="5393531"/>
            <a:ext cx="133946" cy="285750"/>
          </a:xfrm>
          <a:custGeom>
            <a:avLst/>
            <a:gdLst/>
            <a:ahLst/>
            <a:cxnLst/>
            <a:rect l="0" t="0" r="0" b="0"/>
            <a:pathLst>
              <a:path w="133946" h="285750">
                <a:moveTo>
                  <a:pt x="44648" y="8930"/>
                </a:move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07157"/>
                </a:lnTo>
                <a:lnTo>
                  <a:pt x="53578" y="98227"/>
                </a:lnTo>
                <a:lnTo>
                  <a:pt x="53578" y="89297"/>
                </a:lnTo>
                <a:lnTo>
                  <a:pt x="62508" y="71438"/>
                </a:lnTo>
                <a:lnTo>
                  <a:pt x="62508" y="62508"/>
                </a:lnTo>
                <a:lnTo>
                  <a:pt x="53578" y="44649"/>
                </a:lnTo>
                <a:lnTo>
                  <a:pt x="44648" y="35719"/>
                </a:lnTo>
                <a:lnTo>
                  <a:pt x="35719" y="26789"/>
                </a:lnTo>
                <a:lnTo>
                  <a:pt x="26789" y="17860"/>
                </a:lnTo>
                <a:lnTo>
                  <a:pt x="17859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17860"/>
                </a:lnTo>
                <a:lnTo>
                  <a:pt x="133945" y="35719"/>
                </a:lnTo>
                <a:lnTo>
                  <a:pt x="125015" y="62508"/>
                </a:lnTo>
                <a:lnTo>
                  <a:pt x="116086" y="98227"/>
                </a:lnTo>
                <a:lnTo>
                  <a:pt x="98226" y="133946"/>
                </a:lnTo>
                <a:lnTo>
                  <a:pt x="89297" y="169664"/>
                </a:lnTo>
                <a:lnTo>
                  <a:pt x="71437" y="205382"/>
                </a:lnTo>
                <a:lnTo>
                  <a:pt x="62508" y="232171"/>
                </a:lnTo>
                <a:lnTo>
                  <a:pt x="53578" y="250031"/>
                </a:lnTo>
                <a:lnTo>
                  <a:pt x="53578" y="267890"/>
                </a:lnTo>
                <a:lnTo>
                  <a:pt x="53578" y="276820"/>
                </a:lnTo>
                <a:lnTo>
                  <a:pt x="53578" y="285749"/>
                </a:lnTo>
                <a:lnTo>
                  <a:pt x="53578" y="285749"/>
                </a:lnTo>
                <a:lnTo>
                  <a:pt x="53578" y="285749"/>
                </a:lnTo>
                <a:lnTo>
                  <a:pt x="53578" y="2857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5" name="Freeform 22604"/>
          <p:cNvSpPr/>
          <p:nvPr/>
        </p:nvSpPr>
        <p:spPr bwMode="auto">
          <a:xfrm>
            <a:off x="6170414" y="5598913"/>
            <a:ext cx="89298" cy="62509"/>
          </a:xfrm>
          <a:custGeom>
            <a:avLst/>
            <a:gdLst/>
            <a:ahLst/>
            <a:cxnLst/>
            <a:rect l="0" t="0" r="0" b="0"/>
            <a:pathLst>
              <a:path w="89298" h="62509">
                <a:moveTo>
                  <a:pt x="35719" y="26789"/>
                </a:move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9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0367" y="5357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6" name="Freeform 22605"/>
          <p:cNvSpPr/>
          <p:nvPr/>
        </p:nvSpPr>
        <p:spPr bwMode="auto">
          <a:xfrm>
            <a:off x="6349008" y="5500688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7" name="Freeform 22606"/>
          <p:cNvSpPr/>
          <p:nvPr/>
        </p:nvSpPr>
        <p:spPr bwMode="auto">
          <a:xfrm>
            <a:off x="2857500" y="5402461"/>
            <a:ext cx="312540" cy="44649"/>
          </a:xfrm>
          <a:custGeom>
            <a:avLst/>
            <a:gdLst/>
            <a:ahLst/>
            <a:cxnLst/>
            <a:rect l="0" t="0" r="0" b="0"/>
            <a:pathLst>
              <a:path w="312540" h="4464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44648"/>
                </a:lnTo>
                <a:lnTo>
                  <a:pt x="62508" y="35719"/>
                </a:lnTo>
                <a:lnTo>
                  <a:pt x="107156" y="35719"/>
                </a:lnTo>
                <a:lnTo>
                  <a:pt x="142875" y="26789"/>
                </a:lnTo>
                <a:lnTo>
                  <a:pt x="187523" y="17859"/>
                </a:lnTo>
                <a:lnTo>
                  <a:pt x="223242" y="17859"/>
                </a:lnTo>
                <a:lnTo>
                  <a:pt x="258961" y="8930"/>
                </a:lnTo>
                <a:lnTo>
                  <a:pt x="285750" y="8930"/>
                </a:lnTo>
                <a:lnTo>
                  <a:pt x="303609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8" name="Freeform 22607"/>
          <p:cNvSpPr/>
          <p:nvPr/>
        </p:nvSpPr>
        <p:spPr bwMode="auto">
          <a:xfrm>
            <a:off x="2946797" y="5500688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26789"/>
                </a:moveTo>
                <a:lnTo>
                  <a:pt x="0" y="26789"/>
                </a:lnTo>
                <a:lnTo>
                  <a:pt x="17859" y="17859"/>
                </a:lnTo>
                <a:lnTo>
                  <a:pt x="44648" y="17859"/>
                </a:lnTo>
                <a:lnTo>
                  <a:pt x="7143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09" name="Freeform 22608"/>
          <p:cNvSpPr/>
          <p:nvPr/>
        </p:nvSpPr>
        <p:spPr bwMode="auto">
          <a:xfrm>
            <a:off x="6500813" y="5393531"/>
            <a:ext cx="303610" cy="133947"/>
          </a:xfrm>
          <a:custGeom>
            <a:avLst/>
            <a:gdLst/>
            <a:ahLst/>
            <a:cxnLst/>
            <a:rect l="0" t="0" r="0" b="0"/>
            <a:pathLst>
              <a:path w="303610" h="133947">
                <a:moveTo>
                  <a:pt x="35718" y="8930"/>
                </a:moveTo>
                <a:lnTo>
                  <a:pt x="35718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17859" y="133946"/>
                </a:lnTo>
                <a:lnTo>
                  <a:pt x="35718" y="133946"/>
                </a:lnTo>
                <a:lnTo>
                  <a:pt x="62507" y="125016"/>
                </a:lnTo>
                <a:lnTo>
                  <a:pt x="98226" y="125016"/>
                </a:lnTo>
                <a:lnTo>
                  <a:pt x="133945" y="116086"/>
                </a:lnTo>
                <a:lnTo>
                  <a:pt x="169664" y="116086"/>
                </a:lnTo>
                <a:lnTo>
                  <a:pt x="205382" y="125016"/>
                </a:lnTo>
                <a:lnTo>
                  <a:pt x="232171" y="125016"/>
                </a:lnTo>
                <a:lnTo>
                  <a:pt x="258960" y="125016"/>
                </a:lnTo>
                <a:lnTo>
                  <a:pt x="285750" y="125016"/>
                </a:lnTo>
                <a:lnTo>
                  <a:pt x="303609" y="125016"/>
                </a:lnTo>
                <a:lnTo>
                  <a:pt x="30360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0" name="Freeform 22609"/>
          <p:cNvSpPr/>
          <p:nvPr/>
        </p:nvSpPr>
        <p:spPr bwMode="auto">
          <a:xfrm>
            <a:off x="6607969" y="5277445"/>
            <a:ext cx="80368" cy="446485"/>
          </a:xfrm>
          <a:custGeom>
            <a:avLst/>
            <a:gdLst/>
            <a:ahLst/>
            <a:cxnLst/>
            <a:rect l="0" t="0" r="0" b="0"/>
            <a:pathLst>
              <a:path w="80368" h="446485">
                <a:moveTo>
                  <a:pt x="80367" y="0"/>
                </a:moveTo>
                <a:lnTo>
                  <a:pt x="71437" y="8930"/>
                </a:lnTo>
                <a:lnTo>
                  <a:pt x="71437" y="8930"/>
                </a:lnTo>
                <a:lnTo>
                  <a:pt x="62508" y="26789"/>
                </a:lnTo>
                <a:lnTo>
                  <a:pt x="44648" y="44649"/>
                </a:lnTo>
                <a:lnTo>
                  <a:pt x="35719" y="71438"/>
                </a:lnTo>
                <a:lnTo>
                  <a:pt x="35719" y="116086"/>
                </a:lnTo>
                <a:lnTo>
                  <a:pt x="26789" y="160735"/>
                </a:lnTo>
                <a:lnTo>
                  <a:pt x="17859" y="214313"/>
                </a:lnTo>
                <a:lnTo>
                  <a:pt x="8929" y="267891"/>
                </a:lnTo>
                <a:lnTo>
                  <a:pt x="8929" y="312539"/>
                </a:lnTo>
                <a:lnTo>
                  <a:pt x="0" y="348257"/>
                </a:lnTo>
                <a:lnTo>
                  <a:pt x="0" y="383976"/>
                </a:lnTo>
                <a:lnTo>
                  <a:pt x="0" y="401835"/>
                </a:lnTo>
                <a:lnTo>
                  <a:pt x="0" y="428625"/>
                </a:lnTo>
                <a:lnTo>
                  <a:pt x="8929" y="446484"/>
                </a:lnTo>
                <a:lnTo>
                  <a:pt x="8929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1" name="Freeform 22610"/>
          <p:cNvSpPr/>
          <p:nvPr/>
        </p:nvSpPr>
        <p:spPr bwMode="auto">
          <a:xfrm>
            <a:off x="6902648" y="5456039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26790" y="35719"/>
                </a:lnTo>
                <a:lnTo>
                  <a:pt x="53579" y="35719"/>
                </a:lnTo>
                <a:lnTo>
                  <a:pt x="89297" y="35719"/>
                </a:lnTo>
                <a:lnTo>
                  <a:pt x="133946" y="26789"/>
                </a:lnTo>
                <a:lnTo>
                  <a:pt x="178594" y="26789"/>
                </a:lnTo>
                <a:lnTo>
                  <a:pt x="223243" y="17859"/>
                </a:lnTo>
                <a:lnTo>
                  <a:pt x="250032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2" name="Freeform 22611"/>
          <p:cNvSpPr/>
          <p:nvPr/>
        </p:nvSpPr>
        <p:spPr bwMode="auto">
          <a:xfrm>
            <a:off x="7027664" y="5331023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60"/>
                </a:lnTo>
                <a:lnTo>
                  <a:pt x="17859" y="44649"/>
                </a:lnTo>
                <a:lnTo>
                  <a:pt x="8930" y="80368"/>
                </a:lnTo>
                <a:lnTo>
                  <a:pt x="0" y="125016"/>
                </a:lnTo>
                <a:lnTo>
                  <a:pt x="0" y="169665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3" name="Freeform 22612"/>
          <p:cNvSpPr/>
          <p:nvPr/>
        </p:nvSpPr>
        <p:spPr bwMode="auto">
          <a:xfrm>
            <a:off x="7447359" y="5286375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17860" y="80367"/>
                </a:lnTo>
                <a:lnTo>
                  <a:pt x="8930" y="116086"/>
                </a:lnTo>
                <a:lnTo>
                  <a:pt x="8930" y="160734"/>
                </a:lnTo>
                <a:lnTo>
                  <a:pt x="0" y="205383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4" name="Freeform 22613"/>
          <p:cNvSpPr/>
          <p:nvPr/>
        </p:nvSpPr>
        <p:spPr bwMode="auto">
          <a:xfrm>
            <a:off x="7492008" y="5339953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17860"/>
                </a:lnTo>
                <a:lnTo>
                  <a:pt x="125015" y="35719"/>
                </a:lnTo>
                <a:lnTo>
                  <a:pt x="125015" y="53578"/>
                </a:lnTo>
                <a:lnTo>
                  <a:pt x="116086" y="89297"/>
                </a:lnTo>
                <a:lnTo>
                  <a:pt x="98226" y="116086"/>
                </a:lnTo>
                <a:lnTo>
                  <a:pt x="80367" y="142875"/>
                </a:lnTo>
                <a:lnTo>
                  <a:pt x="53578" y="169664"/>
                </a:lnTo>
                <a:lnTo>
                  <a:pt x="3571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96453"/>
                </a:lnTo>
                <a:lnTo>
                  <a:pt x="44648" y="196453"/>
                </a:lnTo>
                <a:lnTo>
                  <a:pt x="62508" y="196453"/>
                </a:lnTo>
                <a:lnTo>
                  <a:pt x="80367" y="196453"/>
                </a:lnTo>
                <a:lnTo>
                  <a:pt x="98226" y="196453"/>
                </a:lnTo>
                <a:lnTo>
                  <a:pt x="125015" y="18752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5" name="Freeform 22614"/>
          <p:cNvSpPr/>
          <p:nvPr/>
        </p:nvSpPr>
        <p:spPr bwMode="auto">
          <a:xfrm>
            <a:off x="7625953" y="5206008"/>
            <a:ext cx="169665" cy="357188"/>
          </a:xfrm>
          <a:custGeom>
            <a:avLst/>
            <a:gdLst/>
            <a:ahLst/>
            <a:cxnLst/>
            <a:rect l="0" t="0" r="0" b="0"/>
            <a:pathLst>
              <a:path w="169665" h="357188">
                <a:moveTo>
                  <a:pt x="62508" y="44648"/>
                </a:moveTo>
                <a:lnTo>
                  <a:pt x="62508" y="53578"/>
                </a:lnTo>
                <a:lnTo>
                  <a:pt x="53578" y="71437"/>
                </a:lnTo>
                <a:lnTo>
                  <a:pt x="44649" y="89297"/>
                </a:lnTo>
                <a:lnTo>
                  <a:pt x="35719" y="116086"/>
                </a:lnTo>
                <a:lnTo>
                  <a:pt x="35719" y="133945"/>
                </a:lnTo>
                <a:lnTo>
                  <a:pt x="44649" y="142875"/>
                </a:lnTo>
                <a:lnTo>
                  <a:pt x="53578" y="151805"/>
                </a:lnTo>
                <a:lnTo>
                  <a:pt x="71438" y="151805"/>
                </a:lnTo>
                <a:lnTo>
                  <a:pt x="89297" y="142875"/>
                </a:lnTo>
                <a:lnTo>
                  <a:pt x="98227" y="133945"/>
                </a:lnTo>
                <a:lnTo>
                  <a:pt x="107156" y="116086"/>
                </a:lnTo>
                <a:lnTo>
                  <a:pt x="98227" y="98226"/>
                </a:lnTo>
                <a:lnTo>
                  <a:pt x="89297" y="80367"/>
                </a:lnTo>
                <a:lnTo>
                  <a:pt x="80367" y="62508"/>
                </a:lnTo>
                <a:lnTo>
                  <a:pt x="71438" y="44648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0735" y="2678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51805" y="71437"/>
                </a:lnTo>
                <a:lnTo>
                  <a:pt x="125016" y="107156"/>
                </a:lnTo>
                <a:lnTo>
                  <a:pt x="89297" y="151805"/>
                </a:lnTo>
                <a:lnTo>
                  <a:pt x="53578" y="205383"/>
                </a:lnTo>
                <a:lnTo>
                  <a:pt x="26789" y="258961"/>
                </a:lnTo>
                <a:lnTo>
                  <a:pt x="8930" y="303609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57187"/>
                </a:lnTo>
                <a:lnTo>
                  <a:pt x="26789" y="348258"/>
                </a:lnTo>
                <a:lnTo>
                  <a:pt x="35719" y="330398"/>
                </a:lnTo>
                <a:lnTo>
                  <a:pt x="53578" y="303609"/>
                </a:lnTo>
                <a:lnTo>
                  <a:pt x="53578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6" name="Freeform 22615"/>
          <p:cNvSpPr/>
          <p:nvPr/>
        </p:nvSpPr>
        <p:spPr bwMode="auto">
          <a:xfrm>
            <a:off x="7661672" y="5429250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35719" y="53578"/>
                </a:moveTo>
                <a:lnTo>
                  <a:pt x="35719" y="62508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44648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44648"/>
                </a:lnTo>
                <a:lnTo>
                  <a:pt x="62508" y="35719"/>
                </a:lnTo>
                <a:lnTo>
                  <a:pt x="44648" y="17859"/>
                </a:lnTo>
                <a:lnTo>
                  <a:pt x="26789" y="17859"/>
                </a:lnTo>
                <a:lnTo>
                  <a:pt x="17859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7" name="Freeform 22616"/>
          <p:cNvSpPr/>
          <p:nvPr/>
        </p:nvSpPr>
        <p:spPr bwMode="auto">
          <a:xfrm>
            <a:off x="7849195" y="5366742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8" name="Freeform 22617"/>
          <p:cNvSpPr/>
          <p:nvPr/>
        </p:nvSpPr>
        <p:spPr bwMode="auto">
          <a:xfrm>
            <a:off x="7938492" y="5232797"/>
            <a:ext cx="294680" cy="303610"/>
          </a:xfrm>
          <a:custGeom>
            <a:avLst/>
            <a:gdLst/>
            <a:ahLst/>
            <a:cxnLst/>
            <a:rect l="0" t="0" r="0" b="0"/>
            <a:pathLst>
              <a:path w="294680" h="303610">
                <a:moveTo>
                  <a:pt x="0" y="5357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17859"/>
                </a:lnTo>
                <a:lnTo>
                  <a:pt x="6250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51805" y="0"/>
                </a:lnTo>
                <a:lnTo>
                  <a:pt x="169664" y="17859"/>
                </a:lnTo>
                <a:lnTo>
                  <a:pt x="187524" y="26789"/>
                </a:lnTo>
                <a:lnTo>
                  <a:pt x="196453" y="53578"/>
                </a:lnTo>
                <a:lnTo>
                  <a:pt x="187524" y="89297"/>
                </a:lnTo>
                <a:lnTo>
                  <a:pt x="169664" y="133945"/>
                </a:lnTo>
                <a:lnTo>
                  <a:pt x="133946" y="178594"/>
                </a:lnTo>
                <a:lnTo>
                  <a:pt x="89297" y="214312"/>
                </a:lnTo>
                <a:lnTo>
                  <a:pt x="44649" y="250031"/>
                </a:lnTo>
                <a:lnTo>
                  <a:pt x="1786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26789" y="303609"/>
                </a:lnTo>
                <a:lnTo>
                  <a:pt x="71438" y="294680"/>
                </a:lnTo>
                <a:lnTo>
                  <a:pt x="133946" y="285750"/>
                </a:lnTo>
                <a:lnTo>
                  <a:pt x="196453" y="276820"/>
                </a:lnTo>
                <a:lnTo>
                  <a:pt x="250031" y="250031"/>
                </a:lnTo>
                <a:lnTo>
                  <a:pt x="285749" y="214312"/>
                </a:lnTo>
                <a:lnTo>
                  <a:pt x="294679" y="178594"/>
                </a:lnTo>
                <a:lnTo>
                  <a:pt x="29467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19" name="Freeform 22618"/>
          <p:cNvSpPr/>
          <p:nvPr/>
        </p:nvSpPr>
        <p:spPr bwMode="auto">
          <a:xfrm>
            <a:off x="6974086" y="5947171"/>
            <a:ext cx="285751" cy="53579"/>
          </a:xfrm>
          <a:custGeom>
            <a:avLst/>
            <a:gdLst/>
            <a:ahLst/>
            <a:cxnLst/>
            <a:rect l="0" t="0" r="0" b="0"/>
            <a:pathLst>
              <a:path w="285751" h="53579">
                <a:moveTo>
                  <a:pt x="8930" y="44649"/>
                </a:moveTo>
                <a:lnTo>
                  <a:pt x="893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8" y="44649"/>
                </a:lnTo>
                <a:lnTo>
                  <a:pt x="80367" y="44649"/>
                </a:lnTo>
                <a:lnTo>
                  <a:pt x="116086" y="44649"/>
                </a:lnTo>
                <a:lnTo>
                  <a:pt x="160734" y="44649"/>
                </a:lnTo>
                <a:lnTo>
                  <a:pt x="196453" y="35719"/>
                </a:lnTo>
                <a:lnTo>
                  <a:pt x="232172" y="35719"/>
                </a:lnTo>
                <a:lnTo>
                  <a:pt x="267891" y="26789"/>
                </a:lnTo>
                <a:lnTo>
                  <a:pt x="285750" y="1785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0" name="Freeform 22619"/>
          <p:cNvSpPr/>
          <p:nvPr/>
        </p:nvSpPr>
        <p:spPr bwMode="auto">
          <a:xfrm>
            <a:off x="7036594" y="5866804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59"/>
                </a:lnTo>
                <a:lnTo>
                  <a:pt x="8929" y="44648"/>
                </a:lnTo>
                <a:lnTo>
                  <a:pt x="8929" y="89297"/>
                </a:lnTo>
                <a:lnTo>
                  <a:pt x="17859" y="133945"/>
                </a:lnTo>
                <a:lnTo>
                  <a:pt x="26789" y="178594"/>
                </a:lnTo>
                <a:lnTo>
                  <a:pt x="26789" y="223242"/>
                </a:lnTo>
                <a:lnTo>
                  <a:pt x="35719" y="241101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1" name="Freeform 22620"/>
          <p:cNvSpPr/>
          <p:nvPr/>
        </p:nvSpPr>
        <p:spPr bwMode="auto">
          <a:xfrm>
            <a:off x="7358063" y="5813226"/>
            <a:ext cx="214313" cy="267891"/>
          </a:xfrm>
          <a:custGeom>
            <a:avLst/>
            <a:gdLst/>
            <a:ahLst/>
            <a:cxnLst/>
            <a:rect l="0" t="0" r="0" b="0"/>
            <a:pathLst>
              <a:path w="214313" h="267891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8929"/>
                </a:lnTo>
                <a:lnTo>
                  <a:pt x="89296" y="8929"/>
                </a:lnTo>
                <a:lnTo>
                  <a:pt x="107156" y="8929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26789"/>
                </a:lnTo>
                <a:lnTo>
                  <a:pt x="205382" y="53578"/>
                </a:lnTo>
                <a:lnTo>
                  <a:pt x="196453" y="89297"/>
                </a:lnTo>
                <a:lnTo>
                  <a:pt x="178593" y="125015"/>
                </a:lnTo>
                <a:lnTo>
                  <a:pt x="169664" y="160734"/>
                </a:lnTo>
                <a:lnTo>
                  <a:pt x="160734" y="196453"/>
                </a:lnTo>
                <a:lnTo>
                  <a:pt x="142875" y="232172"/>
                </a:lnTo>
                <a:lnTo>
                  <a:pt x="133945" y="250031"/>
                </a:lnTo>
                <a:lnTo>
                  <a:pt x="125015" y="258961"/>
                </a:lnTo>
                <a:lnTo>
                  <a:pt x="116085" y="267890"/>
                </a:lnTo>
                <a:lnTo>
                  <a:pt x="116085" y="258961"/>
                </a:lnTo>
                <a:lnTo>
                  <a:pt x="116085" y="250031"/>
                </a:lnTo>
                <a:lnTo>
                  <a:pt x="125015" y="241101"/>
                </a:lnTo>
                <a:lnTo>
                  <a:pt x="125015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2" name="Freeform 22621"/>
          <p:cNvSpPr/>
          <p:nvPr/>
        </p:nvSpPr>
        <p:spPr bwMode="auto">
          <a:xfrm>
            <a:off x="7554516" y="5786437"/>
            <a:ext cx="187524" cy="339329"/>
          </a:xfrm>
          <a:custGeom>
            <a:avLst/>
            <a:gdLst/>
            <a:ahLst/>
            <a:cxnLst/>
            <a:rect l="0" t="0" r="0" b="0"/>
            <a:pathLst>
              <a:path w="187524" h="339329">
                <a:moveTo>
                  <a:pt x="116086" y="8929"/>
                </a:moveTo>
                <a:lnTo>
                  <a:pt x="11608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29"/>
                </a:lnTo>
                <a:lnTo>
                  <a:pt x="62507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26789" y="98226"/>
                </a:lnTo>
                <a:lnTo>
                  <a:pt x="44648" y="116086"/>
                </a:lnTo>
                <a:lnTo>
                  <a:pt x="62507" y="133945"/>
                </a:lnTo>
                <a:lnTo>
                  <a:pt x="71437" y="160734"/>
                </a:lnTo>
                <a:lnTo>
                  <a:pt x="89297" y="196453"/>
                </a:lnTo>
                <a:lnTo>
                  <a:pt x="98226" y="232172"/>
                </a:lnTo>
                <a:lnTo>
                  <a:pt x="107156" y="267890"/>
                </a:lnTo>
                <a:lnTo>
                  <a:pt x="107156" y="294679"/>
                </a:lnTo>
                <a:lnTo>
                  <a:pt x="98226" y="321468"/>
                </a:lnTo>
                <a:lnTo>
                  <a:pt x="89297" y="330398"/>
                </a:lnTo>
                <a:lnTo>
                  <a:pt x="71437" y="339328"/>
                </a:lnTo>
                <a:lnTo>
                  <a:pt x="53578" y="339328"/>
                </a:lnTo>
                <a:lnTo>
                  <a:pt x="44648" y="321468"/>
                </a:lnTo>
                <a:lnTo>
                  <a:pt x="44648" y="303609"/>
                </a:lnTo>
                <a:lnTo>
                  <a:pt x="44648" y="267890"/>
                </a:lnTo>
                <a:lnTo>
                  <a:pt x="53578" y="232172"/>
                </a:lnTo>
                <a:lnTo>
                  <a:pt x="71437" y="205383"/>
                </a:lnTo>
                <a:lnTo>
                  <a:pt x="89297" y="169664"/>
                </a:lnTo>
                <a:lnTo>
                  <a:pt x="107156" y="151804"/>
                </a:lnTo>
                <a:lnTo>
                  <a:pt x="125015" y="133945"/>
                </a:lnTo>
                <a:lnTo>
                  <a:pt x="142875" y="125015"/>
                </a:lnTo>
                <a:lnTo>
                  <a:pt x="160734" y="107156"/>
                </a:lnTo>
                <a:lnTo>
                  <a:pt x="178593" y="98226"/>
                </a:lnTo>
                <a:lnTo>
                  <a:pt x="187523" y="89297"/>
                </a:lnTo>
                <a:lnTo>
                  <a:pt x="187523" y="80367"/>
                </a:lnTo>
                <a:lnTo>
                  <a:pt x="178593" y="71437"/>
                </a:lnTo>
                <a:lnTo>
                  <a:pt x="160734" y="6250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3" name="Freeform 22622"/>
          <p:cNvSpPr/>
          <p:nvPr/>
        </p:nvSpPr>
        <p:spPr bwMode="auto">
          <a:xfrm>
            <a:off x="7688461" y="5741788"/>
            <a:ext cx="142876" cy="375048"/>
          </a:xfrm>
          <a:custGeom>
            <a:avLst/>
            <a:gdLst/>
            <a:ahLst/>
            <a:cxnLst/>
            <a:rect l="0" t="0" r="0" b="0"/>
            <a:pathLst>
              <a:path w="142876" h="375048">
                <a:moveTo>
                  <a:pt x="71437" y="44649"/>
                </a:moveTo>
                <a:lnTo>
                  <a:pt x="71437" y="44649"/>
                </a:lnTo>
                <a:lnTo>
                  <a:pt x="71437" y="44649"/>
                </a:lnTo>
                <a:lnTo>
                  <a:pt x="62508" y="44649"/>
                </a:lnTo>
                <a:lnTo>
                  <a:pt x="53578" y="62508"/>
                </a:lnTo>
                <a:lnTo>
                  <a:pt x="44648" y="71438"/>
                </a:lnTo>
                <a:lnTo>
                  <a:pt x="44648" y="89297"/>
                </a:lnTo>
                <a:lnTo>
                  <a:pt x="35719" y="98227"/>
                </a:lnTo>
                <a:lnTo>
                  <a:pt x="35719" y="107157"/>
                </a:lnTo>
                <a:lnTo>
                  <a:pt x="44648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107157"/>
                </a:lnTo>
                <a:lnTo>
                  <a:pt x="71437" y="98227"/>
                </a:lnTo>
                <a:lnTo>
                  <a:pt x="71437" y="80367"/>
                </a:lnTo>
                <a:lnTo>
                  <a:pt x="53578" y="62508"/>
                </a:lnTo>
                <a:lnTo>
                  <a:pt x="44648" y="44649"/>
                </a:lnTo>
                <a:lnTo>
                  <a:pt x="26789" y="26789"/>
                </a:lnTo>
                <a:lnTo>
                  <a:pt x="17859" y="1786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0"/>
                </a:lnTo>
                <a:lnTo>
                  <a:pt x="133945" y="8930"/>
                </a:lnTo>
                <a:lnTo>
                  <a:pt x="142875" y="17860"/>
                </a:lnTo>
                <a:lnTo>
                  <a:pt x="142875" y="44649"/>
                </a:lnTo>
                <a:lnTo>
                  <a:pt x="133945" y="71438"/>
                </a:lnTo>
                <a:lnTo>
                  <a:pt x="107156" y="125016"/>
                </a:lnTo>
                <a:lnTo>
                  <a:pt x="80367" y="178594"/>
                </a:lnTo>
                <a:lnTo>
                  <a:pt x="53578" y="241102"/>
                </a:lnTo>
                <a:lnTo>
                  <a:pt x="26789" y="285750"/>
                </a:lnTo>
                <a:lnTo>
                  <a:pt x="8930" y="330399"/>
                </a:lnTo>
                <a:lnTo>
                  <a:pt x="8930" y="357188"/>
                </a:lnTo>
                <a:lnTo>
                  <a:pt x="0" y="375047"/>
                </a:lnTo>
                <a:lnTo>
                  <a:pt x="8930" y="375047"/>
                </a:lnTo>
                <a:lnTo>
                  <a:pt x="17859" y="357188"/>
                </a:lnTo>
                <a:lnTo>
                  <a:pt x="26789" y="339328"/>
                </a:lnTo>
                <a:lnTo>
                  <a:pt x="35719" y="312539"/>
                </a:lnTo>
                <a:lnTo>
                  <a:pt x="35719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4" name="Freeform 22623"/>
          <p:cNvSpPr/>
          <p:nvPr/>
        </p:nvSpPr>
        <p:spPr bwMode="auto">
          <a:xfrm>
            <a:off x="7715250" y="5982890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107156" y="26789"/>
                </a:moveTo>
                <a:lnTo>
                  <a:pt x="98227" y="35719"/>
                </a:lnTo>
                <a:lnTo>
                  <a:pt x="89297" y="44648"/>
                </a:lnTo>
                <a:lnTo>
                  <a:pt x="80367" y="62508"/>
                </a:lnTo>
                <a:lnTo>
                  <a:pt x="71438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80367" y="116086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16086" y="98226"/>
                </a:lnTo>
                <a:lnTo>
                  <a:pt x="125016" y="80367"/>
                </a:lnTo>
                <a:lnTo>
                  <a:pt x="116086" y="62508"/>
                </a:lnTo>
                <a:lnTo>
                  <a:pt x="107156" y="44648"/>
                </a:lnTo>
                <a:lnTo>
                  <a:pt x="89297" y="17859"/>
                </a:lnTo>
                <a:lnTo>
                  <a:pt x="71438" y="8930"/>
                </a:lnTo>
                <a:lnTo>
                  <a:pt x="53578" y="0"/>
                </a:lnTo>
                <a:lnTo>
                  <a:pt x="26789" y="0"/>
                </a:lnTo>
                <a:lnTo>
                  <a:pt x="17859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5" name="Freeform 22624"/>
          <p:cNvSpPr/>
          <p:nvPr/>
        </p:nvSpPr>
        <p:spPr bwMode="auto">
          <a:xfrm>
            <a:off x="7956352" y="5723929"/>
            <a:ext cx="285750" cy="62509"/>
          </a:xfrm>
          <a:custGeom>
            <a:avLst/>
            <a:gdLst/>
            <a:ahLst/>
            <a:cxnLst/>
            <a:rect l="0" t="0" r="0" b="0"/>
            <a:pathLst>
              <a:path w="285750" h="62509">
                <a:moveTo>
                  <a:pt x="0" y="62508"/>
                </a:move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35718" y="44648"/>
                </a:lnTo>
                <a:lnTo>
                  <a:pt x="71437" y="35719"/>
                </a:lnTo>
                <a:lnTo>
                  <a:pt x="107156" y="26789"/>
                </a:lnTo>
                <a:lnTo>
                  <a:pt x="142875" y="17859"/>
                </a:lnTo>
                <a:lnTo>
                  <a:pt x="178593" y="8930"/>
                </a:lnTo>
                <a:lnTo>
                  <a:pt x="214312" y="8930"/>
                </a:lnTo>
                <a:lnTo>
                  <a:pt x="241100" y="8930"/>
                </a:lnTo>
                <a:lnTo>
                  <a:pt x="267889" y="8930"/>
                </a:lnTo>
                <a:lnTo>
                  <a:pt x="276819" y="8930"/>
                </a:lnTo>
                <a:lnTo>
                  <a:pt x="285749" y="0"/>
                </a:lnTo>
                <a:lnTo>
                  <a:pt x="2857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6" name="Freeform 22625"/>
          <p:cNvSpPr/>
          <p:nvPr/>
        </p:nvSpPr>
        <p:spPr bwMode="auto">
          <a:xfrm>
            <a:off x="7840266" y="5741788"/>
            <a:ext cx="348258" cy="312540"/>
          </a:xfrm>
          <a:custGeom>
            <a:avLst/>
            <a:gdLst/>
            <a:ahLst/>
            <a:cxnLst/>
            <a:rect l="0" t="0" r="0" b="0"/>
            <a:pathLst>
              <a:path w="348258" h="312540">
                <a:moveTo>
                  <a:pt x="7143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35718" y="2678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42875"/>
                </a:lnTo>
                <a:lnTo>
                  <a:pt x="17859" y="160735"/>
                </a:lnTo>
                <a:lnTo>
                  <a:pt x="35718" y="160735"/>
                </a:lnTo>
                <a:lnTo>
                  <a:pt x="53578" y="169664"/>
                </a:lnTo>
                <a:lnTo>
                  <a:pt x="71437" y="169664"/>
                </a:lnTo>
                <a:lnTo>
                  <a:pt x="89297" y="160735"/>
                </a:lnTo>
                <a:lnTo>
                  <a:pt x="98226" y="160735"/>
                </a:lnTo>
                <a:lnTo>
                  <a:pt x="107156" y="151805"/>
                </a:lnTo>
                <a:lnTo>
                  <a:pt x="125015" y="142875"/>
                </a:lnTo>
                <a:lnTo>
                  <a:pt x="133945" y="133946"/>
                </a:lnTo>
                <a:lnTo>
                  <a:pt x="151804" y="125016"/>
                </a:lnTo>
                <a:lnTo>
                  <a:pt x="169664" y="125016"/>
                </a:lnTo>
                <a:lnTo>
                  <a:pt x="196453" y="125016"/>
                </a:lnTo>
                <a:lnTo>
                  <a:pt x="223242" y="125016"/>
                </a:lnTo>
                <a:lnTo>
                  <a:pt x="250031" y="142875"/>
                </a:lnTo>
                <a:lnTo>
                  <a:pt x="276820" y="160735"/>
                </a:lnTo>
                <a:lnTo>
                  <a:pt x="303609" y="178594"/>
                </a:lnTo>
                <a:lnTo>
                  <a:pt x="321468" y="205383"/>
                </a:lnTo>
                <a:lnTo>
                  <a:pt x="339328" y="223242"/>
                </a:lnTo>
                <a:lnTo>
                  <a:pt x="348257" y="250032"/>
                </a:lnTo>
                <a:lnTo>
                  <a:pt x="348257" y="267891"/>
                </a:lnTo>
                <a:lnTo>
                  <a:pt x="348257" y="285750"/>
                </a:lnTo>
                <a:lnTo>
                  <a:pt x="339328" y="303610"/>
                </a:lnTo>
                <a:lnTo>
                  <a:pt x="321468" y="312539"/>
                </a:lnTo>
                <a:lnTo>
                  <a:pt x="294679" y="312539"/>
                </a:lnTo>
                <a:lnTo>
                  <a:pt x="258961" y="312539"/>
                </a:lnTo>
                <a:lnTo>
                  <a:pt x="232172" y="303610"/>
                </a:lnTo>
                <a:lnTo>
                  <a:pt x="214312" y="294680"/>
                </a:lnTo>
                <a:lnTo>
                  <a:pt x="214312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627" name="Freeform 22626"/>
          <p:cNvSpPr/>
          <p:nvPr/>
        </p:nvSpPr>
        <p:spPr bwMode="auto">
          <a:xfrm>
            <a:off x="7768828" y="5956101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44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Multicycle Data Path (appendix C)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Multicycle</a:t>
            </a:r>
            <a:r>
              <a:rPr lang="en-US" dirty="0" smtClean="0"/>
              <a:t> Data Path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Execute instructions in stages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Shorter Clock Cycle Time (CCT)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Executing an instruction takes a few cycles 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(how many stages we have)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We can execute different things in each stage at the same time; precursor to the pipelined version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Stages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Fetch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Decode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Execute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Memory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Write Back</a:t>
            </a: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1098352" y="1955601"/>
            <a:ext cx="3687962" cy="53579"/>
          </a:xfrm>
          <a:custGeom>
            <a:avLst/>
            <a:gdLst/>
            <a:ahLst/>
            <a:cxnLst/>
            <a:rect l="0" t="0" r="0" b="0"/>
            <a:pathLst>
              <a:path w="3687962" h="53579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3" y="26789"/>
                </a:lnTo>
                <a:lnTo>
                  <a:pt x="205382" y="35719"/>
                </a:lnTo>
                <a:lnTo>
                  <a:pt x="232171" y="35719"/>
                </a:lnTo>
                <a:lnTo>
                  <a:pt x="258961" y="35719"/>
                </a:lnTo>
                <a:lnTo>
                  <a:pt x="294679" y="44649"/>
                </a:lnTo>
                <a:lnTo>
                  <a:pt x="321468" y="44649"/>
                </a:lnTo>
                <a:lnTo>
                  <a:pt x="357187" y="44649"/>
                </a:lnTo>
                <a:lnTo>
                  <a:pt x="401836" y="44649"/>
                </a:lnTo>
                <a:lnTo>
                  <a:pt x="437554" y="44649"/>
                </a:lnTo>
                <a:lnTo>
                  <a:pt x="482203" y="44649"/>
                </a:lnTo>
                <a:lnTo>
                  <a:pt x="526851" y="44649"/>
                </a:lnTo>
                <a:lnTo>
                  <a:pt x="562570" y="44649"/>
                </a:lnTo>
                <a:lnTo>
                  <a:pt x="598289" y="44649"/>
                </a:lnTo>
                <a:lnTo>
                  <a:pt x="642937" y="44649"/>
                </a:lnTo>
                <a:lnTo>
                  <a:pt x="678656" y="53578"/>
                </a:lnTo>
                <a:lnTo>
                  <a:pt x="723304" y="53578"/>
                </a:lnTo>
                <a:lnTo>
                  <a:pt x="767953" y="53578"/>
                </a:lnTo>
                <a:lnTo>
                  <a:pt x="812601" y="53578"/>
                </a:lnTo>
                <a:lnTo>
                  <a:pt x="857250" y="53578"/>
                </a:lnTo>
                <a:lnTo>
                  <a:pt x="901898" y="53578"/>
                </a:lnTo>
                <a:lnTo>
                  <a:pt x="946546" y="53578"/>
                </a:lnTo>
                <a:lnTo>
                  <a:pt x="1000125" y="44649"/>
                </a:lnTo>
                <a:lnTo>
                  <a:pt x="1044773" y="44649"/>
                </a:lnTo>
                <a:lnTo>
                  <a:pt x="1080492" y="44649"/>
                </a:lnTo>
                <a:lnTo>
                  <a:pt x="1125140" y="44649"/>
                </a:lnTo>
                <a:lnTo>
                  <a:pt x="1160859" y="44649"/>
                </a:lnTo>
                <a:lnTo>
                  <a:pt x="1205507" y="53578"/>
                </a:lnTo>
                <a:lnTo>
                  <a:pt x="1250156" y="53578"/>
                </a:lnTo>
                <a:lnTo>
                  <a:pt x="1294804" y="53578"/>
                </a:lnTo>
                <a:lnTo>
                  <a:pt x="1348382" y="53578"/>
                </a:lnTo>
                <a:lnTo>
                  <a:pt x="1401961" y="53578"/>
                </a:lnTo>
                <a:lnTo>
                  <a:pt x="1455539" y="44649"/>
                </a:lnTo>
                <a:lnTo>
                  <a:pt x="1518046" y="44649"/>
                </a:lnTo>
                <a:lnTo>
                  <a:pt x="1571625" y="35719"/>
                </a:lnTo>
                <a:lnTo>
                  <a:pt x="1625203" y="35719"/>
                </a:lnTo>
                <a:lnTo>
                  <a:pt x="1687711" y="26789"/>
                </a:lnTo>
                <a:lnTo>
                  <a:pt x="1741289" y="26789"/>
                </a:lnTo>
                <a:lnTo>
                  <a:pt x="1794867" y="26789"/>
                </a:lnTo>
                <a:lnTo>
                  <a:pt x="1857375" y="26789"/>
                </a:lnTo>
                <a:lnTo>
                  <a:pt x="1919882" y="26789"/>
                </a:lnTo>
                <a:lnTo>
                  <a:pt x="1982390" y="26789"/>
                </a:lnTo>
                <a:lnTo>
                  <a:pt x="2044898" y="17860"/>
                </a:lnTo>
                <a:lnTo>
                  <a:pt x="2116336" y="17860"/>
                </a:lnTo>
                <a:lnTo>
                  <a:pt x="2187773" y="17860"/>
                </a:lnTo>
                <a:lnTo>
                  <a:pt x="2250281" y="8930"/>
                </a:lnTo>
                <a:lnTo>
                  <a:pt x="2321718" y="8930"/>
                </a:lnTo>
                <a:lnTo>
                  <a:pt x="2384226" y="0"/>
                </a:lnTo>
                <a:lnTo>
                  <a:pt x="2455664" y="0"/>
                </a:lnTo>
                <a:lnTo>
                  <a:pt x="2527101" y="0"/>
                </a:lnTo>
                <a:lnTo>
                  <a:pt x="2598539" y="0"/>
                </a:lnTo>
                <a:lnTo>
                  <a:pt x="2669976" y="0"/>
                </a:lnTo>
                <a:lnTo>
                  <a:pt x="2732484" y="0"/>
                </a:lnTo>
                <a:lnTo>
                  <a:pt x="2803921" y="0"/>
                </a:lnTo>
                <a:lnTo>
                  <a:pt x="2875359" y="8930"/>
                </a:lnTo>
                <a:lnTo>
                  <a:pt x="2946796" y="8930"/>
                </a:lnTo>
                <a:lnTo>
                  <a:pt x="3018234" y="17860"/>
                </a:lnTo>
                <a:lnTo>
                  <a:pt x="3089671" y="17860"/>
                </a:lnTo>
                <a:lnTo>
                  <a:pt x="3161109" y="17860"/>
                </a:lnTo>
                <a:lnTo>
                  <a:pt x="3232546" y="17860"/>
                </a:lnTo>
                <a:lnTo>
                  <a:pt x="3295054" y="17860"/>
                </a:lnTo>
                <a:lnTo>
                  <a:pt x="3357562" y="17860"/>
                </a:lnTo>
                <a:lnTo>
                  <a:pt x="3420070" y="17860"/>
                </a:lnTo>
                <a:lnTo>
                  <a:pt x="3482578" y="17860"/>
                </a:lnTo>
                <a:lnTo>
                  <a:pt x="3536156" y="26789"/>
                </a:lnTo>
                <a:lnTo>
                  <a:pt x="3589734" y="26789"/>
                </a:lnTo>
                <a:lnTo>
                  <a:pt x="3643312" y="26789"/>
                </a:lnTo>
                <a:lnTo>
                  <a:pt x="3687961" y="35719"/>
                </a:lnTo>
                <a:lnTo>
                  <a:pt x="3687961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196578" y="2357437"/>
            <a:ext cx="1000126" cy="44650"/>
          </a:xfrm>
          <a:custGeom>
            <a:avLst/>
            <a:gdLst/>
            <a:ahLst/>
            <a:cxnLst/>
            <a:rect l="0" t="0" r="0" b="0"/>
            <a:pathLst>
              <a:path w="1000126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44649"/>
                </a:lnTo>
                <a:lnTo>
                  <a:pt x="44649" y="44649"/>
                </a:lnTo>
                <a:lnTo>
                  <a:pt x="71438" y="44649"/>
                </a:lnTo>
                <a:lnTo>
                  <a:pt x="89297" y="35719"/>
                </a:lnTo>
                <a:lnTo>
                  <a:pt x="116086" y="35719"/>
                </a:lnTo>
                <a:lnTo>
                  <a:pt x="142875" y="3571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41102" y="17860"/>
                </a:lnTo>
                <a:lnTo>
                  <a:pt x="276820" y="17860"/>
                </a:lnTo>
                <a:lnTo>
                  <a:pt x="312539" y="8930"/>
                </a:lnTo>
                <a:lnTo>
                  <a:pt x="357188" y="8930"/>
                </a:lnTo>
                <a:lnTo>
                  <a:pt x="392906" y="8930"/>
                </a:lnTo>
                <a:lnTo>
                  <a:pt x="437555" y="8930"/>
                </a:lnTo>
                <a:lnTo>
                  <a:pt x="473274" y="8930"/>
                </a:lnTo>
                <a:lnTo>
                  <a:pt x="517922" y="8930"/>
                </a:lnTo>
                <a:lnTo>
                  <a:pt x="553641" y="8930"/>
                </a:lnTo>
                <a:lnTo>
                  <a:pt x="598289" y="8930"/>
                </a:lnTo>
                <a:lnTo>
                  <a:pt x="634008" y="8930"/>
                </a:lnTo>
                <a:lnTo>
                  <a:pt x="678656" y="8930"/>
                </a:lnTo>
                <a:lnTo>
                  <a:pt x="723305" y="8930"/>
                </a:lnTo>
                <a:lnTo>
                  <a:pt x="759024" y="8930"/>
                </a:lnTo>
                <a:lnTo>
                  <a:pt x="803672" y="0"/>
                </a:lnTo>
                <a:lnTo>
                  <a:pt x="848320" y="0"/>
                </a:lnTo>
                <a:lnTo>
                  <a:pt x="884039" y="0"/>
                </a:lnTo>
                <a:lnTo>
                  <a:pt x="928688" y="0"/>
                </a:lnTo>
                <a:lnTo>
                  <a:pt x="964406" y="0"/>
                </a:lnTo>
                <a:lnTo>
                  <a:pt x="1000125" y="0"/>
                </a:lnTo>
                <a:lnTo>
                  <a:pt x="10001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268141" y="2339578"/>
            <a:ext cx="2741415" cy="62509"/>
          </a:xfrm>
          <a:custGeom>
            <a:avLst/>
            <a:gdLst/>
            <a:ahLst/>
            <a:cxnLst/>
            <a:rect l="0" t="0" r="0" b="0"/>
            <a:pathLst>
              <a:path w="2741415" h="62509">
                <a:moveTo>
                  <a:pt x="0" y="8930"/>
                </a:moveTo>
                <a:lnTo>
                  <a:pt x="44648" y="8930"/>
                </a:lnTo>
                <a:lnTo>
                  <a:pt x="80367" y="17859"/>
                </a:lnTo>
                <a:lnTo>
                  <a:pt x="125015" y="8930"/>
                </a:lnTo>
                <a:lnTo>
                  <a:pt x="169664" y="8930"/>
                </a:lnTo>
                <a:lnTo>
                  <a:pt x="214312" y="8930"/>
                </a:lnTo>
                <a:lnTo>
                  <a:pt x="258961" y="8930"/>
                </a:lnTo>
                <a:lnTo>
                  <a:pt x="303609" y="8930"/>
                </a:lnTo>
                <a:lnTo>
                  <a:pt x="348257" y="0"/>
                </a:lnTo>
                <a:lnTo>
                  <a:pt x="392906" y="8930"/>
                </a:lnTo>
                <a:lnTo>
                  <a:pt x="437554" y="8930"/>
                </a:lnTo>
                <a:lnTo>
                  <a:pt x="482203" y="8930"/>
                </a:lnTo>
                <a:lnTo>
                  <a:pt x="517922" y="17859"/>
                </a:lnTo>
                <a:lnTo>
                  <a:pt x="562570" y="17859"/>
                </a:lnTo>
                <a:lnTo>
                  <a:pt x="607218" y="17859"/>
                </a:lnTo>
                <a:lnTo>
                  <a:pt x="642937" y="17859"/>
                </a:lnTo>
                <a:lnTo>
                  <a:pt x="687586" y="17859"/>
                </a:lnTo>
                <a:lnTo>
                  <a:pt x="732234" y="17859"/>
                </a:lnTo>
                <a:lnTo>
                  <a:pt x="767953" y="17859"/>
                </a:lnTo>
                <a:lnTo>
                  <a:pt x="812601" y="17859"/>
                </a:lnTo>
                <a:lnTo>
                  <a:pt x="857250" y="17859"/>
                </a:lnTo>
                <a:lnTo>
                  <a:pt x="901898" y="17859"/>
                </a:lnTo>
                <a:lnTo>
                  <a:pt x="946547" y="17859"/>
                </a:lnTo>
                <a:lnTo>
                  <a:pt x="991195" y="26789"/>
                </a:lnTo>
                <a:lnTo>
                  <a:pt x="1026914" y="35719"/>
                </a:lnTo>
                <a:lnTo>
                  <a:pt x="1071562" y="35719"/>
                </a:lnTo>
                <a:lnTo>
                  <a:pt x="1116211" y="44648"/>
                </a:lnTo>
                <a:lnTo>
                  <a:pt x="1151929" y="44648"/>
                </a:lnTo>
                <a:lnTo>
                  <a:pt x="1196578" y="44648"/>
                </a:lnTo>
                <a:lnTo>
                  <a:pt x="1241226" y="53578"/>
                </a:lnTo>
                <a:lnTo>
                  <a:pt x="1285875" y="53578"/>
                </a:lnTo>
                <a:lnTo>
                  <a:pt x="1330523" y="44648"/>
                </a:lnTo>
                <a:lnTo>
                  <a:pt x="1384101" y="44648"/>
                </a:lnTo>
                <a:lnTo>
                  <a:pt x="1428750" y="44648"/>
                </a:lnTo>
                <a:lnTo>
                  <a:pt x="1473398" y="44648"/>
                </a:lnTo>
                <a:lnTo>
                  <a:pt x="1518047" y="44648"/>
                </a:lnTo>
                <a:lnTo>
                  <a:pt x="1562695" y="44648"/>
                </a:lnTo>
                <a:lnTo>
                  <a:pt x="1598414" y="44648"/>
                </a:lnTo>
                <a:lnTo>
                  <a:pt x="1643062" y="44648"/>
                </a:lnTo>
                <a:lnTo>
                  <a:pt x="1687711" y="44648"/>
                </a:lnTo>
                <a:lnTo>
                  <a:pt x="1732359" y="44648"/>
                </a:lnTo>
                <a:lnTo>
                  <a:pt x="1777007" y="44648"/>
                </a:lnTo>
                <a:lnTo>
                  <a:pt x="1821656" y="44648"/>
                </a:lnTo>
                <a:lnTo>
                  <a:pt x="1866304" y="44648"/>
                </a:lnTo>
                <a:lnTo>
                  <a:pt x="1919882" y="44648"/>
                </a:lnTo>
                <a:lnTo>
                  <a:pt x="1964531" y="44648"/>
                </a:lnTo>
                <a:lnTo>
                  <a:pt x="2009179" y="44648"/>
                </a:lnTo>
                <a:lnTo>
                  <a:pt x="2053828" y="44648"/>
                </a:lnTo>
                <a:lnTo>
                  <a:pt x="2107406" y="53578"/>
                </a:lnTo>
                <a:lnTo>
                  <a:pt x="2152054" y="53578"/>
                </a:lnTo>
                <a:lnTo>
                  <a:pt x="2196703" y="53578"/>
                </a:lnTo>
                <a:lnTo>
                  <a:pt x="2250281" y="53578"/>
                </a:lnTo>
                <a:lnTo>
                  <a:pt x="2294929" y="62508"/>
                </a:lnTo>
                <a:lnTo>
                  <a:pt x="2339578" y="62508"/>
                </a:lnTo>
                <a:lnTo>
                  <a:pt x="2393156" y="62508"/>
                </a:lnTo>
                <a:lnTo>
                  <a:pt x="2437804" y="62508"/>
                </a:lnTo>
                <a:lnTo>
                  <a:pt x="2482453" y="62508"/>
                </a:lnTo>
                <a:lnTo>
                  <a:pt x="2527101" y="62508"/>
                </a:lnTo>
                <a:lnTo>
                  <a:pt x="2562820" y="62508"/>
                </a:lnTo>
                <a:lnTo>
                  <a:pt x="2607468" y="53578"/>
                </a:lnTo>
                <a:lnTo>
                  <a:pt x="2643187" y="53578"/>
                </a:lnTo>
                <a:lnTo>
                  <a:pt x="2669976" y="53578"/>
                </a:lnTo>
                <a:lnTo>
                  <a:pt x="2696765" y="53578"/>
                </a:lnTo>
                <a:lnTo>
                  <a:pt x="2723554" y="62508"/>
                </a:lnTo>
                <a:lnTo>
                  <a:pt x="2741414" y="62508"/>
                </a:lnTo>
                <a:lnTo>
                  <a:pt x="274141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830586" y="450056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8930" y="26789"/>
                </a:moveTo>
                <a:lnTo>
                  <a:pt x="8930" y="17859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169914" y="484882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553891" y="4741664"/>
            <a:ext cx="178594" cy="410767"/>
          </a:xfrm>
          <a:custGeom>
            <a:avLst/>
            <a:gdLst/>
            <a:ahLst/>
            <a:cxnLst/>
            <a:rect l="0" t="0" r="0" b="0"/>
            <a:pathLst>
              <a:path w="178594" h="410767">
                <a:moveTo>
                  <a:pt x="169664" y="107156"/>
                </a:moveTo>
                <a:lnTo>
                  <a:pt x="169664" y="107156"/>
                </a:lnTo>
                <a:lnTo>
                  <a:pt x="169664" y="98226"/>
                </a:lnTo>
                <a:lnTo>
                  <a:pt x="178593" y="89297"/>
                </a:lnTo>
                <a:lnTo>
                  <a:pt x="169664" y="71437"/>
                </a:lnTo>
                <a:lnTo>
                  <a:pt x="169664" y="53578"/>
                </a:lnTo>
                <a:lnTo>
                  <a:pt x="169664" y="35718"/>
                </a:lnTo>
                <a:lnTo>
                  <a:pt x="160734" y="17859"/>
                </a:lnTo>
                <a:lnTo>
                  <a:pt x="160734" y="8929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8929"/>
                </a:lnTo>
                <a:lnTo>
                  <a:pt x="125015" y="26789"/>
                </a:lnTo>
                <a:lnTo>
                  <a:pt x="107156" y="44648"/>
                </a:lnTo>
                <a:lnTo>
                  <a:pt x="89297" y="71437"/>
                </a:lnTo>
                <a:lnTo>
                  <a:pt x="80367" y="98226"/>
                </a:lnTo>
                <a:lnTo>
                  <a:pt x="62507" y="116086"/>
                </a:lnTo>
                <a:lnTo>
                  <a:pt x="62507" y="125015"/>
                </a:lnTo>
                <a:lnTo>
                  <a:pt x="62507" y="133945"/>
                </a:lnTo>
                <a:lnTo>
                  <a:pt x="62507" y="133945"/>
                </a:lnTo>
                <a:lnTo>
                  <a:pt x="71437" y="125015"/>
                </a:lnTo>
                <a:lnTo>
                  <a:pt x="71437" y="116086"/>
                </a:lnTo>
                <a:lnTo>
                  <a:pt x="80367" y="98226"/>
                </a:lnTo>
                <a:lnTo>
                  <a:pt x="80367" y="89297"/>
                </a:lnTo>
                <a:lnTo>
                  <a:pt x="89297" y="80367"/>
                </a:lnTo>
                <a:lnTo>
                  <a:pt x="89297" y="80367"/>
                </a:lnTo>
                <a:lnTo>
                  <a:pt x="98226" y="89297"/>
                </a:lnTo>
                <a:lnTo>
                  <a:pt x="98226" y="116086"/>
                </a:lnTo>
                <a:lnTo>
                  <a:pt x="107156" y="151805"/>
                </a:lnTo>
                <a:lnTo>
                  <a:pt x="116086" y="196453"/>
                </a:lnTo>
                <a:lnTo>
                  <a:pt x="125015" y="250031"/>
                </a:lnTo>
                <a:lnTo>
                  <a:pt x="133945" y="294680"/>
                </a:lnTo>
                <a:lnTo>
                  <a:pt x="142875" y="339328"/>
                </a:lnTo>
                <a:lnTo>
                  <a:pt x="151804" y="375047"/>
                </a:lnTo>
                <a:lnTo>
                  <a:pt x="151804" y="401836"/>
                </a:lnTo>
                <a:lnTo>
                  <a:pt x="151804" y="410766"/>
                </a:lnTo>
                <a:lnTo>
                  <a:pt x="133945" y="410766"/>
                </a:lnTo>
                <a:lnTo>
                  <a:pt x="98226" y="410766"/>
                </a:lnTo>
                <a:lnTo>
                  <a:pt x="53578" y="401836"/>
                </a:lnTo>
                <a:lnTo>
                  <a:pt x="0" y="383977"/>
                </a:lnTo>
                <a:lnTo>
                  <a:pt x="0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68203" y="4786312"/>
            <a:ext cx="241103" cy="196455"/>
          </a:xfrm>
          <a:custGeom>
            <a:avLst/>
            <a:gdLst/>
            <a:ahLst/>
            <a:cxnLst/>
            <a:rect l="0" t="0" r="0" b="0"/>
            <a:pathLst>
              <a:path w="241103" h="196455">
                <a:moveTo>
                  <a:pt x="0" y="125016"/>
                </a:move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16086"/>
                </a:lnTo>
                <a:lnTo>
                  <a:pt x="35719" y="116086"/>
                </a:lnTo>
                <a:lnTo>
                  <a:pt x="53578" y="107157"/>
                </a:lnTo>
                <a:lnTo>
                  <a:pt x="80367" y="89297"/>
                </a:lnTo>
                <a:lnTo>
                  <a:pt x="98227" y="80367"/>
                </a:lnTo>
                <a:lnTo>
                  <a:pt x="125016" y="62508"/>
                </a:lnTo>
                <a:lnTo>
                  <a:pt x="133945" y="44649"/>
                </a:lnTo>
                <a:lnTo>
                  <a:pt x="151805" y="26789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17859"/>
                </a:lnTo>
                <a:lnTo>
                  <a:pt x="116086" y="44649"/>
                </a:lnTo>
                <a:lnTo>
                  <a:pt x="98227" y="71438"/>
                </a:lnTo>
                <a:lnTo>
                  <a:pt x="89297" y="116086"/>
                </a:lnTo>
                <a:lnTo>
                  <a:pt x="89297" y="142876"/>
                </a:lnTo>
                <a:lnTo>
                  <a:pt x="89297" y="169665"/>
                </a:lnTo>
                <a:lnTo>
                  <a:pt x="98227" y="187524"/>
                </a:lnTo>
                <a:lnTo>
                  <a:pt x="125016" y="196454"/>
                </a:lnTo>
                <a:lnTo>
                  <a:pt x="142875" y="187524"/>
                </a:lnTo>
                <a:lnTo>
                  <a:pt x="169664" y="169665"/>
                </a:lnTo>
                <a:lnTo>
                  <a:pt x="196453" y="142876"/>
                </a:lnTo>
                <a:lnTo>
                  <a:pt x="223242" y="98227"/>
                </a:lnTo>
                <a:lnTo>
                  <a:pt x="241102" y="53578"/>
                </a:lnTo>
                <a:lnTo>
                  <a:pt x="241102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98602" y="4554140"/>
            <a:ext cx="116087" cy="366119"/>
          </a:xfrm>
          <a:custGeom>
            <a:avLst/>
            <a:gdLst/>
            <a:ahLst/>
            <a:cxnLst/>
            <a:rect l="0" t="0" r="0" b="0"/>
            <a:pathLst>
              <a:path w="116087" h="366119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35719"/>
                </a:lnTo>
                <a:lnTo>
                  <a:pt x="0" y="71438"/>
                </a:lnTo>
                <a:lnTo>
                  <a:pt x="0" y="125016"/>
                </a:lnTo>
                <a:lnTo>
                  <a:pt x="0" y="178594"/>
                </a:lnTo>
                <a:lnTo>
                  <a:pt x="8929" y="232172"/>
                </a:lnTo>
                <a:lnTo>
                  <a:pt x="26789" y="276821"/>
                </a:lnTo>
                <a:lnTo>
                  <a:pt x="44648" y="321469"/>
                </a:lnTo>
                <a:lnTo>
                  <a:pt x="62507" y="348258"/>
                </a:lnTo>
                <a:lnTo>
                  <a:pt x="89296" y="357188"/>
                </a:lnTo>
                <a:lnTo>
                  <a:pt x="98226" y="366118"/>
                </a:lnTo>
                <a:lnTo>
                  <a:pt x="116086" y="366118"/>
                </a:lnTo>
                <a:lnTo>
                  <a:pt x="116086" y="348258"/>
                </a:lnTo>
                <a:lnTo>
                  <a:pt x="116086" y="330399"/>
                </a:lnTo>
                <a:lnTo>
                  <a:pt x="116086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920008" y="4661296"/>
            <a:ext cx="383977" cy="17861"/>
          </a:xfrm>
          <a:custGeom>
            <a:avLst/>
            <a:gdLst/>
            <a:ahLst/>
            <a:cxnLst/>
            <a:rect l="0" t="0" r="0" b="0"/>
            <a:pathLst>
              <a:path w="383977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89297" y="0"/>
                </a:lnTo>
                <a:lnTo>
                  <a:pt x="133945" y="0"/>
                </a:lnTo>
                <a:lnTo>
                  <a:pt x="187523" y="8930"/>
                </a:lnTo>
                <a:lnTo>
                  <a:pt x="241101" y="17860"/>
                </a:lnTo>
                <a:lnTo>
                  <a:pt x="294680" y="8930"/>
                </a:lnTo>
                <a:lnTo>
                  <a:pt x="339328" y="8930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84352" y="4732734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8929" y="35719"/>
                </a:moveTo>
                <a:lnTo>
                  <a:pt x="892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7" y="116086"/>
                </a:lnTo>
                <a:lnTo>
                  <a:pt x="71437" y="107156"/>
                </a:lnTo>
                <a:lnTo>
                  <a:pt x="80367" y="98227"/>
                </a:lnTo>
                <a:lnTo>
                  <a:pt x="80367" y="80367"/>
                </a:lnTo>
                <a:lnTo>
                  <a:pt x="71437" y="62508"/>
                </a:lnTo>
                <a:lnTo>
                  <a:pt x="62507" y="35719"/>
                </a:lnTo>
                <a:lnTo>
                  <a:pt x="44648" y="17859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536156" y="4714875"/>
            <a:ext cx="125017" cy="357189"/>
          </a:xfrm>
          <a:custGeom>
            <a:avLst/>
            <a:gdLst/>
            <a:ahLst/>
            <a:cxnLst/>
            <a:rect l="0" t="0" r="0" b="0"/>
            <a:pathLst>
              <a:path w="125017" h="357189">
                <a:moveTo>
                  <a:pt x="26789" y="151804"/>
                </a:moveTo>
                <a:lnTo>
                  <a:pt x="26789" y="160734"/>
                </a:lnTo>
                <a:lnTo>
                  <a:pt x="26789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35719" y="258961"/>
                </a:lnTo>
                <a:lnTo>
                  <a:pt x="44649" y="294680"/>
                </a:lnTo>
                <a:lnTo>
                  <a:pt x="44649" y="321469"/>
                </a:lnTo>
                <a:lnTo>
                  <a:pt x="44649" y="339328"/>
                </a:lnTo>
                <a:lnTo>
                  <a:pt x="44649" y="348258"/>
                </a:lnTo>
                <a:lnTo>
                  <a:pt x="35719" y="357188"/>
                </a:lnTo>
                <a:lnTo>
                  <a:pt x="35719" y="357188"/>
                </a:lnTo>
                <a:lnTo>
                  <a:pt x="26789" y="348258"/>
                </a:lnTo>
                <a:lnTo>
                  <a:pt x="17860" y="330398"/>
                </a:lnTo>
                <a:lnTo>
                  <a:pt x="8930" y="303609"/>
                </a:lnTo>
                <a:lnTo>
                  <a:pt x="0" y="258961"/>
                </a:lnTo>
                <a:lnTo>
                  <a:pt x="0" y="214313"/>
                </a:lnTo>
                <a:lnTo>
                  <a:pt x="0" y="160734"/>
                </a:lnTo>
                <a:lnTo>
                  <a:pt x="0" y="98226"/>
                </a:lnTo>
                <a:lnTo>
                  <a:pt x="17860" y="53578"/>
                </a:lnTo>
                <a:lnTo>
                  <a:pt x="26789" y="26789"/>
                </a:lnTo>
                <a:lnTo>
                  <a:pt x="44649" y="8929"/>
                </a:lnTo>
                <a:lnTo>
                  <a:pt x="62508" y="0"/>
                </a:lnTo>
                <a:lnTo>
                  <a:pt x="80367" y="8929"/>
                </a:lnTo>
                <a:lnTo>
                  <a:pt x="98227" y="26789"/>
                </a:lnTo>
                <a:lnTo>
                  <a:pt x="116086" y="44648"/>
                </a:lnTo>
                <a:lnTo>
                  <a:pt x="125016" y="71437"/>
                </a:lnTo>
                <a:lnTo>
                  <a:pt x="125016" y="98226"/>
                </a:lnTo>
                <a:lnTo>
                  <a:pt x="125016" y="125015"/>
                </a:lnTo>
                <a:lnTo>
                  <a:pt x="116086" y="133945"/>
                </a:lnTo>
                <a:lnTo>
                  <a:pt x="107157" y="151804"/>
                </a:lnTo>
                <a:lnTo>
                  <a:pt x="89297" y="151804"/>
                </a:lnTo>
                <a:lnTo>
                  <a:pt x="80367" y="151804"/>
                </a:lnTo>
                <a:lnTo>
                  <a:pt x="71438" y="133945"/>
                </a:lnTo>
                <a:lnTo>
                  <a:pt x="7143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723680" y="4768453"/>
            <a:ext cx="312540" cy="151806"/>
          </a:xfrm>
          <a:custGeom>
            <a:avLst/>
            <a:gdLst/>
            <a:ahLst/>
            <a:cxnLst/>
            <a:rect l="0" t="0" r="0" b="0"/>
            <a:pathLst>
              <a:path w="312540" h="151806">
                <a:moveTo>
                  <a:pt x="0" y="80367"/>
                </a:moveTo>
                <a:lnTo>
                  <a:pt x="0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8" y="62508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17859"/>
                </a:lnTo>
                <a:lnTo>
                  <a:pt x="17859" y="35718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107156"/>
                </a:lnTo>
                <a:lnTo>
                  <a:pt x="26789" y="125016"/>
                </a:lnTo>
                <a:lnTo>
                  <a:pt x="3571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80367" y="125016"/>
                </a:lnTo>
                <a:lnTo>
                  <a:pt x="98226" y="107156"/>
                </a:lnTo>
                <a:lnTo>
                  <a:pt x="107156" y="80367"/>
                </a:lnTo>
                <a:lnTo>
                  <a:pt x="116086" y="53578"/>
                </a:lnTo>
                <a:lnTo>
                  <a:pt x="125015" y="2678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8929"/>
                </a:lnTo>
                <a:lnTo>
                  <a:pt x="133945" y="26789"/>
                </a:lnTo>
                <a:lnTo>
                  <a:pt x="133945" y="53578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51804" y="142875"/>
                </a:lnTo>
                <a:lnTo>
                  <a:pt x="160734" y="151805"/>
                </a:lnTo>
                <a:lnTo>
                  <a:pt x="169664" y="151805"/>
                </a:lnTo>
                <a:lnTo>
                  <a:pt x="178593" y="142875"/>
                </a:lnTo>
                <a:lnTo>
                  <a:pt x="187523" y="125016"/>
                </a:lnTo>
                <a:lnTo>
                  <a:pt x="196453" y="98226"/>
                </a:lnTo>
                <a:lnTo>
                  <a:pt x="196453" y="71437"/>
                </a:lnTo>
                <a:lnTo>
                  <a:pt x="205383" y="44648"/>
                </a:lnTo>
                <a:lnTo>
                  <a:pt x="214312" y="26789"/>
                </a:lnTo>
                <a:lnTo>
                  <a:pt x="214312" y="17859"/>
                </a:lnTo>
                <a:lnTo>
                  <a:pt x="232172" y="17859"/>
                </a:lnTo>
                <a:lnTo>
                  <a:pt x="241101" y="26789"/>
                </a:lnTo>
                <a:lnTo>
                  <a:pt x="250031" y="35718"/>
                </a:lnTo>
                <a:lnTo>
                  <a:pt x="267890" y="53578"/>
                </a:lnTo>
                <a:lnTo>
                  <a:pt x="285750" y="71437"/>
                </a:lnTo>
                <a:lnTo>
                  <a:pt x="303609" y="89297"/>
                </a:lnTo>
                <a:lnTo>
                  <a:pt x="312539" y="98226"/>
                </a:lnTo>
                <a:lnTo>
                  <a:pt x="31253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80867" y="4491632"/>
            <a:ext cx="732236" cy="464346"/>
          </a:xfrm>
          <a:custGeom>
            <a:avLst/>
            <a:gdLst/>
            <a:ahLst/>
            <a:cxnLst/>
            <a:rect l="0" t="0" r="0" b="0"/>
            <a:pathLst>
              <a:path w="732236" h="464346">
                <a:moveTo>
                  <a:pt x="44649" y="258961"/>
                </a:moveTo>
                <a:lnTo>
                  <a:pt x="35719" y="258961"/>
                </a:lnTo>
                <a:lnTo>
                  <a:pt x="35719" y="258961"/>
                </a:lnTo>
                <a:lnTo>
                  <a:pt x="26789" y="267891"/>
                </a:lnTo>
                <a:lnTo>
                  <a:pt x="17860" y="276821"/>
                </a:lnTo>
                <a:lnTo>
                  <a:pt x="17860" y="303610"/>
                </a:lnTo>
                <a:lnTo>
                  <a:pt x="8930" y="330399"/>
                </a:lnTo>
                <a:lnTo>
                  <a:pt x="0" y="357188"/>
                </a:lnTo>
                <a:lnTo>
                  <a:pt x="0" y="383977"/>
                </a:lnTo>
                <a:lnTo>
                  <a:pt x="8930" y="401837"/>
                </a:lnTo>
                <a:lnTo>
                  <a:pt x="8930" y="410766"/>
                </a:lnTo>
                <a:lnTo>
                  <a:pt x="26789" y="419696"/>
                </a:lnTo>
                <a:lnTo>
                  <a:pt x="35719" y="410766"/>
                </a:lnTo>
                <a:lnTo>
                  <a:pt x="44649" y="401837"/>
                </a:lnTo>
                <a:lnTo>
                  <a:pt x="53578" y="383977"/>
                </a:lnTo>
                <a:lnTo>
                  <a:pt x="53578" y="366118"/>
                </a:lnTo>
                <a:lnTo>
                  <a:pt x="62508" y="339329"/>
                </a:lnTo>
                <a:lnTo>
                  <a:pt x="62508" y="321469"/>
                </a:lnTo>
                <a:lnTo>
                  <a:pt x="62508" y="303610"/>
                </a:lnTo>
                <a:lnTo>
                  <a:pt x="62508" y="303610"/>
                </a:lnTo>
                <a:lnTo>
                  <a:pt x="62508" y="303610"/>
                </a:lnTo>
                <a:lnTo>
                  <a:pt x="62508" y="321469"/>
                </a:lnTo>
                <a:lnTo>
                  <a:pt x="62508" y="348258"/>
                </a:lnTo>
                <a:lnTo>
                  <a:pt x="71438" y="366118"/>
                </a:lnTo>
                <a:lnTo>
                  <a:pt x="71438" y="383977"/>
                </a:lnTo>
                <a:lnTo>
                  <a:pt x="80367" y="401837"/>
                </a:lnTo>
                <a:lnTo>
                  <a:pt x="89297" y="410766"/>
                </a:lnTo>
                <a:lnTo>
                  <a:pt x="98227" y="410766"/>
                </a:lnTo>
                <a:lnTo>
                  <a:pt x="107156" y="410766"/>
                </a:lnTo>
                <a:lnTo>
                  <a:pt x="116086" y="401837"/>
                </a:lnTo>
                <a:lnTo>
                  <a:pt x="133946" y="383977"/>
                </a:lnTo>
                <a:lnTo>
                  <a:pt x="133946" y="366118"/>
                </a:lnTo>
                <a:lnTo>
                  <a:pt x="142875" y="348258"/>
                </a:lnTo>
                <a:lnTo>
                  <a:pt x="151805" y="330399"/>
                </a:lnTo>
                <a:lnTo>
                  <a:pt x="151805" y="312539"/>
                </a:lnTo>
                <a:lnTo>
                  <a:pt x="151805" y="303610"/>
                </a:lnTo>
                <a:lnTo>
                  <a:pt x="151805" y="312539"/>
                </a:lnTo>
                <a:lnTo>
                  <a:pt x="151805" y="330399"/>
                </a:lnTo>
                <a:lnTo>
                  <a:pt x="151805" y="357188"/>
                </a:lnTo>
                <a:lnTo>
                  <a:pt x="151805" y="383977"/>
                </a:lnTo>
                <a:lnTo>
                  <a:pt x="160735" y="410766"/>
                </a:lnTo>
                <a:lnTo>
                  <a:pt x="160735" y="428626"/>
                </a:lnTo>
                <a:lnTo>
                  <a:pt x="169664" y="437556"/>
                </a:lnTo>
                <a:lnTo>
                  <a:pt x="178594" y="446485"/>
                </a:lnTo>
                <a:lnTo>
                  <a:pt x="196453" y="437556"/>
                </a:lnTo>
                <a:lnTo>
                  <a:pt x="214313" y="428626"/>
                </a:lnTo>
                <a:lnTo>
                  <a:pt x="223242" y="401837"/>
                </a:lnTo>
                <a:lnTo>
                  <a:pt x="232172" y="375047"/>
                </a:lnTo>
                <a:lnTo>
                  <a:pt x="250031" y="348258"/>
                </a:lnTo>
                <a:lnTo>
                  <a:pt x="258961" y="321469"/>
                </a:lnTo>
                <a:lnTo>
                  <a:pt x="267891" y="303610"/>
                </a:lnTo>
                <a:lnTo>
                  <a:pt x="267891" y="294680"/>
                </a:lnTo>
                <a:lnTo>
                  <a:pt x="276821" y="294680"/>
                </a:lnTo>
                <a:lnTo>
                  <a:pt x="276821" y="321469"/>
                </a:lnTo>
                <a:lnTo>
                  <a:pt x="276821" y="339329"/>
                </a:lnTo>
                <a:lnTo>
                  <a:pt x="285750" y="375047"/>
                </a:lnTo>
                <a:lnTo>
                  <a:pt x="285750" y="401837"/>
                </a:lnTo>
                <a:lnTo>
                  <a:pt x="294680" y="419696"/>
                </a:lnTo>
                <a:lnTo>
                  <a:pt x="303610" y="428626"/>
                </a:lnTo>
                <a:lnTo>
                  <a:pt x="312539" y="428626"/>
                </a:lnTo>
                <a:lnTo>
                  <a:pt x="321469" y="428626"/>
                </a:lnTo>
                <a:lnTo>
                  <a:pt x="330399" y="410766"/>
                </a:lnTo>
                <a:lnTo>
                  <a:pt x="348258" y="392907"/>
                </a:lnTo>
                <a:lnTo>
                  <a:pt x="357188" y="375047"/>
                </a:lnTo>
                <a:lnTo>
                  <a:pt x="366117" y="348258"/>
                </a:lnTo>
                <a:lnTo>
                  <a:pt x="375047" y="330399"/>
                </a:lnTo>
                <a:lnTo>
                  <a:pt x="383977" y="321469"/>
                </a:lnTo>
                <a:lnTo>
                  <a:pt x="392906" y="321469"/>
                </a:lnTo>
                <a:lnTo>
                  <a:pt x="392906" y="330399"/>
                </a:lnTo>
                <a:lnTo>
                  <a:pt x="401836" y="339329"/>
                </a:lnTo>
                <a:lnTo>
                  <a:pt x="410766" y="357188"/>
                </a:lnTo>
                <a:lnTo>
                  <a:pt x="419696" y="366118"/>
                </a:lnTo>
                <a:lnTo>
                  <a:pt x="428625" y="383977"/>
                </a:lnTo>
                <a:lnTo>
                  <a:pt x="446485" y="383977"/>
                </a:lnTo>
                <a:lnTo>
                  <a:pt x="455414" y="383977"/>
                </a:lnTo>
                <a:lnTo>
                  <a:pt x="473274" y="375047"/>
                </a:lnTo>
                <a:lnTo>
                  <a:pt x="491133" y="366118"/>
                </a:lnTo>
                <a:lnTo>
                  <a:pt x="500063" y="348258"/>
                </a:lnTo>
                <a:lnTo>
                  <a:pt x="508992" y="321469"/>
                </a:lnTo>
                <a:lnTo>
                  <a:pt x="508992" y="294680"/>
                </a:lnTo>
                <a:lnTo>
                  <a:pt x="508992" y="267891"/>
                </a:lnTo>
                <a:lnTo>
                  <a:pt x="508992" y="258961"/>
                </a:lnTo>
                <a:lnTo>
                  <a:pt x="500063" y="250032"/>
                </a:lnTo>
                <a:lnTo>
                  <a:pt x="491133" y="267891"/>
                </a:lnTo>
                <a:lnTo>
                  <a:pt x="473274" y="285750"/>
                </a:lnTo>
                <a:lnTo>
                  <a:pt x="455414" y="321469"/>
                </a:lnTo>
                <a:lnTo>
                  <a:pt x="437555" y="366118"/>
                </a:lnTo>
                <a:lnTo>
                  <a:pt x="428625" y="401837"/>
                </a:lnTo>
                <a:lnTo>
                  <a:pt x="428625" y="428626"/>
                </a:lnTo>
                <a:lnTo>
                  <a:pt x="428625" y="437556"/>
                </a:lnTo>
                <a:lnTo>
                  <a:pt x="446485" y="446485"/>
                </a:lnTo>
                <a:lnTo>
                  <a:pt x="455414" y="437556"/>
                </a:lnTo>
                <a:lnTo>
                  <a:pt x="482203" y="419696"/>
                </a:lnTo>
                <a:lnTo>
                  <a:pt x="500063" y="383977"/>
                </a:lnTo>
                <a:lnTo>
                  <a:pt x="517922" y="348258"/>
                </a:lnTo>
                <a:lnTo>
                  <a:pt x="535781" y="303610"/>
                </a:lnTo>
                <a:lnTo>
                  <a:pt x="553641" y="250032"/>
                </a:lnTo>
                <a:lnTo>
                  <a:pt x="571500" y="196454"/>
                </a:lnTo>
                <a:lnTo>
                  <a:pt x="580430" y="142875"/>
                </a:lnTo>
                <a:lnTo>
                  <a:pt x="598289" y="89297"/>
                </a:lnTo>
                <a:lnTo>
                  <a:pt x="607219" y="44649"/>
                </a:lnTo>
                <a:lnTo>
                  <a:pt x="616149" y="8930"/>
                </a:lnTo>
                <a:lnTo>
                  <a:pt x="616149" y="0"/>
                </a:lnTo>
                <a:lnTo>
                  <a:pt x="607219" y="8930"/>
                </a:lnTo>
                <a:lnTo>
                  <a:pt x="589360" y="35719"/>
                </a:lnTo>
                <a:lnTo>
                  <a:pt x="562571" y="89297"/>
                </a:lnTo>
                <a:lnTo>
                  <a:pt x="535781" y="160735"/>
                </a:lnTo>
                <a:lnTo>
                  <a:pt x="508992" y="241102"/>
                </a:lnTo>
                <a:lnTo>
                  <a:pt x="500063" y="303610"/>
                </a:lnTo>
                <a:lnTo>
                  <a:pt x="500063" y="366118"/>
                </a:lnTo>
                <a:lnTo>
                  <a:pt x="508992" y="410766"/>
                </a:lnTo>
                <a:lnTo>
                  <a:pt x="526852" y="437556"/>
                </a:lnTo>
                <a:lnTo>
                  <a:pt x="553641" y="455415"/>
                </a:lnTo>
                <a:lnTo>
                  <a:pt x="580430" y="455415"/>
                </a:lnTo>
                <a:lnTo>
                  <a:pt x="616149" y="446485"/>
                </a:lnTo>
                <a:lnTo>
                  <a:pt x="642938" y="428626"/>
                </a:lnTo>
                <a:lnTo>
                  <a:pt x="669727" y="392907"/>
                </a:lnTo>
                <a:lnTo>
                  <a:pt x="696516" y="366118"/>
                </a:lnTo>
                <a:lnTo>
                  <a:pt x="714375" y="330399"/>
                </a:lnTo>
                <a:lnTo>
                  <a:pt x="732235" y="321469"/>
                </a:lnTo>
                <a:lnTo>
                  <a:pt x="732235" y="321469"/>
                </a:lnTo>
                <a:lnTo>
                  <a:pt x="732235" y="339329"/>
                </a:lnTo>
                <a:lnTo>
                  <a:pt x="714375" y="366118"/>
                </a:lnTo>
                <a:lnTo>
                  <a:pt x="678656" y="410766"/>
                </a:lnTo>
                <a:lnTo>
                  <a:pt x="634008" y="437556"/>
                </a:lnTo>
                <a:lnTo>
                  <a:pt x="580430" y="464345"/>
                </a:lnTo>
                <a:lnTo>
                  <a:pt x="580430" y="4643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589609" y="5956101"/>
            <a:ext cx="133947" cy="26790"/>
          </a:xfrm>
          <a:custGeom>
            <a:avLst/>
            <a:gdLst/>
            <a:ahLst/>
            <a:cxnLst/>
            <a:rect l="0" t="0" r="0" b="0"/>
            <a:pathLst>
              <a:path w="133947" h="2679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35719" y="26789"/>
                </a:lnTo>
                <a:lnTo>
                  <a:pt x="53579" y="26789"/>
                </a:lnTo>
                <a:lnTo>
                  <a:pt x="80368" y="26789"/>
                </a:lnTo>
                <a:lnTo>
                  <a:pt x="107157" y="17859"/>
                </a:lnTo>
                <a:lnTo>
                  <a:pt x="133946" y="8929"/>
                </a:lnTo>
                <a:lnTo>
                  <a:pt x="133946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053953" y="5848945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8" y="35718"/>
                </a:lnTo>
                <a:lnTo>
                  <a:pt x="62508" y="44648"/>
                </a:lnTo>
                <a:lnTo>
                  <a:pt x="71438" y="62507"/>
                </a:lnTo>
                <a:lnTo>
                  <a:pt x="89297" y="80367"/>
                </a:lnTo>
                <a:lnTo>
                  <a:pt x="116086" y="98226"/>
                </a:lnTo>
                <a:lnTo>
                  <a:pt x="142875" y="116085"/>
                </a:lnTo>
                <a:lnTo>
                  <a:pt x="160735" y="133945"/>
                </a:lnTo>
                <a:lnTo>
                  <a:pt x="169664" y="151804"/>
                </a:lnTo>
                <a:lnTo>
                  <a:pt x="178594" y="160734"/>
                </a:lnTo>
                <a:lnTo>
                  <a:pt x="169664" y="169664"/>
                </a:lnTo>
                <a:lnTo>
                  <a:pt x="160735" y="178593"/>
                </a:lnTo>
                <a:lnTo>
                  <a:pt x="142875" y="187523"/>
                </a:lnTo>
                <a:lnTo>
                  <a:pt x="107156" y="187523"/>
                </a:lnTo>
                <a:lnTo>
                  <a:pt x="80367" y="187523"/>
                </a:lnTo>
                <a:lnTo>
                  <a:pt x="53578" y="196453"/>
                </a:lnTo>
                <a:lnTo>
                  <a:pt x="35719" y="196453"/>
                </a:lnTo>
                <a:lnTo>
                  <a:pt x="17860" y="205382"/>
                </a:lnTo>
                <a:lnTo>
                  <a:pt x="8930" y="214312"/>
                </a:lnTo>
                <a:lnTo>
                  <a:pt x="0" y="223242"/>
                </a:lnTo>
                <a:lnTo>
                  <a:pt x="8930" y="223242"/>
                </a:lnTo>
                <a:lnTo>
                  <a:pt x="17860" y="205382"/>
                </a:lnTo>
                <a:lnTo>
                  <a:pt x="17860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402211" y="5714999"/>
            <a:ext cx="35720" cy="401837"/>
          </a:xfrm>
          <a:custGeom>
            <a:avLst/>
            <a:gdLst/>
            <a:ahLst/>
            <a:cxnLst/>
            <a:rect l="0" t="0" r="0" b="0"/>
            <a:pathLst>
              <a:path w="35720" h="401837">
                <a:moveTo>
                  <a:pt x="3571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26789" y="71438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96453"/>
                </a:lnTo>
                <a:lnTo>
                  <a:pt x="0" y="241102"/>
                </a:lnTo>
                <a:lnTo>
                  <a:pt x="0" y="276821"/>
                </a:lnTo>
                <a:lnTo>
                  <a:pt x="0" y="312539"/>
                </a:lnTo>
                <a:lnTo>
                  <a:pt x="8930" y="348258"/>
                </a:lnTo>
                <a:lnTo>
                  <a:pt x="17859" y="375047"/>
                </a:lnTo>
                <a:lnTo>
                  <a:pt x="26789" y="392906"/>
                </a:lnTo>
                <a:lnTo>
                  <a:pt x="26789" y="401836"/>
                </a:lnTo>
                <a:lnTo>
                  <a:pt x="35719" y="401836"/>
                </a:lnTo>
                <a:lnTo>
                  <a:pt x="35719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196828" y="5875734"/>
            <a:ext cx="383978" cy="53579"/>
          </a:xfrm>
          <a:custGeom>
            <a:avLst/>
            <a:gdLst/>
            <a:ahLst/>
            <a:cxnLst/>
            <a:rect l="0" t="0" r="0" b="0"/>
            <a:pathLst>
              <a:path w="383978" h="53579">
                <a:moveTo>
                  <a:pt x="0" y="44648"/>
                </a:moveTo>
                <a:lnTo>
                  <a:pt x="0" y="4464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98227" y="44648"/>
                </a:lnTo>
                <a:lnTo>
                  <a:pt x="142875" y="44648"/>
                </a:lnTo>
                <a:lnTo>
                  <a:pt x="196453" y="35718"/>
                </a:lnTo>
                <a:lnTo>
                  <a:pt x="241102" y="26789"/>
                </a:lnTo>
                <a:lnTo>
                  <a:pt x="285750" y="17859"/>
                </a:lnTo>
                <a:lnTo>
                  <a:pt x="321469" y="8929"/>
                </a:lnTo>
                <a:lnTo>
                  <a:pt x="357188" y="8929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518297" y="5911452"/>
            <a:ext cx="151806" cy="160736"/>
          </a:xfrm>
          <a:custGeom>
            <a:avLst/>
            <a:gdLst/>
            <a:ahLst/>
            <a:cxnLst/>
            <a:rect l="0" t="0" r="0" b="0"/>
            <a:pathLst>
              <a:path w="151806" h="160736">
                <a:moveTo>
                  <a:pt x="0" y="53578"/>
                </a:moveTo>
                <a:lnTo>
                  <a:pt x="0" y="62508"/>
                </a:lnTo>
                <a:lnTo>
                  <a:pt x="8930" y="80368"/>
                </a:lnTo>
                <a:lnTo>
                  <a:pt x="8930" y="107157"/>
                </a:lnTo>
                <a:lnTo>
                  <a:pt x="26789" y="133946"/>
                </a:lnTo>
                <a:lnTo>
                  <a:pt x="44648" y="151805"/>
                </a:lnTo>
                <a:lnTo>
                  <a:pt x="62508" y="160735"/>
                </a:lnTo>
                <a:lnTo>
                  <a:pt x="89297" y="160735"/>
                </a:lnTo>
                <a:lnTo>
                  <a:pt x="116086" y="151805"/>
                </a:lnTo>
                <a:lnTo>
                  <a:pt x="133945" y="133946"/>
                </a:lnTo>
                <a:lnTo>
                  <a:pt x="142875" y="116086"/>
                </a:lnTo>
                <a:lnTo>
                  <a:pt x="151805" y="89297"/>
                </a:lnTo>
                <a:lnTo>
                  <a:pt x="151805" y="53578"/>
                </a:lnTo>
                <a:lnTo>
                  <a:pt x="142875" y="26789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17860"/>
                </a:lnTo>
                <a:lnTo>
                  <a:pt x="53578" y="44649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98227"/>
                </a:lnTo>
                <a:lnTo>
                  <a:pt x="62508" y="107157"/>
                </a:lnTo>
                <a:lnTo>
                  <a:pt x="71437" y="98227"/>
                </a:lnTo>
                <a:lnTo>
                  <a:pt x="7143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705820" y="5929312"/>
            <a:ext cx="187525" cy="214313"/>
          </a:xfrm>
          <a:custGeom>
            <a:avLst/>
            <a:gdLst/>
            <a:ahLst/>
            <a:cxnLst/>
            <a:rect l="0" t="0" r="0" b="0"/>
            <a:pathLst>
              <a:path w="187525" h="214313">
                <a:moveTo>
                  <a:pt x="0" y="17859"/>
                </a:moveTo>
                <a:lnTo>
                  <a:pt x="8930" y="26789"/>
                </a:lnTo>
                <a:lnTo>
                  <a:pt x="8930" y="53578"/>
                </a:lnTo>
                <a:lnTo>
                  <a:pt x="26789" y="89297"/>
                </a:lnTo>
                <a:lnTo>
                  <a:pt x="35719" y="125015"/>
                </a:lnTo>
                <a:lnTo>
                  <a:pt x="53578" y="160734"/>
                </a:lnTo>
                <a:lnTo>
                  <a:pt x="62508" y="187523"/>
                </a:lnTo>
                <a:lnTo>
                  <a:pt x="80368" y="205383"/>
                </a:lnTo>
                <a:lnTo>
                  <a:pt x="80368" y="214312"/>
                </a:lnTo>
                <a:lnTo>
                  <a:pt x="80368" y="214312"/>
                </a:lnTo>
                <a:lnTo>
                  <a:pt x="80368" y="196453"/>
                </a:lnTo>
                <a:lnTo>
                  <a:pt x="71438" y="169664"/>
                </a:lnTo>
                <a:lnTo>
                  <a:pt x="62508" y="133945"/>
                </a:lnTo>
                <a:lnTo>
                  <a:pt x="53578" y="89297"/>
                </a:lnTo>
                <a:lnTo>
                  <a:pt x="53578" y="53578"/>
                </a:lnTo>
                <a:lnTo>
                  <a:pt x="62508" y="26789"/>
                </a:lnTo>
                <a:lnTo>
                  <a:pt x="80368" y="8929"/>
                </a:lnTo>
                <a:lnTo>
                  <a:pt x="98227" y="0"/>
                </a:lnTo>
                <a:lnTo>
                  <a:pt x="116086" y="8929"/>
                </a:lnTo>
                <a:lnTo>
                  <a:pt x="142875" y="8929"/>
                </a:lnTo>
                <a:lnTo>
                  <a:pt x="169664" y="17859"/>
                </a:lnTo>
                <a:lnTo>
                  <a:pt x="187524" y="17859"/>
                </a:lnTo>
                <a:lnTo>
                  <a:pt x="18752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902273" y="5902523"/>
            <a:ext cx="125017" cy="267891"/>
          </a:xfrm>
          <a:custGeom>
            <a:avLst/>
            <a:gdLst/>
            <a:ahLst/>
            <a:cxnLst/>
            <a:rect l="0" t="0" r="0" b="0"/>
            <a:pathLst>
              <a:path w="125017" h="267891">
                <a:moveTo>
                  <a:pt x="0" y="160734"/>
                </a:move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0734"/>
                </a:lnTo>
                <a:lnTo>
                  <a:pt x="26790" y="142875"/>
                </a:lnTo>
                <a:lnTo>
                  <a:pt x="44649" y="116086"/>
                </a:lnTo>
                <a:lnTo>
                  <a:pt x="53579" y="89297"/>
                </a:lnTo>
                <a:lnTo>
                  <a:pt x="62508" y="53578"/>
                </a:lnTo>
                <a:lnTo>
                  <a:pt x="6250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8929"/>
                </a:lnTo>
                <a:lnTo>
                  <a:pt x="53579" y="53578"/>
                </a:lnTo>
                <a:lnTo>
                  <a:pt x="53579" y="98226"/>
                </a:lnTo>
                <a:lnTo>
                  <a:pt x="44649" y="160734"/>
                </a:lnTo>
                <a:lnTo>
                  <a:pt x="53579" y="205382"/>
                </a:lnTo>
                <a:lnTo>
                  <a:pt x="53579" y="241101"/>
                </a:lnTo>
                <a:lnTo>
                  <a:pt x="71438" y="258961"/>
                </a:lnTo>
                <a:lnTo>
                  <a:pt x="89297" y="267890"/>
                </a:lnTo>
                <a:lnTo>
                  <a:pt x="107157" y="250031"/>
                </a:lnTo>
                <a:lnTo>
                  <a:pt x="125016" y="205382"/>
                </a:lnTo>
                <a:lnTo>
                  <a:pt x="125016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232672" y="5884663"/>
            <a:ext cx="125017" cy="187525"/>
          </a:xfrm>
          <a:custGeom>
            <a:avLst/>
            <a:gdLst/>
            <a:ahLst/>
            <a:cxnLst/>
            <a:rect l="0" t="0" r="0" b="0"/>
            <a:pathLst>
              <a:path w="125017" h="187525">
                <a:moveTo>
                  <a:pt x="17859" y="26789"/>
                </a:moveTo>
                <a:lnTo>
                  <a:pt x="893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9" y="169664"/>
                </a:lnTo>
                <a:lnTo>
                  <a:pt x="35719" y="142875"/>
                </a:lnTo>
                <a:lnTo>
                  <a:pt x="35719" y="116086"/>
                </a:lnTo>
                <a:lnTo>
                  <a:pt x="35719" y="80367"/>
                </a:lnTo>
                <a:lnTo>
                  <a:pt x="35719" y="53578"/>
                </a:lnTo>
                <a:lnTo>
                  <a:pt x="44648" y="26789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411266" y="5875734"/>
            <a:ext cx="160735" cy="303610"/>
          </a:xfrm>
          <a:custGeom>
            <a:avLst/>
            <a:gdLst/>
            <a:ahLst/>
            <a:cxnLst/>
            <a:rect l="0" t="0" r="0" b="0"/>
            <a:pathLst>
              <a:path w="160735" h="303610">
                <a:moveTo>
                  <a:pt x="0" y="125015"/>
                </a:moveTo>
                <a:lnTo>
                  <a:pt x="8929" y="133945"/>
                </a:lnTo>
                <a:lnTo>
                  <a:pt x="8929" y="133945"/>
                </a:lnTo>
                <a:lnTo>
                  <a:pt x="26789" y="142875"/>
                </a:lnTo>
                <a:lnTo>
                  <a:pt x="35718" y="151804"/>
                </a:lnTo>
                <a:lnTo>
                  <a:pt x="53578" y="142875"/>
                </a:lnTo>
                <a:lnTo>
                  <a:pt x="80367" y="142875"/>
                </a:lnTo>
                <a:lnTo>
                  <a:pt x="98226" y="125015"/>
                </a:lnTo>
                <a:lnTo>
                  <a:pt x="116086" y="107156"/>
                </a:lnTo>
                <a:lnTo>
                  <a:pt x="133945" y="80367"/>
                </a:lnTo>
                <a:lnTo>
                  <a:pt x="142875" y="53578"/>
                </a:lnTo>
                <a:lnTo>
                  <a:pt x="151804" y="26789"/>
                </a:lnTo>
                <a:lnTo>
                  <a:pt x="151804" y="8929"/>
                </a:lnTo>
                <a:lnTo>
                  <a:pt x="151804" y="0"/>
                </a:lnTo>
                <a:lnTo>
                  <a:pt x="133945" y="8929"/>
                </a:lnTo>
                <a:lnTo>
                  <a:pt x="116086" y="35718"/>
                </a:lnTo>
                <a:lnTo>
                  <a:pt x="98226" y="80367"/>
                </a:lnTo>
                <a:lnTo>
                  <a:pt x="80367" y="133945"/>
                </a:lnTo>
                <a:lnTo>
                  <a:pt x="62507" y="187523"/>
                </a:lnTo>
                <a:lnTo>
                  <a:pt x="62507" y="241101"/>
                </a:lnTo>
                <a:lnTo>
                  <a:pt x="62507" y="276820"/>
                </a:lnTo>
                <a:lnTo>
                  <a:pt x="71437" y="294679"/>
                </a:lnTo>
                <a:lnTo>
                  <a:pt x="89297" y="303609"/>
                </a:lnTo>
                <a:lnTo>
                  <a:pt x="116086" y="294679"/>
                </a:lnTo>
                <a:lnTo>
                  <a:pt x="133945" y="267890"/>
                </a:lnTo>
                <a:lnTo>
                  <a:pt x="160734" y="232171"/>
                </a:lnTo>
                <a:lnTo>
                  <a:pt x="160734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545211" y="5911452"/>
            <a:ext cx="232173" cy="169665"/>
          </a:xfrm>
          <a:custGeom>
            <a:avLst/>
            <a:gdLst/>
            <a:ahLst/>
            <a:cxnLst/>
            <a:rect l="0" t="0" r="0" b="0"/>
            <a:pathLst>
              <a:path w="232173" h="169665">
                <a:moveTo>
                  <a:pt x="196453" y="8930"/>
                </a:moveTo>
                <a:lnTo>
                  <a:pt x="196453" y="8930"/>
                </a:lnTo>
                <a:lnTo>
                  <a:pt x="187523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4" y="17860"/>
                </a:lnTo>
                <a:lnTo>
                  <a:pt x="160734" y="35719"/>
                </a:lnTo>
                <a:lnTo>
                  <a:pt x="169664" y="53578"/>
                </a:lnTo>
                <a:lnTo>
                  <a:pt x="178594" y="71438"/>
                </a:lnTo>
                <a:lnTo>
                  <a:pt x="196453" y="89297"/>
                </a:lnTo>
                <a:lnTo>
                  <a:pt x="214312" y="116086"/>
                </a:lnTo>
                <a:lnTo>
                  <a:pt x="223242" y="133946"/>
                </a:lnTo>
                <a:lnTo>
                  <a:pt x="232172" y="142875"/>
                </a:lnTo>
                <a:lnTo>
                  <a:pt x="223242" y="151805"/>
                </a:lnTo>
                <a:lnTo>
                  <a:pt x="205383" y="160735"/>
                </a:lnTo>
                <a:lnTo>
                  <a:pt x="169664" y="169664"/>
                </a:lnTo>
                <a:lnTo>
                  <a:pt x="125016" y="160735"/>
                </a:lnTo>
                <a:lnTo>
                  <a:pt x="89297" y="160735"/>
                </a:lnTo>
                <a:lnTo>
                  <a:pt x="53578" y="151805"/>
                </a:lnTo>
                <a:lnTo>
                  <a:pt x="26789" y="142875"/>
                </a:lnTo>
                <a:lnTo>
                  <a:pt x="8930" y="133946"/>
                </a:lnTo>
                <a:lnTo>
                  <a:pt x="0" y="125016"/>
                </a:lnTo>
                <a:lnTo>
                  <a:pt x="8930" y="116086"/>
                </a:lnTo>
                <a:lnTo>
                  <a:pt x="26789" y="107157"/>
                </a:lnTo>
                <a:lnTo>
                  <a:pt x="53578" y="89297"/>
                </a:lnTo>
                <a:lnTo>
                  <a:pt x="80367" y="71438"/>
                </a:lnTo>
                <a:lnTo>
                  <a:pt x="107156" y="53578"/>
                </a:lnTo>
                <a:lnTo>
                  <a:pt x="107156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768453" y="5652491"/>
            <a:ext cx="446486" cy="455415"/>
          </a:xfrm>
          <a:custGeom>
            <a:avLst/>
            <a:gdLst/>
            <a:ahLst/>
            <a:cxnLst/>
            <a:rect l="0" t="0" r="0" b="0"/>
            <a:pathLst>
              <a:path w="446486" h="455415">
                <a:moveTo>
                  <a:pt x="8930" y="223243"/>
                </a:moveTo>
                <a:lnTo>
                  <a:pt x="8930" y="232172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94680"/>
                </a:lnTo>
                <a:lnTo>
                  <a:pt x="8930" y="321469"/>
                </a:lnTo>
                <a:lnTo>
                  <a:pt x="8930" y="357188"/>
                </a:lnTo>
                <a:lnTo>
                  <a:pt x="17860" y="383977"/>
                </a:lnTo>
                <a:lnTo>
                  <a:pt x="26789" y="410766"/>
                </a:lnTo>
                <a:lnTo>
                  <a:pt x="35719" y="428625"/>
                </a:lnTo>
                <a:lnTo>
                  <a:pt x="44649" y="437555"/>
                </a:lnTo>
                <a:lnTo>
                  <a:pt x="62508" y="428625"/>
                </a:lnTo>
                <a:lnTo>
                  <a:pt x="71438" y="410766"/>
                </a:lnTo>
                <a:lnTo>
                  <a:pt x="89297" y="383977"/>
                </a:lnTo>
                <a:lnTo>
                  <a:pt x="98227" y="348258"/>
                </a:lnTo>
                <a:lnTo>
                  <a:pt x="107156" y="312539"/>
                </a:lnTo>
                <a:lnTo>
                  <a:pt x="107156" y="285750"/>
                </a:lnTo>
                <a:lnTo>
                  <a:pt x="116086" y="276821"/>
                </a:lnTo>
                <a:lnTo>
                  <a:pt x="116086" y="276821"/>
                </a:lnTo>
                <a:lnTo>
                  <a:pt x="116086" y="294680"/>
                </a:lnTo>
                <a:lnTo>
                  <a:pt x="116086" y="321469"/>
                </a:lnTo>
                <a:lnTo>
                  <a:pt x="116086" y="357188"/>
                </a:lnTo>
                <a:lnTo>
                  <a:pt x="116086" y="392907"/>
                </a:lnTo>
                <a:lnTo>
                  <a:pt x="125016" y="419696"/>
                </a:lnTo>
                <a:lnTo>
                  <a:pt x="125016" y="428625"/>
                </a:lnTo>
                <a:lnTo>
                  <a:pt x="142875" y="437555"/>
                </a:lnTo>
                <a:lnTo>
                  <a:pt x="160735" y="428625"/>
                </a:lnTo>
                <a:lnTo>
                  <a:pt x="169664" y="410766"/>
                </a:lnTo>
                <a:lnTo>
                  <a:pt x="187524" y="383977"/>
                </a:lnTo>
                <a:lnTo>
                  <a:pt x="205383" y="339329"/>
                </a:lnTo>
                <a:lnTo>
                  <a:pt x="223242" y="294680"/>
                </a:lnTo>
                <a:lnTo>
                  <a:pt x="232172" y="241102"/>
                </a:lnTo>
                <a:lnTo>
                  <a:pt x="241102" y="178594"/>
                </a:lnTo>
                <a:lnTo>
                  <a:pt x="250031" y="133946"/>
                </a:lnTo>
                <a:lnTo>
                  <a:pt x="258961" y="98227"/>
                </a:lnTo>
                <a:lnTo>
                  <a:pt x="258961" y="71438"/>
                </a:lnTo>
                <a:lnTo>
                  <a:pt x="258961" y="62508"/>
                </a:lnTo>
                <a:lnTo>
                  <a:pt x="258961" y="80368"/>
                </a:lnTo>
                <a:lnTo>
                  <a:pt x="241102" y="107157"/>
                </a:lnTo>
                <a:lnTo>
                  <a:pt x="223242" y="151805"/>
                </a:lnTo>
                <a:lnTo>
                  <a:pt x="214313" y="205383"/>
                </a:lnTo>
                <a:lnTo>
                  <a:pt x="196453" y="258961"/>
                </a:lnTo>
                <a:lnTo>
                  <a:pt x="196453" y="312539"/>
                </a:lnTo>
                <a:lnTo>
                  <a:pt x="196453" y="357188"/>
                </a:lnTo>
                <a:lnTo>
                  <a:pt x="214313" y="383977"/>
                </a:lnTo>
                <a:lnTo>
                  <a:pt x="241102" y="401836"/>
                </a:lnTo>
                <a:lnTo>
                  <a:pt x="267891" y="410766"/>
                </a:lnTo>
                <a:lnTo>
                  <a:pt x="294680" y="410766"/>
                </a:lnTo>
                <a:lnTo>
                  <a:pt x="321469" y="401836"/>
                </a:lnTo>
                <a:lnTo>
                  <a:pt x="348258" y="375047"/>
                </a:lnTo>
                <a:lnTo>
                  <a:pt x="375047" y="348258"/>
                </a:lnTo>
                <a:lnTo>
                  <a:pt x="401836" y="303610"/>
                </a:lnTo>
                <a:lnTo>
                  <a:pt x="419695" y="241102"/>
                </a:lnTo>
                <a:lnTo>
                  <a:pt x="428625" y="178594"/>
                </a:lnTo>
                <a:lnTo>
                  <a:pt x="437555" y="107157"/>
                </a:lnTo>
                <a:lnTo>
                  <a:pt x="446485" y="53579"/>
                </a:lnTo>
                <a:lnTo>
                  <a:pt x="446485" y="8930"/>
                </a:lnTo>
                <a:lnTo>
                  <a:pt x="446485" y="0"/>
                </a:lnTo>
                <a:lnTo>
                  <a:pt x="437555" y="8930"/>
                </a:lnTo>
                <a:lnTo>
                  <a:pt x="419695" y="44649"/>
                </a:lnTo>
                <a:lnTo>
                  <a:pt x="401836" y="98227"/>
                </a:lnTo>
                <a:lnTo>
                  <a:pt x="383977" y="169664"/>
                </a:lnTo>
                <a:lnTo>
                  <a:pt x="375047" y="241102"/>
                </a:lnTo>
                <a:lnTo>
                  <a:pt x="366117" y="312539"/>
                </a:lnTo>
                <a:lnTo>
                  <a:pt x="375047" y="366118"/>
                </a:lnTo>
                <a:lnTo>
                  <a:pt x="383977" y="410766"/>
                </a:lnTo>
                <a:lnTo>
                  <a:pt x="392906" y="437555"/>
                </a:lnTo>
                <a:lnTo>
                  <a:pt x="401836" y="455414"/>
                </a:lnTo>
                <a:lnTo>
                  <a:pt x="401836" y="446485"/>
                </a:lnTo>
                <a:lnTo>
                  <a:pt x="392906" y="419696"/>
                </a:lnTo>
                <a:lnTo>
                  <a:pt x="366117" y="375047"/>
                </a:lnTo>
                <a:lnTo>
                  <a:pt x="339328" y="312539"/>
                </a:lnTo>
                <a:lnTo>
                  <a:pt x="339328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991695" y="5786437"/>
            <a:ext cx="401837" cy="80368"/>
          </a:xfrm>
          <a:custGeom>
            <a:avLst/>
            <a:gdLst/>
            <a:ahLst/>
            <a:cxnLst/>
            <a:rect l="0" t="0" r="0" b="0"/>
            <a:pathLst>
              <a:path w="401837" h="80368">
                <a:moveTo>
                  <a:pt x="0" y="0"/>
                </a:moveTo>
                <a:lnTo>
                  <a:pt x="17860" y="8929"/>
                </a:lnTo>
                <a:lnTo>
                  <a:pt x="44649" y="17859"/>
                </a:lnTo>
                <a:lnTo>
                  <a:pt x="89297" y="35718"/>
                </a:lnTo>
                <a:lnTo>
                  <a:pt x="142875" y="53578"/>
                </a:lnTo>
                <a:lnTo>
                  <a:pt x="205383" y="71437"/>
                </a:lnTo>
                <a:lnTo>
                  <a:pt x="267891" y="80367"/>
                </a:lnTo>
                <a:lnTo>
                  <a:pt x="321469" y="80367"/>
                </a:lnTo>
                <a:lnTo>
                  <a:pt x="366118" y="62508"/>
                </a:lnTo>
                <a:lnTo>
                  <a:pt x="401836" y="44648"/>
                </a:lnTo>
                <a:lnTo>
                  <a:pt x="401836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473898" y="5688210"/>
            <a:ext cx="366119" cy="410767"/>
          </a:xfrm>
          <a:custGeom>
            <a:avLst/>
            <a:gdLst/>
            <a:ahLst/>
            <a:cxnLst/>
            <a:rect l="0" t="0" r="0" b="0"/>
            <a:pathLst>
              <a:path w="366119" h="410767">
                <a:moveTo>
                  <a:pt x="8930" y="160735"/>
                </a:moveTo>
                <a:lnTo>
                  <a:pt x="0" y="178594"/>
                </a:lnTo>
                <a:lnTo>
                  <a:pt x="0" y="205383"/>
                </a:lnTo>
                <a:lnTo>
                  <a:pt x="0" y="241102"/>
                </a:lnTo>
                <a:lnTo>
                  <a:pt x="0" y="285750"/>
                </a:lnTo>
                <a:lnTo>
                  <a:pt x="0" y="330399"/>
                </a:lnTo>
                <a:lnTo>
                  <a:pt x="8930" y="375047"/>
                </a:lnTo>
                <a:lnTo>
                  <a:pt x="26790" y="392906"/>
                </a:lnTo>
                <a:lnTo>
                  <a:pt x="44649" y="410766"/>
                </a:lnTo>
                <a:lnTo>
                  <a:pt x="62508" y="401836"/>
                </a:lnTo>
                <a:lnTo>
                  <a:pt x="80368" y="375047"/>
                </a:lnTo>
                <a:lnTo>
                  <a:pt x="107157" y="339328"/>
                </a:lnTo>
                <a:lnTo>
                  <a:pt x="116086" y="294680"/>
                </a:lnTo>
                <a:lnTo>
                  <a:pt x="133946" y="250031"/>
                </a:lnTo>
                <a:lnTo>
                  <a:pt x="142875" y="205383"/>
                </a:lnTo>
                <a:lnTo>
                  <a:pt x="151805" y="187524"/>
                </a:lnTo>
                <a:lnTo>
                  <a:pt x="160735" y="178594"/>
                </a:lnTo>
                <a:lnTo>
                  <a:pt x="160735" y="187524"/>
                </a:lnTo>
                <a:lnTo>
                  <a:pt x="160735" y="223242"/>
                </a:lnTo>
                <a:lnTo>
                  <a:pt x="160735" y="258961"/>
                </a:lnTo>
                <a:lnTo>
                  <a:pt x="160735" y="303610"/>
                </a:lnTo>
                <a:lnTo>
                  <a:pt x="160735" y="339328"/>
                </a:lnTo>
                <a:lnTo>
                  <a:pt x="169665" y="375047"/>
                </a:lnTo>
                <a:lnTo>
                  <a:pt x="169665" y="383977"/>
                </a:lnTo>
                <a:lnTo>
                  <a:pt x="178594" y="392906"/>
                </a:lnTo>
                <a:lnTo>
                  <a:pt x="187524" y="375047"/>
                </a:lnTo>
                <a:lnTo>
                  <a:pt x="196454" y="357188"/>
                </a:lnTo>
                <a:lnTo>
                  <a:pt x="214313" y="321469"/>
                </a:lnTo>
                <a:lnTo>
                  <a:pt x="223243" y="285750"/>
                </a:lnTo>
                <a:lnTo>
                  <a:pt x="223243" y="258961"/>
                </a:lnTo>
                <a:lnTo>
                  <a:pt x="232172" y="241102"/>
                </a:lnTo>
                <a:lnTo>
                  <a:pt x="241102" y="241102"/>
                </a:lnTo>
                <a:lnTo>
                  <a:pt x="250032" y="258961"/>
                </a:lnTo>
                <a:lnTo>
                  <a:pt x="250032" y="294680"/>
                </a:lnTo>
                <a:lnTo>
                  <a:pt x="267891" y="330399"/>
                </a:lnTo>
                <a:lnTo>
                  <a:pt x="276821" y="366117"/>
                </a:lnTo>
                <a:lnTo>
                  <a:pt x="294680" y="392906"/>
                </a:lnTo>
                <a:lnTo>
                  <a:pt x="312540" y="401836"/>
                </a:lnTo>
                <a:lnTo>
                  <a:pt x="330399" y="392906"/>
                </a:lnTo>
                <a:lnTo>
                  <a:pt x="348258" y="375047"/>
                </a:lnTo>
                <a:lnTo>
                  <a:pt x="357188" y="339328"/>
                </a:lnTo>
                <a:lnTo>
                  <a:pt x="366118" y="294680"/>
                </a:lnTo>
                <a:lnTo>
                  <a:pt x="366118" y="241102"/>
                </a:lnTo>
                <a:lnTo>
                  <a:pt x="366118" y="178594"/>
                </a:lnTo>
                <a:lnTo>
                  <a:pt x="366118" y="116086"/>
                </a:lnTo>
                <a:lnTo>
                  <a:pt x="357188" y="53578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07844" y="5527477"/>
            <a:ext cx="187524" cy="89297"/>
          </a:xfrm>
          <a:custGeom>
            <a:avLst/>
            <a:gdLst/>
            <a:ahLst/>
            <a:cxnLst/>
            <a:rect l="0" t="0" r="0" b="0"/>
            <a:pathLst>
              <a:path w="187524" h="89297">
                <a:moveTo>
                  <a:pt x="187523" y="89296"/>
                </a:moveTo>
                <a:lnTo>
                  <a:pt x="160734" y="62507"/>
                </a:lnTo>
                <a:lnTo>
                  <a:pt x="125015" y="44648"/>
                </a:lnTo>
                <a:lnTo>
                  <a:pt x="89297" y="35718"/>
                </a:lnTo>
                <a:lnTo>
                  <a:pt x="53578" y="17859"/>
                </a:lnTo>
                <a:lnTo>
                  <a:pt x="26789" y="892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911453" y="5831085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8930" y="44649"/>
                </a:move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69664"/>
                </a:lnTo>
                <a:lnTo>
                  <a:pt x="17860" y="160735"/>
                </a:lnTo>
                <a:lnTo>
                  <a:pt x="17860" y="133945"/>
                </a:lnTo>
                <a:lnTo>
                  <a:pt x="26789" y="98227"/>
                </a:lnTo>
                <a:lnTo>
                  <a:pt x="35719" y="62508"/>
                </a:lnTo>
                <a:lnTo>
                  <a:pt x="44649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027539" y="5857874"/>
            <a:ext cx="232173" cy="169665"/>
          </a:xfrm>
          <a:custGeom>
            <a:avLst/>
            <a:gdLst/>
            <a:ahLst/>
            <a:cxnLst/>
            <a:rect l="0" t="0" r="0" b="0"/>
            <a:pathLst>
              <a:path w="232173" h="169665">
                <a:moveTo>
                  <a:pt x="71438" y="71438"/>
                </a:moveTo>
                <a:lnTo>
                  <a:pt x="71438" y="62508"/>
                </a:lnTo>
                <a:lnTo>
                  <a:pt x="71438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107156" y="53578"/>
                </a:lnTo>
                <a:lnTo>
                  <a:pt x="125016" y="53578"/>
                </a:lnTo>
                <a:lnTo>
                  <a:pt x="142875" y="53578"/>
                </a:lnTo>
                <a:lnTo>
                  <a:pt x="160734" y="53578"/>
                </a:lnTo>
                <a:lnTo>
                  <a:pt x="178594" y="35719"/>
                </a:lnTo>
                <a:lnTo>
                  <a:pt x="187524" y="26789"/>
                </a:lnTo>
                <a:lnTo>
                  <a:pt x="196453" y="17860"/>
                </a:lnTo>
                <a:lnTo>
                  <a:pt x="187524" y="8930"/>
                </a:lnTo>
                <a:lnTo>
                  <a:pt x="169664" y="0"/>
                </a:lnTo>
                <a:lnTo>
                  <a:pt x="133945" y="8930"/>
                </a:lnTo>
                <a:lnTo>
                  <a:pt x="98227" y="26789"/>
                </a:lnTo>
                <a:lnTo>
                  <a:pt x="62508" y="44649"/>
                </a:lnTo>
                <a:lnTo>
                  <a:pt x="26789" y="71438"/>
                </a:lnTo>
                <a:lnTo>
                  <a:pt x="8930" y="107156"/>
                </a:lnTo>
                <a:lnTo>
                  <a:pt x="0" y="133946"/>
                </a:lnTo>
                <a:lnTo>
                  <a:pt x="8930" y="151805"/>
                </a:lnTo>
                <a:lnTo>
                  <a:pt x="35719" y="169664"/>
                </a:lnTo>
                <a:lnTo>
                  <a:pt x="62508" y="169664"/>
                </a:lnTo>
                <a:lnTo>
                  <a:pt x="98227" y="160735"/>
                </a:lnTo>
                <a:lnTo>
                  <a:pt x="133945" y="142875"/>
                </a:lnTo>
                <a:lnTo>
                  <a:pt x="169664" y="116086"/>
                </a:lnTo>
                <a:lnTo>
                  <a:pt x="205383" y="89297"/>
                </a:lnTo>
                <a:lnTo>
                  <a:pt x="232172" y="71438"/>
                </a:lnTo>
                <a:lnTo>
                  <a:pt x="23217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250781" y="5857874"/>
            <a:ext cx="116087" cy="455415"/>
          </a:xfrm>
          <a:custGeom>
            <a:avLst/>
            <a:gdLst/>
            <a:ahLst/>
            <a:cxnLst/>
            <a:rect l="0" t="0" r="0" b="0"/>
            <a:pathLst>
              <a:path w="116087" h="455415">
                <a:moveTo>
                  <a:pt x="62508" y="8930"/>
                </a:move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44649" y="80367"/>
                </a:lnTo>
                <a:lnTo>
                  <a:pt x="53578" y="80367"/>
                </a:lnTo>
                <a:lnTo>
                  <a:pt x="71438" y="80367"/>
                </a:lnTo>
                <a:lnTo>
                  <a:pt x="80367" y="89297"/>
                </a:lnTo>
                <a:lnTo>
                  <a:pt x="89297" y="116086"/>
                </a:lnTo>
                <a:lnTo>
                  <a:pt x="98227" y="160735"/>
                </a:lnTo>
                <a:lnTo>
                  <a:pt x="107157" y="214313"/>
                </a:lnTo>
                <a:lnTo>
                  <a:pt x="107157" y="276821"/>
                </a:lnTo>
                <a:lnTo>
                  <a:pt x="116086" y="339328"/>
                </a:lnTo>
                <a:lnTo>
                  <a:pt x="116086" y="383977"/>
                </a:lnTo>
                <a:lnTo>
                  <a:pt x="107157" y="419696"/>
                </a:lnTo>
                <a:lnTo>
                  <a:pt x="107157" y="446485"/>
                </a:lnTo>
                <a:lnTo>
                  <a:pt x="98227" y="455414"/>
                </a:lnTo>
                <a:lnTo>
                  <a:pt x="89297" y="446485"/>
                </a:lnTo>
                <a:lnTo>
                  <a:pt x="80367" y="419696"/>
                </a:lnTo>
                <a:lnTo>
                  <a:pt x="62508" y="383977"/>
                </a:lnTo>
                <a:lnTo>
                  <a:pt x="53578" y="330399"/>
                </a:lnTo>
                <a:lnTo>
                  <a:pt x="35719" y="285750"/>
                </a:lnTo>
                <a:lnTo>
                  <a:pt x="26789" y="250031"/>
                </a:lnTo>
                <a:lnTo>
                  <a:pt x="17860" y="223242"/>
                </a:lnTo>
                <a:lnTo>
                  <a:pt x="1786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3728" name="Freeform 1353727"/>
          <p:cNvSpPr/>
          <p:nvPr/>
        </p:nvSpPr>
        <p:spPr bwMode="auto">
          <a:xfrm>
            <a:off x="6456164" y="5848945"/>
            <a:ext cx="53579" cy="116086"/>
          </a:xfrm>
          <a:custGeom>
            <a:avLst/>
            <a:gdLst/>
            <a:ahLst/>
            <a:cxnLst/>
            <a:rect l="0" t="0" r="0" b="0"/>
            <a:pathLst>
              <a:path w="53579" h="116086">
                <a:moveTo>
                  <a:pt x="0" y="0"/>
                </a:moveTo>
                <a:lnTo>
                  <a:pt x="893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53578" y="98226"/>
                </a:lnTo>
                <a:lnTo>
                  <a:pt x="53578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3729" name="Freeform 1353728"/>
          <p:cNvSpPr/>
          <p:nvPr/>
        </p:nvSpPr>
        <p:spPr bwMode="auto">
          <a:xfrm>
            <a:off x="6474023" y="5688210"/>
            <a:ext cx="187525" cy="294681"/>
          </a:xfrm>
          <a:custGeom>
            <a:avLst/>
            <a:gdLst/>
            <a:ahLst/>
            <a:cxnLst/>
            <a:rect l="0" t="0" r="0" b="0"/>
            <a:pathLst>
              <a:path w="187525" h="29468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98227" y="17860"/>
                </a:lnTo>
                <a:lnTo>
                  <a:pt x="107157" y="26789"/>
                </a:lnTo>
                <a:lnTo>
                  <a:pt x="116086" y="35719"/>
                </a:lnTo>
                <a:lnTo>
                  <a:pt x="125016" y="44649"/>
                </a:lnTo>
                <a:lnTo>
                  <a:pt x="133946" y="44649"/>
                </a:lnTo>
                <a:lnTo>
                  <a:pt x="142875" y="53578"/>
                </a:lnTo>
                <a:lnTo>
                  <a:pt x="151805" y="62508"/>
                </a:lnTo>
                <a:lnTo>
                  <a:pt x="169665" y="71438"/>
                </a:lnTo>
                <a:lnTo>
                  <a:pt x="178594" y="71438"/>
                </a:lnTo>
                <a:lnTo>
                  <a:pt x="187524" y="80367"/>
                </a:lnTo>
                <a:lnTo>
                  <a:pt x="187524" y="89297"/>
                </a:lnTo>
                <a:lnTo>
                  <a:pt x="187524" y="89297"/>
                </a:lnTo>
                <a:lnTo>
                  <a:pt x="178594" y="98227"/>
                </a:lnTo>
                <a:lnTo>
                  <a:pt x="160735" y="98227"/>
                </a:lnTo>
                <a:lnTo>
                  <a:pt x="133946" y="98227"/>
                </a:lnTo>
                <a:lnTo>
                  <a:pt x="116086" y="98227"/>
                </a:lnTo>
                <a:lnTo>
                  <a:pt x="89297" y="107156"/>
                </a:lnTo>
                <a:lnTo>
                  <a:pt x="80368" y="107156"/>
                </a:lnTo>
                <a:lnTo>
                  <a:pt x="80368" y="116086"/>
                </a:lnTo>
                <a:lnTo>
                  <a:pt x="89297" y="125016"/>
                </a:lnTo>
                <a:lnTo>
                  <a:pt x="107157" y="133945"/>
                </a:lnTo>
                <a:lnTo>
                  <a:pt x="125016" y="151805"/>
                </a:lnTo>
                <a:lnTo>
                  <a:pt x="142875" y="169664"/>
                </a:lnTo>
                <a:lnTo>
                  <a:pt x="160735" y="196453"/>
                </a:lnTo>
                <a:lnTo>
                  <a:pt x="169665" y="223242"/>
                </a:lnTo>
                <a:lnTo>
                  <a:pt x="187524" y="241102"/>
                </a:lnTo>
                <a:lnTo>
                  <a:pt x="187524" y="258961"/>
                </a:lnTo>
                <a:lnTo>
                  <a:pt x="178594" y="276820"/>
                </a:lnTo>
                <a:lnTo>
                  <a:pt x="169665" y="285750"/>
                </a:lnTo>
                <a:lnTo>
                  <a:pt x="151805" y="294680"/>
                </a:lnTo>
                <a:lnTo>
                  <a:pt x="142875" y="294680"/>
                </a:lnTo>
                <a:lnTo>
                  <a:pt x="133946" y="285750"/>
                </a:lnTo>
                <a:lnTo>
                  <a:pt x="133946" y="267891"/>
                </a:lnTo>
                <a:lnTo>
                  <a:pt x="133946" y="250031"/>
                </a:lnTo>
                <a:lnTo>
                  <a:pt x="142875" y="232172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3730" name="Freeform 1353729"/>
          <p:cNvSpPr/>
          <p:nvPr/>
        </p:nvSpPr>
        <p:spPr bwMode="auto">
          <a:xfrm>
            <a:off x="6706195" y="5652491"/>
            <a:ext cx="71439" cy="366119"/>
          </a:xfrm>
          <a:custGeom>
            <a:avLst/>
            <a:gdLst/>
            <a:ahLst/>
            <a:cxnLst/>
            <a:rect l="0" t="0" r="0" b="0"/>
            <a:pathLst>
              <a:path w="71439" h="366119">
                <a:moveTo>
                  <a:pt x="53578" y="8930"/>
                </a:move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62508" y="53579"/>
                </a:lnTo>
                <a:lnTo>
                  <a:pt x="53578" y="98227"/>
                </a:lnTo>
                <a:lnTo>
                  <a:pt x="44649" y="133946"/>
                </a:lnTo>
                <a:lnTo>
                  <a:pt x="35719" y="187524"/>
                </a:lnTo>
                <a:lnTo>
                  <a:pt x="26789" y="232172"/>
                </a:lnTo>
                <a:lnTo>
                  <a:pt x="26789" y="276821"/>
                </a:lnTo>
                <a:lnTo>
                  <a:pt x="35719" y="312539"/>
                </a:lnTo>
                <a:lnTo>
                  <a:pt x="35719" y="348258"/>
                </a:lnTo>
                <a:lnTo>
                  <a:pt x="44649" y="366118"/>
                </a:lnTo>
                <a:lnTo>
                  <a:pt x="44649" y="366118"/>
                </a:lnTo>
                <a:lnTo>
                  <a:pt x="35719" y="348258"/>
                </a:lnTo>
                <a:lnTo>
                  <a:pt x="26789" y="312539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3732" name="Freeform 1353731"/>
          <p:cNvSpPr/>
          <p:nvPr/>
        </p:nvSpPr>
        <p:spPr bwMode="auto">
          <a:xfrm>
            <a:off x="6536531" y="5688210"/>
            <a:ext cx="339329" cy="125017"/>
          </a:xfrm>
          <a:custGeom>
            <a:avLst/>
            <a:gdLst/>
            <a:ahLst/>
            <a:cxnLst/>
            <a:rect l="0" t="0" r="0" b="0"/>
            <a:pathLst>
              <a:path w="339329" h="12501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26789" y="26789"/>
                </a:lnTo>
                <a:lnTo>
                  <a:pt x="53578" y="44649"/>
                </a:lnTo>
                <a:lnTo>
                  <a:pt x="98227" y="71438"/>
                </a:lnTo>
                <a:lnTo>
                  <a:pt x="151805" y="98227"/>
                </a:lnTo>
                <a:lnTo>
                  <a:pt x="196453" y="116086"/>
                </a:lnTo>
                <a:lnTo>
                  <a:pt x="250032" y="125016"/>
                </a:lnTo>
                <a:lnTo>
                  <a:pt x="285750" y="125016"/>
                </a:lnTo>
                <a:lnTo>
                  <a:pt x="321469" y="125016"/>
                </a:lnTo>
                <a:lnTo>
                  <a:pt x="339328" y="98227"/>
                </a:lnTo>
                <a:lnTo>
                  <a:pt x="33932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3733" name="Freeform 1353732"/>
          <p:cNvSpPr/>
          <p:nvPr/>
        </p:nvSpPr>
        <p:spPr bwMode="auto">
          <a:xfrm>
            <a:off x="6750844" y="5777507"/>
            <a:ext cx="357188" cy="214314"/>
          </a:xfrm>
          <a:custGeom>
            <a:avLst/>
            <a:gdLst/>
            <a:ahLst/>
            <a:cxnLst/>
            <a:rect l="0" t="0" r="0" b="0"/>
            <a:pathLst>
              <a:path w="357188" h="214314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71438"/>
                </a:lnTo>
                <a:lnTo>
                  <a:pt x="62508" y="71438"/>
                </a:lnTo>
                <a:lnTo>
                  <a:pt x="89297" y="62508"/>
                </a:lnTo>
                <a:lnTo>
                  <a:pt x="107156" y="62508"/>
                </a:lnTo>
                <a:lnTo>
                  <a:pt x="125015" y="44648"/>
                </a:lnTo>
                <a:lnTo>
                  <a:pt x="142875" y="35719"/>
                </a:lnTo>
                <a:lnTo>
                  <a:pt x="151804" y="17859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8930"/>
                </a:lnTo>
                <a:lnTo>
                  <a:pt x="107156" y="35719"/>
                </a:lnTo>
                <a:lnTo>
                  <a:pt x="89297" y="62508"/>
                </a:lnTo>
                <a:lnTo>
                  <a:pt x="71437" y="98227"/>
                </a:lnTo>
                <a:lnTo>
                  <a:pt x="62508" y="125016"/>
                </a:lnTo>
                <a:lnTo>
                  <a:pt x="71437" y="142875"/>
                </a:lnTo>
                <a:lnTo>
                  <a:pt x="80367" y="151805"/>
                </a:lnTo>
                <a:lnTo>
                  <a:pt x="89297" y="160734"/>
                </a:lnTo>
                <a:lnTo>
                  <a:pt x="107156" y="151805"/>
                </a:lnTo>
                <a:lnTo>
                  <a:pt x="125015" y="142875"/>
                </a:lnTo>
                <a:lnTo>
                  <a:pt x="142875" y="125016"/>
                </a:lnTo>
                <a:lnTo>
                  <a:pt x="160734" y="98227"/>
                </a:lnTo>
                <a:lnTo>
                  <a:pt x="178594" y="62508"/>
                </a:lnTo>
                <a:lnTo>
                  <a:pt x="196453" y="35719"/>
                </a:lnTo>
                <a:lnTo>
                  <a:pt x="214312" y="17859"/>
                </a:lnTo>
                <a:lnTo>
                  <a:pt x="214312" y="8930"/>
                </a:lnTo>
                <a:lnTo>
                  <a:pt x="223242" y="17859"/>
                </a:lnTo>
                <a:lnTo>
                  <a:pt x="214312" y="35719"/>
                </a:lnTo>
                <a:lnTo>
                  <a:pt x="196453" y="71438"/>
                </a:lnTo>
                <a:lnTo>
                  <a:pt x="178594" y="116086"/>
                </a:lnTo>
                <a:lnTo>
                  <a:pt x="160734" y="151805"/>
                </a:lnTo>
                <a:lnTo>
                  <a:pt x="151804" y="178594"/>
                </a:lnTo>
                <a:lnTo>
                  <a:pt x="151804" y="205383"/>
                </a:lnTo>
                <a:lnTo>
                  <a:pt x="160734" y="214313"/>
                </a:lnTo>
                <a:lnTo>
                  <a:pt x="178594" y="214313"/>
                </a:lnTo>
                <a:lnTo>
                  <a:pt x="196453" y="205383"/>
                </a:lnTo>
                <a:lnTo>
                  <a:pt x="223242" y="178594"/>
                </a:lnTo>
                <a:lnTo>
                  <a:pt x="241101" y="151805"/>
                </a:lnTo>
                <a:lnTo>
                  <a:pt x="267890" y="125016"/>
                </a:lnTo>
                <a:lnTo>
                  <a:pt x="285750" y="98227"/>
                </a:lnTo>
                <a:lnTo>
                  <a:pt x="303609" y="80367"/>
                </a:lnTo>
                <a:lnTo>
                  <a:pt x="321469" y="62508"/>
                </a:lnTo>
                <a:lnTo>
                  <a:pt x="339328" y="62508"/>
                </a:lnTo>
                <a:lnTo>
                  <a:pt x="348258" y="71438"/>
                </a:lnTo>
                <a:lnTo>
                  <a:pt x="357187" y="71438"/>
                </a:lnTo>
                <a:lnTo>
                  <a:pt x="357187" y="71438"/>
                </a:lnTo>
                <a:lnTo>
                  <a:pt x="357187" y="62508"/>
                </a:lnTo>
                <a:lnTo>
                  <a:pt x="35718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56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Overview: </a:t>
            </a:r>
          </a:p>
          <a:p>
            <a:pPr lvl="1" eaLnBrk="1" hangingPunct="1">
              <a:defRPr/>
            </a:pPr>
            <a:r>
              <a:rPr lang="en-US" dirty="0" smtClean="0"/>
              <a:t>Speed-up</a:t>
            </a:r>
          </a:p>
          <a:p>
            <a:pPr lvl="1" eaLnBrk="1" hangingPunct="1">
              <a:defRPr/>
            </a:pPr>
            <a:r>
              <a:rPr lang="en-US" dirty="0" smtClean="0"/>
              <a:t>Power wall, ILP wall,  </a:t>
            </a:r>
            <a:r>
              <a:rPr lang="en-US" dirty="0" smtClean="0">
                <a:sym typeface="Wingdings" pitchFamily="2" charset="2"/>
              </a:rPr>
              <a:t> to multicore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Def</a:t>
            </a:r>
            <a:r>
              <a:rPr lang="en-US" dirty="0" smtClean="0">
                <a:sym typeface="Wingdings" pitchFamily="2" charset="2"/>
              </a:rPr>
              <a:t> Computer Architecture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Lecture 1 slides 1-29?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/>
              <a:t>Syllabus and other course pragmatics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Website (not shown)</a:t>
            </a:r>
          </a:p>
          <a:p>
            <a:pPr lvl="2" eaLnBrk="1" hangingPunct="1">
              <a:defRPr/>
            </a:pPr>
            <a:r>
              <a:rPr lang="en-US" dirty="0"/>
              <a:t>Dates</a:t>
            </a:r>
          </a:p>
          <a:p>
            <a:pPr lvl="1" eaLnBrk="1" hangingPunct="1">
              <a:defRPr/>
            </a:pPr>
            <a:r>
              <a:rPr lang="en-US" dirty="0" smtClean="0"/>
              <a:t>Figure 1.9 Trends: CPUs, Memory, Network, Disk</a:t>
            </a:r>
          </a:p>
          <a:p>
            <a:pPr lvl="1" eaLnBrk="1" hangingPunct="1">
              <a:defRPr/>
            </a:pPr>
            <a:r>
              <a:rPr lang="en-US" dirty="0" smtClean="0"/>
              <a:t>Why geometric mean?</a:t>
            </a:r>
          </a:p>
          <a:p>
            <a:pPr lvl="1" eaLnBrk="1" hangingPunct="1">
              <a:defRPr/>
            </a:pPr>
            <a:r>
              <a:rPr lang="en-US" dirty="0" smtClean="0"/>
              <a:t>Speed-up again</a:t>
            </a:r>
          </a:p>
          <a:p>
            <a:pPr lvl="1" eaLnBrk="1" hangingPunct="1">
              <a:defRPr/>
            </a:pPr>
            <a:r>
              <a:rPr lang="en-US" dirty="0" smtClean="0"/>
              <a:t>Amdahl’s Law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3027164" y="151805"/>
            <a:ext cx="160735" cy="205383"/>
          </a:xfrm>
          <a:custGeom>
            <a:avLst/>
            <a:gdLst/>
            <a:ahLst/>
            <a:cxnLst/>
            <a:rect l="0" t="0" r="0" b="0"/>
            <a:pathLst>
              <a:path w="160735" h="205383">
                <a:moveTo>
                  <a:pt x="8930" y="35718"/>
                </a:move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62507"/>
                </a:lnTo>
                <a:lnTo>
                  <a:pt x="8930" y="107156"/>
                </a:lnTo>
                <a:lnTo>
                  <a:pt x="8930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05382"/>
                </a:lnTo>
                <a:lnTo>
                  <a:pt x="26789" y="205382"/>
                </a:lnTo>
                <a:lnTo>
                  <a:pt x="44649" y="205382"/>
                </a:lnTo>
                <a:lnTo>
                  <a:pt x="62508" y="196453"/>
                </a:lnTo>
                <a:lnTo>
                  <a:pt x="80367" y="196453"/>
                </a:lnTo>
                <a:lnTo>
                  <a:pt x="107156" y="187523"/>
                </a:lnTo>
                <a:lnTo>
                  <a:pt x="125016" y="187523"/>
                </a:lnTo>
                <a:lnTo>
                  <a:pt x="142875" y="178593"/>
                </a:lnTo>
                <a:lnTo>
                  <a:pt x="151805" y="178593"/>
                </a:lnTo>
                <a:lnTo>
                  <a:pt x="160734" y="169664"/>
                </a:lnTo>
                <a:lnTo>
                  <a:pt x="160734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91445" y="232172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1786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17859"/>
                </a:lnTo>
                <a:lnTo>
                  <a:pt x="5357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00375" y="26789"/>
            <a:ext cx="71439" cy="62509"/>
          </a:xfrm>
          <a:custGeom>
            <a:avLst/>
            <a:gdLst/>
            <a:ahLst/>
            <a:cxnLst/>
            <a:rect l="0" t="0" r="0" b="0"/>
            <a:pathLst>
              <a:path w="71439" h="62509">
                <a:moveTo>
                  <a:pt x="893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205758" y="71437"/>
            <a:ext cx="53579" cy="276822"/>
          </a:xfrm>
          <a:custGeom>
            <a:avLst/>
            <a:gdLst/>
            <a:ahLst/>
            <a:cxnLst/>
            <a:rect l="0" t="0" r="0" b="0"/>
            <a:pathLst>
              <a:path w="53579" h="276822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62508"/>
                </a:lnTo>
                <a:lnTo>
                  <a:pt x="26789" y="107157"/>
                </a:lnTo>
                <a:lnTo>
                  <a:pt x="35719" y="169665"/>
                </a:lnTo>
                <a:lnTo>
                  <a:pt x="44648" y="223243"/>
                </a:lnTo>
                <a:lnTo>
                  <a:pt x="44648" y="250032"/>
                </a:lnTo>
                <a:lnTo>
                  <a:pt x="53578" y="267891"/>
                </a:lnTo>
                <a:lnTo>
                  <a:pt x="53578" y="276821"/>
                </a:lnTo>
                <a:lnTo>
                  <a:pt x="53578" y="267891"/>
                </a:lnTo>
                <a:lnTo>
                  <a:pt x="53578" y="250032"/>
                </a:lnTo>
                <a:lnTo>
                  <a:pt x="44648" y="241102"/>
                </a:lnTo>
                <a:lnTo>
                  <a:pt x="44648" y="223243"/>
                </a:lnTo>
                <a:lnTo>
                  <a:pt x="35719" y="196454"/>
                </a:lnTo>
                <a:lnTo>
                  <a:pt x="35719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080742" y="98227"/>
            <a:ext cx="151806" cy="35719"/>
          </a:xfrm>
          <a:custGeom>
            <a:avLst/>
            <a:gdLst/>
            <a:ahLst/>
            <a:cxnLst/>
            <a:rect l="0" t="0" r="0" b="0"/>
            <a:pathLst>
              <a:path w="151806" h="35719">
                <a:moveTo>
                  <a:pt x="8930" y="35718"/>
                </a:move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8929"/>
                </a:lnTo>
                <a:lnTo>
                  <a:pt x="125016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48633" y="294680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89297"/>
                </a:lnTo>
                <a:lnTo>
                  <a:pt x="35719" y="62507"/>
                </a:lnTo>
                <a:lnTo>
                  <a:pt x="35719" y="53578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7" y="35718"/>
                </a:lnTo>
                <a:lnTo>
                  <a:pt x="80367" y="62507"/>
                </a:lnTo>
                <a:lnTo>
                  <a:pt x="89297" y="89297"/>
                </a:lnTo>
                <a:lnTo>
                  <a:pt x="89297" y="107156"/>
                </a:lnTo>
                <a:lnTo>
                  <a:pt x="98226" y="125015"/>
                </a:lnTo>
                <a:lnTo>
                  <a:pt x="98226" y="133945"/>
                </a:lnTo>
                <a:lnTo>
                  <a:pt x="98226" y="133945"/>
                </a:lnTo>
                <a:lnTo>
                  <a:pt x="107156" y="125015"/>
                </a:lnTo>
                <a:lnTo>
                  <a:pt x="107156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73648" y="312539"/>
            <a:ext cx="107158" cy="178595"/>
          </a:xfrm>
          <a:custGeom>
            <a:avLst/>
            <a:gdLst/>
            <a:ahLst/>
            <a:cxnLst/>
            <a:rect l="0" t="0" r="0" b="0"/>
            <a:pathLst>
              <a:path w="107158" h="178595">
                <a:moveTo>
                  <a:pt x="0" y="71438"/>
                </a:move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9" y="89297"/>
                </a:lnTo>
                <a:lnTo>
                  <a:pt x="71438" y="80367"/>
                </a:lnTo>
                <a:lnTo>
                  <a:pt x="80368" y="8036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89297" y="8930"/>
                </a:lnTo>
                <a:lnTo>
                  <a:pt x="80368" y="0"/>
                </a:lnTo>
                <a:lnTo>
                  <a:pt x="62508" y="8930"/>
                </a:lnTo>
                <a:lnTo>
                  <a:pt x="53579" y="26789"/>
                </a:lnTo>
                <a:lnTo>
                  <a:pt x="44649" y="44648"/>
                </a:lnTo>
                <a:lnTo>
                  <a:pt x="35719" y="80367"/>
                </a:lnTo>
                <a:lnTo>
                  <a:pt x="26790" y="107156"/>
                </a:lnTo>
                <a:lnTo>
                  <a:pt x="26790" y="133945"/>
                </a:lnTo>
                <a:lnTo>
                  <a:pt x="35719" y="160734"/>
                </a:lnTo>
                <a:lnTo>
                  <a:pt x="44649" y="169664"/>
                </a:lnTo>
                <a:lnTo>
                  <a:pt x="53579" y="178594"/>
                </a:lnTo>
                <a:lnTo>
                  <a:pt x="71438" y="169664"/>
                </a:lnTo>
                <a:lnTo>
                  <a:pt x="80368" y="160734"/>
                </a:lnTo>
                <a:lnTo>
                  <a:pt x="98227" y="133945"/>
                </a:lnTo>
                <a:lnTo>
                  <a:pt x="107157" y="107156"/>
                </a:lnTo>
                <a:lnTo>
                  <a:pt x="107157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598664" y="312539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8930" y="35719"/>
                </a:move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44649" y="151805"/>
                </a:lnTo>
                <a:lnTo>
                  <a:pt x="53578" y="125016"/>
                </a:lnTo>
                <a:lnTo>
                  <a:pt x="71438" y="98227"/>
                </a:lnTo>
                <a:lnTo>
                  <a:pt x="80367" y="71438"/>
                </a:lnTo>
                <a:lnTo>
                  <a:pt x="80367" y="53578"/>
                </a:lnTo>
                <a:lnTo>
                  <a:pt x="8929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9297"/>
                </a:lnTo>
                <a:lnTo>
                  <a:pt x="80367" y="107156"/>
                </a:lnTo>
                <a:lnTo>
                  <a:pt x="89297" y="125016"/>
                </a:lnTo>
                <a:lnTo>
                  <a:pt x="89297" y="142875"/>
                </a:lnTo>
                <a:lnTo>
                  <a:pt x="89297" y="14287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42875" y="107156"/>
                </a:lnTo>
                <a:lnTo>
                  <a:pt x="151805" y="89297"/>
                </a:lnTo>
                <a:lnTo>
                  <a:pt x="160734" y="62508"/>
                </a:lnTo>
                <a:lnTo>
                  <a:pt x="160734" y="35719"/>
                </a:lnTo>
                <a:lnTo>
                  <a:pt x="151805" y="17859"/>
                </a:lnTo>
                <a:lnTo>
                  <a:pt x="133945" y="8930"/>
                </a:lnTo>
                <a:lnTo>
                  <a:pt x="125016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839766" y="267891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920133" y="330398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8930"/>
                </a:moveTo>
                <a:lnTo>
                  <a:pt x="893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07656" y="125016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44648"/>
                </a:lnTo>
                <a:lnTo>
                  <a:pt x="8930" y="89296"/>
                </a:lnTo>
                <a:lnTo>
                  <a:pt x="8930" y="142875"/>
                </a:lnTo>
                <a:lnTo>
                  <a:pt x="8930" y="196453"/>
                </a:lnTo>
                <a:lnTo>
                  <a:pt x="8930" y="241101"/>
                </a:lnTo>
                <a:lnTo>
                  <a:pt x="8930" y="276820"/>
                </a:lnTo>
                <a:lnTo>
                  <a:pt x="8930" y="294679"/>
                </a:lnTo>
                <a:lnTo>
                  <a:pt x="8930" y="303609"/>
                </a:lnTo>
                <a:lnTo>
                  <a:pt x="26789" y="294679"/>
                </a:lnTo>
                <a:lnTo>
                  <a:pt x="44649" y="276820"/>
                </a:lnTo>
                <a:lnTo>
                  <a:pt x="62508" y="267890"/>
                </a:lnTo>
                <a:lnTo>
                  <a:pt x="89297" y="250031"/>
                </a:lnTo>
                <a:lnTo>
                  <a:pt x="116086" y="241101"/>
                </a:lnTo>
                <a:lnTo>
                  <a:pt x="142875" y="232171"/>
                </a:lnTo>
                <a:lnTo>
                  <a:pt x="160735" y="232171"/>
                </a:lnTo>
                <a:lnTo>
                  <a:pt x="169664" y="232171"/>
                </a:lnTo>
                <a:lnTo>
                  <a:pt x="169664" y="232171"/>
                </a:lnTo>
                <a:lnTo>
                  <a:pt x="169664" y="223242"/>
                </a:lnTo>
                <a:lnTo>
                  <a:pt x="169664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98727" y="285750"/>
            <a:ext cx="71438" cy="44649"/>
          </a:xfrm>
          <a:custGeom>
            <a:avLst/>
            <a:gdLst/>
            <a:ahLst/>
            <a:cxnLst/>
            <a:rect l="0" t="0" r="0" b="0"/>
            <a:pathLst>
              <a:path w="71438" h="44649">
                <a:moveTo>
                  <a:pt x="8929" y="26789"/>
                </a:move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5357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98727" y="151805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35718" y="53578"/>
                </a:moveTo>
                <a:lnTo>
                  <a:pt x="26789" y="53578"/>
                </a:lnTo>
                <a:lnTo>
                  <a:pt x="8929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95180" y="160734"/>
            <a:ext cx="80368" cy="223244"/>
          </a:xfrm>
          <a:custGeom>
            <a:avLst/>
            <a:gdLst/>
            <a:ahLst/>
            <a:cxnLst/>
            <a:rect l="0" t="0" r="0" b="0"/>
            <a:pathLst>
              <a:path w="80368" h="2232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44649"/>
                </a:lnTo>
                <a:lnTo>
                  <a:pt x="35718" y="80368"/>
                </a:lnTo>
                <a:lnTo>
                  <a:pt x="44648" y="125016"/>
                </a:lnTo>
                <a:lnTo>
                  <a:pt x="62508" y="160735"/>
                </a:lnTo>
                <a:lnTo>
                  <a:pt x="71437" y="187524"/>
                </a:lnTo>
                <a:lnTo>
                  <a:pt x="80367" y="205383"/>
                </a:lnTo>
                <a:lnTo>
                  <a:pt x="71437" y="214313"/>
                </a:lnTo>
                <a:lnTo>
                  <a:pt x="71437" y="223243"/>
                </a:lnTo>
                <a:lnTo>
                  <a:pt x="62508" y="223243"/>
                </a:lnTo>
                <a:lnTo>
                  <a:pt x="53578" y="214313"/>
                </a:lnTo>
                <a:lnTo>
                  <a:pt x="35718" y="205383"/>
                </a:lnTo>
                <a:lnTo>
                  <a:pt x="35718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34445" y="116086"/>
            <a:ext cx="196454" cy="125017"/>
          </a:xfrm>
          <a:custGeom>
            <a:avLst/>
            <a:gdLst/>
            <a:ahLst/>
            <a:cxnLst/>
            <a:rect l="0" t="0" r="0" b="0"/>
            <a:pathLst>
              <a:path w="196454" h="125017">
                <a:moveTo>
                  <a:pt x="26789" y="125016"/>
                </a:moveTo>
                <a:lnTo>
                  <a:pt x="893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8930" y="89297"/>
                </a:lnTo>
                <a:lnTo>
                  <a:pt x="17860" y="80367"/>
                </a:lnTo>
                <a:lnTo>
                  <a:pt x="35719" y="62508"/>
                </a:lnTo>
                <a:lnTo>
                  <a:pt x="62508" y="44648"/>
                </a:lnTo>
                <a:lnTo>
                  <a:pt x="98227" y="26789"/>
                </a:lnTo>
                <a:lnTo>
                  <a:pt x="133946" y="17859"/>
                </a:lnTo>
                <a:lnTo>
                  <a:pt x="160735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420195" y="330398"/>
            <a:ext cx="142876" cy="98228"/>
          </a:xfrm>
          <a:custGeom>
            <a:avLst/>
            <a:gdLst/>
            <a:ahLst/>
            <a:cxnLst/>
            <a:rect l="0" t="0" r="0" b="0"/>
            <a:pathLst>
              <a:path w="142876" h="98228">
                <a:moveTo>
                  <a:pt x="53578" y="893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17860" y="89297"/>
                </a:lnTo>
                <a:lnTo>
                  <a:pt x="26789" y="98227"/>
                </a:lnTo>
                <a:lnTo>
                  <a:pt x="53578" y="98227"/>
                </a:lnTo>
                <a:lnTo>
                  <a:pt x="71438" y="89297"/>
                </a:lnTo>
                <a:lnTo>
                  <a:pt x="98227" y="80368"/>
                </a:lnTo>
                <a:lnTo>
                  <a:pt x="125016" y="71438"/>
                </a:lnTo>
                <a:lnTo>
                  <a:pt x="133946" y="53579"/>
                </a:lnTo>
                <a:lnTo>
                  <a:pt x="142875" y="35719"/>
                </a:lnTo>
                <a:lnTo>
                  <a:pt x="133946" y="26789"/>
                </a:lnTo>
                <a:lnTo>
                  <a:pt x="116086" y="17860"/>
                </a:lnTo>
                <a:lnTo>
                  <a:pt x="98227" y="17860"/>
                </a:lnTo>
                <a:lnTo>
                  <a:pt x="62508" y="17860"/>
                </a:lnTo>
                <a:lnTo>
                  <a:pt x="44649" y="26789"/>
                </a:lnTo>
                <a:lnTo>
                  <a:pt x="26789" y="44649"/>
                </a:lnTo>
                <a:lnTo>
                  <a:pt x="17860" y="53579"/>
                </a:lnTo>
                <a:lnTo>
                  <a:pt x="17860" y="62508"/>
                </a:lnTo>
                <a:lnTo>
                  <a:pt x="35719" y="71438"/>
                </a:lnTo>
                <a:lnTo>
                  <a:pt x="53578" y="71438"/>
                </a:lnTo>
                <a:lnTo>
                  <a:pt x="80368" y="62508"/>
                </a:lnTo>
                <a:lnTo>
                  <a:pt x="107157" y="53579"/>
                </a:lnTo>
                <a:lnTo>
                  <a:pt x="107157" y="535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625578" y="375047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732734" y="366117"/>
            <a:ext cx="17861" cy="62509"/>
          </a:xfrm>
          <a:custGeom>
            <a:avLst/>
            <a:gdLst/>
            <a:ahLst/>
            <a:cxnLst/>
            <a:rect l="0" t="0" r="0" b="0"/>
            <a:pathLst>
              <a:path w="17861" h="62509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53578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670227" y="267891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8929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44648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732734" y="348258"/>
            <a:ext cx="187525" cy="321470"/>
          </a:xfrm>
          <a:custGeom>
            <a:avLst/>
            <a:gdLst/>
            <a:ahLst/>
            <a:cxnLst/>
            <a:rect l="0" t="0" r="0" b="0"/>
            <a:pathLst>
              <a:path w="187525" h="321470">
                <a:moveTo>
                  <a:pt x="187524" y="35719"/>
                </a:moveTo>
                <a:lnTo>
                  <a:pt x="178594" y="26789"/>
                </a:lnTo>
                <a:lnTo>
                  <a:pt x="178594" y="26789"/>
                </a:lnTo>
                <a:lnTo>
                  <a:pt x="169664" y="17859"/>
                </a:lnTo>
                <a:lnTo>
                  <a:pt x="169664" y="8929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17859"/>
                </a:lnTo>
                <a:lnTo>
                  <a:pt x="98227" y="35719"/>
                </a:lnTo>
                <a:lnTo>
                  <a:pt x="98227" y="53578"/>
                </a:lnTo>
                <a:lnTo>
                  <a:pt x="89297" y="62508"/>
                </a:lnTo>
                <a:lnTo>
                  <a:pt x="89297" y="80367"/>
                </a:lnTo>
                <a:lnTo>
                  <a:pt x="98227" y="89297"/>
                </a:lnTo>
                <a:lnTo>
                  <a:pt x="107157" y="89297"/>
                </a:lnTo>
                <a:lnTo>
                  <a:pt x="116086" y="89297"/>
                </a:lnTo>
                <a:lnTo>
                  <a:pt x="133946" y="80367"/>
                </a:lnTo>
                <a:lnTo>
                  <a:pt x="142875" y="71437"/>
                </a:lnTo>
                <a:lnTo>
                  <a:pt x="160735" y="53578"/>
                </a:lnTo>
                <a:lnTo>
                  <a:pt x="169664" y="44648"/>
                </a:lnTo>
                <a:lnTo>
                  <a:pt x="178594" y="35719"/>
                </a:lnTo>
                <a:lnTo>
                  <a:pt x="187524" y="35719"/>
                </a:lnTo>
                <a:lnTo>
                  <a:pt x="178594" y="44648"/>
                </a:lnTo>
                <a:lnTo>
                  <a:pt x="178594" y="62508"/>
                </a:lnTo>
                <a:lnTo>
                  <a:pt x="178594" y="89297"/>
                </a:lnTo>
                <a:lnTo>
                  <a:pt x="178594" y="125015"/>
                </a:lnTo>
                <a:lnTo>
                  <a:pt x="178594" y="160734"/>
                </a:lnTo>
                <a:lnTo>
                  <a:pt x="169664" y="205383"/>
                </a:lnTo>
                <a:lnTo>
                  <a:pt x="151805" y="241101"/>
                </a:lnTo>
                <a:lnTo>
                  <a:pt x="133946" y="267890"/>
                </a:lnTo>
                <a:lnTo>
                  <a:pt x="107157" y="294680"/>
                </a:lnTo>
                <a:lnTo>
                  <a:pt x="71438" y="312539"/>
                </a:lnTo>
                <a:lnTo>
                  <a:pt x="44649" y="32146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018484" y="89297"/>
            <a:ext cx="223244" cy="348259"/>
          </a:xfrm>
          <a:custGeom>
            <a:avLst/>
            <a:gdLst/>
            <a:ahLst/>
            <a:cxnLst/>
            <a:rect l="0" t="0" r="0" b="0"/>
            <a:pathLst>
              <a:path w="223244" h="348259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0368" y="17859"/>
                </a:lnTo>
                <a:lnTo>
                  <a:pt x="62508" y="62508"/>
                </a:lnTo>
                <a:lnTo>
                  <a:pt x="35719" y="116086"/>
                </a:lnTo>
                <a:lnTo>
                  <a:pt x="8930" y="187523"/>
                </a:lnTo>
                <a:lnTo>
                  <a:pt x="0" y="250031"/>
                </a:lnTo>
                <a:lnTo>
                  <a:pt x="8930" y="294680"/>
                </a:lnTo>
                <a:lnTo>
                  <a:pt x="44649" y="330398"/>
                </a:lnTo>
                <a:lnTo>
                  <a:pt x="89297" y="348258"/>
                </a:lnTo>
                <a:lnTo>
                  <a:pt x="142875" y="348258"/>
                </a:lnTo>
                <a:lnTo>
                  <a:pt x="187524" y="339328"/>
                </a:lnTo>
                <a:lnTo>
                  <a:pt x="223243" y="330398"/>
                </a:lnTo>
                <a:lnTo>
                  <a:pt x="223243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188148" y="160734"/>
            <a:ext cx="35720" cy="187525"/>
          </a:xfrm>
          <a:custGeom>
            <a:avLst/>
            <a:gdLst/>
            <a:ahLst/>
            <a:cxnLst/>
            <a:rect l="0" t="0" r="0" b="0"/>
            <a:pathLst>
              <a:path w="35720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53578"/>
                </a:lnTo>
                <a:lnTo>
                  <a:pt x="0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187524"/>
                </a:lnTo>
                <a:lnTo>
                  <a:pt x="17860" y="187524"/>
                </a:lnTo>
                <a:lnTo>
                  <a:pt x="26790" y="187524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304234" y="276820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1786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527477" y="116086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8929" y="62508"/>
                </a:move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80367"/>
                </a:lnTo>
                <a:lnTo>
                  <a:pt x="17859" y="107156"/>
                </a:lnTo>
                <a:lnTo>
                  <a:pt x="26789" y="151805"/>
                </a:lnTo>
                <a:lnTo>
                  <a:pt x="35718" y="187523"/>
                </a:lnTo>
                <a:lnTo>
                  <a:pt x="44648" y="223242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67891"/>
                </a:lnTo>
                <a:lnTo>
                  <a:pt x="44648" y="267891"/>
                </a:lnTo>
                <a:lnTo>
                  <a:pt x="44648" y="258961"/>
                </a:lnTo>
                <a:lnTo>
                  <a:pt x="44648" y="250031"/>
                </a:lnTo>
                <a:lnTo>
                  <a:pt x="44648" y="232172"/>
                </a:lnTo>
                <a:lnTo>
                  <a:pt x="44648" y="205383"/>
                </a:lnTo>
                <a:lnTo>
                  <a:pt x="44648" y="187523"/>
                </a:lnTo>
                <a:lnTo>
                  <a:pt x="44648" y="160734"/>
                </a:lnTo>
                <a:lnTo>
                  <a:pt x="44648" y="133945"/>
                </a:lnTo>
                <a:lnTo>
                  <a:pt x="44648" y="107156"/>
                </a:lnTo>
                <a:lnTo>
                  <a:pt x="44648" y="71437"/>
                </a:lnTo>
                <a:lnTo>
                  <a:pt x="44648" y="44648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581055" y="241102"/>
            <a:ext cx="80368" cy="35719"/>
          </a:xfrm>
          <a:custGeom>
            <a:avLst/>
            <a:gdLst/>
            <a:ahLst/>
            <a:cxnLst/>
            <a:rect l="0" t="0" r="0" b="0"/>
            <a:pathLst>
              <a:path w="80368" h="35719">
                <a:moveTo>
                  <a:pt x="17859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8"/>
                </a:lnTo>
                <a:lnTo>
                  <a:pt x="26789" y="35718"/>
                </a:lnTo>
                <a:lnTo>
                  <a:pt x="44648" y="35718"/>
                </a:lnTo>
                <a:lnTo>
                  <a:pt x="62508" y="35718"/>
                </a:lnTo>
                <a:lnTo>
                  <a:pt x="80367" y="35718"/>
                </a:lnTo>
                <a:lnTo>
                  <a:pt x="80367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616773" y="339328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26790" y="53578"/>
                </a:moveTo>
                <a:lnTo>
                  <a:pt x="26790" y="53578"/>
                </a:lnTo>
                <a:lnTo>
                  <a:pt x="26790" y="53578"/>
                </a:lnTo>
                <a:lnTo>
                  <a:pt x="26790" y="53578"/>
                </a:lnTo>
                <a:lnTo>
                  <a:pt x="26790" y="62508"/>
                </a:lnTo>
                <a:lnTo>
                  <a:pt x="26790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116086" y="53578"/>
                </a:lnTo>
                <a:lnTo>
                  <a:pt x="133946" y="44649"/>
                </a:lnTo>
                <a:lnTo>
                  <a:pt x="151805" y="35719"/>
                </a:lnTo>
                <a:lnTo>
                  <a:pt x="160735" y="26789"/>
                </a:lnTo>
                <a:lnTo>
                  <a:pt x="169665" y="26789"/>
                </a:lnTo>
                <a:lnTo>
                  <a:pt x="169665" y="17859"/>
                </a:lnTo>
                <a:lnTo>
                  <a:pt x="16966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26789"/>
                </a:lnTo>
                <a:lnTo>
                  <a:pt x="44649" y="5357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35719" y="151805"/>
                </a:lnTo>
                <a:lnTo>
                  <a:pt x="71438" y="151805"/>
                </a:lnTo>
                <a:lnTo>
                  <a:pt x="116086" y="151805"/>
                </a:lnTo>
                <a:lnTo>
                  <a:pt x="160735" y="142875"/>
                </a:lnTo>
                <a:lnTo>
                  <a:pt x="205383" y="125016"/>
                </a:lnTo>
                <a:lnTo>
                  <a:pt x="205383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893594" y="0"/>
            <a:ext cx="116087" cy="553642"/>
          </a:xfrm>
          <a:custGeom>
            <a:avLst/>
            <a:gdLst/>
            <a:ahLst/>
            <a:cxnLst/>
            <a:rect l="0" t="0" r="0" b="0"/>
            <a:pathLst>
              <a:path w="116087" h="553642">
                <a:moveTo>
                  <a:pt x="8929" y="17859"/>
                </a:move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17859"/>
                </a:lnTo>
                <a:lnTo>
                  <a:pt x="71437" y="80367"/>
                </a:lnTo>
                <a:lnTo>
                  <a:pt x="98226" y="151805"/>
                </a:lnTo>
                <a:lnTo>
                  <a:pt x="116086" y="241102"/>
                </a:lnTo>
                <a:lnTo>
                  <a:pt x="116086" y="339328"/>
                </a:lnTo>
                <a:lnTo>
                  <a:pt x="98226" y="419695"/>
                </a:lnTo>
                <a:lnTo>
                  <a:pt x="62508" y="482203"/>
                </a:lnTo>
                <a:lnTo>
                  <a:pt x="35719" y="535781"/>
                </a:lnTo>
                <a:lnTo>
                  <a:pt x="0" y="553641"/>
                </a:lnTo>
                <a:lnTo>
                  <a:pt x="0" y="55364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536406" y="1143000"/>
            <a:ext cx="71439" cy="62509"/>
          </a:xfrm>
          <a:custGeom>
            <a:avLst/>
            <a:gdLst/>
            <a:ahLst/>
            <a:cxnLst/>
            <a:rect l="0" t="0" r="0" b="0"/>
            <a:pathLst>
              <a:path w="71439" h="62509">
                <a:moveTo>
                  <a:pt x="71438" y="62508"/>
                </a:moveTo>
                <a:lnTo>
                  <a:pt x="62508" y="53578"/>
                </a:lnTo>
                <a:lnTo>
                  <a:pt x="35719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179344" y="303609"/>
            <a:ext cx="196454" cy="17861"/>
          </a:xfrm>
          <a:custGeom>
            <a:avLst/>
            <a:gdLst/>
            <a:ahLst/>
            <a:cxnLst/>
            <a:rect l="0" t="0" r="0" b="0"/>
            <a:pathLst>
              <a:path w="196454" h="17861">
                <a:moveTo>
                  <a:pt x="8929" y="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17860"/>
                </a:lnTo>
                <a:lnTo>
                  <a:pt x="107156" y="17860"/>
                </a:lnTo>
                <a:lnTo>
                  <a:pt x="142875" y="17860"/>
                </a:lnTo>
                <a:lnTo>
                  <a:pt x="169664" y="17860"/>
                </a:lnTo>
                <a:lnTo>
                  <a:pt x="187523" y="17860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259711" y="223242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26789" y="8930"/>
                </a:move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10715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0538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" name="Freeform 6143"/>
          <p:cNvSpPr/>
          <p:nvPr/>
        </p:nvSpPr>
        <p:spPr bwMode="auto">
          <a:xfrm>
            <a:off x="6652617" y="107156"/>
            <a:ext cx="53579" cy="303611"/>
          </a:xfrm>
          <a:custGeom>
            <a:avLst/>
            <a:gdLst/>
            <a:ahLst/>
            <a:cxnLst/>
            <a:rect l="0" t="0" r="0" b="0"/>
            <a:pathLst>
              <a:path w="53579" h="303611">
                <a:moveTo>
                  <a:pt x="35719" y="35719"/>
                </a:move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62508"/>
                </a:lnTo>
                <a:lnTo>
                  <a:pt x="44649" y="98227"/>
                </a:lnTo>
                <a:lnTo>
                  <a:pt x="44649" y="151805"/>
                </a:lnTo>
                <a:lnTo>
                  <a:pt x="44649" y="196453"/>
                </a:lnTo>
                <a:lnTo>
                  <a:pt x="44649" y="232172"/>
                </a:lnTo>
                <a:lnTo>
                  <a:pt x="53578" y="267891"/>
                </a:lnTo>
                <a:lnTo>
                  <a:pt x="53578" y="285750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03610"/>
                </a:lnTo>
                <a:lnTo>
                  <a:pt x="53578" y="294680"/>
                </a:lnTo>
                <a:lnTo>
                  <a:pt x="53578" y="276821"/>
                </a:lnTo>
                <a:lnTo>
                  <a:pt x="44649" y="258961"/>
                </a:lnTo>
                <a:lnTo>
                  <a:pt x="44649" y="232172"/>
                </a:lnTo>
                <a:lnTo>
                  <a:pt x="44649" y="214313"/>
                </a:lnTo>
                <a:lnTo>
                  <a:pt x="35719" y="187524"/>
                </a:lnTo>
                <a:lnTo>
                  <a:pt x="26789" y="151805"/>
                </a:lnTo>
                <a:lnTo>
                  <a:pt x="17860" y="125016"/>
                </a:lnTo>
                <a:lnTo>
                  <a:pt x="8930" y="89297"/>
                </a:lnTo>
                <a:lnTo>
                  <a:pt x="0" y="6250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" name="Freeform 6144"/>
          <p:cNvSpPr/>
          <p:nvPr/>
        </p:nvSpPr>
        <p:spPr bwMode="auto">
          <a:xfrm>
            <a:off x="6706195" y="267891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893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7" name="Freeform 6146"/>
          <p:cNvSpPr/>
          <p:nvPr/>
        </p:nvSpPr>
        <p:spPr bwMode="auto">
          <a:xfrm>
            <a:off x="6661547" y="107156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53578" y="17860"/>
                </a:lnTo>
                <a:lnTo>
                  <a:pt x="80367" y="17860"/>
                </a:lnTo>
                <a:lnTo>
                  <a:pt x="98226" y="17860"/>
                </a:lnTo>
                <a:lnTo>
                  <a:pt x="125016" y="17860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8" name="Freeform 6147"/>
          <p:cNvSpPr/>
          <p:nvPr/>
        </p:nvSpPr>
        <p:spPr bwMode="auto">
          <a:xfrm>
            <a:off x="6750844" y="357187"/>
            <a:ext cx="160735" cy="89298"/>
          </a:xfrm>
          <a:custGeom>
            <a:avLst/>
            <a:gdLst/>
            <a:ahLst/>
            <a:cxnLst/>
            <a:rect l="0" t="0" r="0" b="0"/>
            <a:pathLst>
              <a:path w="160735" h="89298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26790"/>
                </a:lnTo>
                <a:lnTo>
                  <a:pt x="8929" y="26790"/>
                </a:lnTo>
                <a:lnTo>
                  <a:pt x="1785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80367" y="35719"/>
                </a:lnTo>
                <a:lnTo>
                  <a:pt x="98226" y="35719"/>
                </a:lnTo>
                <a:lnTo>
                  <a:pt x="107156" y="35719"/>
                </a:lnTo>
                <a:lnTo>
                  <a:pt x="116086" y="26790"/>
                </a:lnTo>
                <a:lnTo>
                  <a:pt x="116086" y="26790"/>
                </a:lnTo>
                <a:lnTo>
                  <a:pt x="116086" y="17860"/>
                </a:lnTo>
                <a:lnTo>
                  <a:pt x="107156" y="8930"/>
                </a:lnTo>
                <a:lnTo>
                  <a:pt x="89297" y="8930"/>
                </a:lnTo>
                <a:lnTo>
                  <a:pt x="71437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17859" y="53579"/>
                </a:lnTo>
                <a:lnTo>
                  <a:pt x="26789" y="71438"/>
                </a:lnTo>
                <a:lnTo>
                  <a:pt x="44648" y="80368"/>
                </a:lnTo>
                <a:lnTo>
                  <a:pt x="80367" y="89297"/>
                </a:lnTo>
                <a:lnTo>
                  <a:pt x="116086" y="89297"/>
                </a:lnTo>
                <a:lnTo>
                  <a:pt x="142875" y="89297"/>
                </a:lnTo>
                <a:lnTo>
                  <a:pt x="160734" y="80368"/>
                </a:lnTo>
                <a:lnTo>
                  <a:pt x="160734" y="803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9" name="Freeform 6148"/>
          <p:cNvSpPr/>
          <p:nvPr/>
        </p:nvSpPr>
        <p:spPr bwMode="auto">
          <a:xfrm>
            <a:off x="7143750" y="71437"/>
            <a:ext cx="107157" cy="223244"/>
          </a:xfrm>
          <a:custGeom>
            <a:avLst/>
            <a:gdLst/>
            <a:ahLst/>
            <a:cxnLst/>
            <a:rect l="0" t="0" r="0" b="0"/>
            <a:pathLst>
              <a:path w="107157" h="223244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17859" y="125016"/>
                </a:lnTo>
                <a:lnTo>
                  <a:pt x="17859" y="169665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9" y="214313"/>
                </a:lnTo>
                <a:lnTo>
                  <a:pt x="44648" y="223243"/>
                </a:lnTo>
                <a:lnTo>
                  <a:pt x="62508" y="223243"/>
                </a:lnTo>
                <a:lnTo>
                  <a:pt x="71438" y="223243"/>
                </a:lnTo>
                <a:lnTo>
                  <a:pt x="89297" y="223243"/>
                </a:lnTo>
                <a:lnTo>
                  <a:pt x="98227" y="223243"/>
                </a:lnTo>
                <a:lnTo>
                  <a:pt x="98227" y="223243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0" name="Freeform 6149"/>
          <p:cNvSpPr/>
          <p:nvPr/>
        </p:nvSpPr>
        <p:spPr bwMode="auto">
          <a:xfrm>
            <a:off x="7152680" y="214312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1" name="Freeform 6150"/>
          <p:cNvSpPr/>
          <p:nvPr/>
        </p:nvSpPr>
        <p:spPr bwMode="auto">
          <a:xfrm>
            <a:off x="7134820" y="53578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26789"/>
                </a:move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2" name="Freeform 6151"/>
          <p:cNvSpPr/>
          <p:nvPr/>
        </p:nvSpPr>
        <p:spPr bwMode="auto">
          <a:xfrm>
            <a:off x="7304484" y="98227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62507"/>
                </a:lnTo>
                <a:lnTo>
                  <a:pt x="17860" y="80367"/>
                </a:lnTo>
                <a:lnTo>
                  <a:pt x="26789" y="98226"/>
                </a:lnTo>
                <a:lnTo>
                  <a:pt x="26789" y="116085"/>
                </a:lnTo>
                <a:lnTo>
                  <a:pt x="35719" y="133945"/>
                </a:lnTo>
                <a:lnTo>
                  <a:pt x="35719" y="142875"/>
                </a:lnTo>
                <a:lnTo>
                  <a:pt x="44649" y="160734"/>
                </a:lnTo>
                <a:lnTo>
                  <a:pt x="44649" y="169664"/>
                </a:lnTo>
                <a:lnTo>
                  <a:pt x="44649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3" name="Freeform 6152"/>
          <p:cNvSpPr/>
          <p:nvPr/>
        </p:nvSpPr>
        <p:spPr bwMode="auto">
          <a:xfrm>
            <a:off x="7215188" y="71437"/>
            <a:ext cx="151805" cy="53580"/>
          </a:xfrm>
          <a:custGeom>
            <a:avLst/>
            <a:gdLst/>
            <a:ahLst/>
            <a:cxnLst/>
            <a:rect l="0" t="0" r="0" b="0"/>
            <a:pathLst>
              <a:path w="151805" h="53580">
                <a:moveTo>
                  <a:pt x="8929" y="53579"/>
                </a:moveTo>
                <a:lnTo>
                  <a:pt x="0" y="44649"/>
                </a:lnTo>
                <a:lnTo>
                  <a:pt x="0" y="35719"/>
                </a:lnTo>
                <a:lnTo>
                  <a:pt x="8929" y="26790"/>
                </a:lnTo>
                <a:lnTo>
                  <a:pt x="8929" y="26790"/>
                </a:lnTo>
                <a:lnTo>
                  <a:pt x="26789" y="1786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4" name="Freeform 6153"/>
          <p:cNvSpPr/>
          <p:nvPr/>
        </p:nvSpPr>
        <p:spPr bwMode="auto">
          <a:xfrm>
            <a:off x="7411641" y="232172"/>
            <a:ext cx="62508" cy="80368"/>
          </a:xfrm>
          <a:custGeom>
            <a:avLst/>
            <a:gdLst/>
            <a:ahLst/>
            <a:cxnLst/>
            <a:rect l="0" t="0" r="0" b="0"/>
            <a:pathLst>
              <a:path w="62508" h="80368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8" y="71437"/>
                </a:lnTo>
                <a:lnTo>
                  <a:pt x="35718" y="71437"/>
                </a:lnTo>
                <a:lnTo>
                  <a:pt x="44648" y="71437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7" y="44648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5" name="Freeform 6154"/>
          <p:cNvSpPr/>
          <p:nvPr/>
        </p:nvSpPr>
        <p:spPr bwMode="auto">
          <a:xfrm>
            <a:off x="7536656" y="258961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6" name="Freeform 6155"/>
          <p:cNvSpPr/>
          <p:nvPr/>
        </p:nvSpPr>
        <p:spPr bwMode="auto">
          <a:xfrm>
            <a:off x="7625953" y="267891"/>
            <a:ext cx="17861" cy="44649"/>
          </a:xfrm>
          <a:custGeom>
            <a:avLst/>
            <a:gdLst/>
            <a:ahLst/>
            <a:cxnLst/>
            <a:rect l="0" t="0" r="0" b="0"/>
            <a:pathLst>
              <a:path w="17861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35718"/>
                </a:lnTo>
                <a:lnTo>
                  <a:pt x="17860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7" name="Freeform 6156"/>
          <p:cNvSpPr/>
          <p:nvPr/>
        </p:nvSpPr>
        <p:spPr bwMode="auto">
          <a:xfrm>
            <a:off x="7608094" y="133945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8" name="Freeform 6157"/>
          <p:cNvSpPr/>
          <p:nvPr/>
        </p:nvSpPr>
        <p:spPr bwMode="auto">
          <a:xfrm>
            <a:off x="7724180" y="241102"/>
            <a:ext cx="89298" cy="151805"/>
          </a:xfrm>
          <a:custGeom>
            <a:avLst/>
            <a:gdLst/>
            <a:ahLst/>
            <a:cxnLst/>
            <a:rect l="0" t="0" r="0" b="0"/>
            <a:pathLst>
              <a:path w="89298" h="151805">
                <a:moveTo>
                  <a:pt x="0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29" y="62507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35718"/>
                </a:lnTo>
                <a:lnTo>
                  <a:pt x="35718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44648"/>
                </a:lnTo>
                <a:lnTo>
                  <a:pt x="71437" y="71437"/>
                </a:lnTo>
                <a:lnTo>
                  <a:pt x="80367" y="107156"/>
                </a:lnTo>
                <a:lnTo>
                  <a:pt x="89297" y="125015"/>
                </a:lnTo>
                <a:lnTo>
                  <a:pt x="89297" y="142875"/>
                </a:lnTo>
                <a:lnTo>
                  <a:pt x="89297" y="151804"/>
                </a:lnTo>
                <a:lnTo>
                  <a:pt x="80367" y="151804"/>
                </a:lnTo>
                <a:lnTo>
                  <a:pt x="62508" y="151804"/>
                </a:lnTo>
                <a:lnTo>
                  <a:pt x="62508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9" name="Freeform 6158"/>
          <p:cNvSpPr/>
          <p:nvPr/>
        </p:nvSpPr>
        <p:spPr bwMode="auto">
          <a:xfrm>
            <a:off x="7063383" y="375047"/>
            <a:ext cx="848321" cy="53579"/>
          </a:xfrm>
          <a:custGeom>
            <a:avLst/>
            <a:gdLst/>
            <a:ahLst/>
            <a:cxnLst/>
            <a:rect l="0" t="0" r="0" b="0"/>
            <a:pathLst>
              <a:path w="848321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17859" y="53578"/>
                </a:lnTo>
                <a:lnTo>
                  <a:pt x="53578" y="53578"/>
                </a:lnTo>
                <a:lnTo>
                  <a:pt x="116086" y="53578"/>
                </a:lnTo>
                <a:lnTo>
                  <a:pt x="196453" y="53578"/>
                </a:lnTo>
                <a:lnTo>
                  <a:pt x="303609" y="53578"/>
                </a:lnTo>
                <a:lnTo>
                  <a:pt x="419695" y="44648"/>
                </a:lnTo>
                <a:lnTo>
                  <a:pt x="535781" y="44648"/>
                </a:lnTo>
                <a:lnTo>
                  <a:pt x="642937" y="35719"/>
                </a:lnTo>
                <a:lnTo>
                  <a:pt x="732234" y="26789"/>
                </a:lnTo>
                <a:lnTo>
                  <a:pt x="803672" y="17859"/>
                </a:lnTo>
                <a:lnTo>
                  <a:pt x="839390" y="8930"/>
                </a:lnTo>
                <a:lnTo>
                  <a:pt x="848320" y="0"/>
                </a:lnTo>
                <a:lnTo>
                  <a:pt x="8483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0" name="Freeform 6159"/>
          <p:cNvSpPr/>
          <p:nvPr/>
        </p:nvSpPr>
        <p:spPr bwMode="auto">
          <a:xfrm>
            <a:off x="7108031" y="500062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160735" y="44649"/>
                </a:moveTo>
                <a:lnTo>
                  <a:pt x="160735" y="44649"/>
                </a:lnTo>
                <a:lnTo>
                  <a:pt x="160735" y="44649"/>
                </a:lnTo>
                <a:lnTo>
                  <a:pt x="160735" y="35719"/>
                </a:lnTo>
                <a:lnTo>
                  <a:pt x="160735" y="35719"/>
                </a:lnTo>
                <a:lnTo>
                  <a:pt x="160735" y="26790"/>
                </a:lnTo>
                <a:lnTo>
                  <a:pt x="160735" y="17860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8930"/>
                </a:lnTo>
                <a:lnTo>
                  <a:pt x="89297" y="17860"/>
                </a:lnTo>
                <a:lnTo>
                  <a:pt x="62508" y="35719"/>
                </a:lnTo>
                <a:lnTo>
                  <a:pt x="44649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26789" y="116086"/>
                </a:lnTo>
                <a:lnTo>
                  <a:pt x="44649" y="125016"/>
                </a:lnTo>
                <a:lnTo>
                  <a:pt x="71438" y="133946"/>
                </a:lnTo>
                <a:lnTo>
                  <a:pt x="107157" y="142876"/>
                </a:lnTo>
                <a:lnTo>
                  <a:pt x="151805" y="151805"/>
                </a:lnTo>
                <a:lnTo>
                  <a:pt x="178594" y="169665"/>
                </a:lnTo>
                <a:lnTo>
                  <a:pt x="205383" y="187524"/>
                </a:lnTo>
                <a:lnTo>
                  <a:pt x="205383" y="214313"/>
                </a:lnTo>
                <a:lnTo>
                  <a:pt x="187524" y="241102"/>
                </a:lnTo>
                <a:lnTo>
                  <a:pt x="160735" y="267891"/>
                </a:lnTo>
                <a:lnTo>
                  <a:pt x="116086" y="285750"/>
                </a:lnTo>
                <a:lnTo>
                  <a:pt x="71438" y="294680"/>
                </a:lnTo>
                <a:lnTo>
                  <a:pt x="35719" y="294680"/>
                </a:lnTo>
                <a:lnTo>
                  <a:pt x="8930" y="276821"/>
                </a:lnTo>
                <a:lnTo>
                  <a:pt x="0" y="258961"/>
                </a:lnTo>
                <a:lnTo>
                  <a:pt x="8930" y="241102"/>
                </a:lnTo>
                <a:lnTo>
                  <a:pt x="26789" y="223243"/>
                </a:lnTo>
                <a:lnTo>
                  <a:pt x="26789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1" name="Freeform 6160"/>
          <p:cNvSpPr/>
          <p:nvPr/>
        </p:nvSpPr>
        <p:spPr bwMode="auto">
          <a:xfrm>
            <a:off x="7304484" y="634008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8930" y="35719"/>
                </a:moveTo>
                <a:lnTo>
                  <a:pt x="8930" y="3571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53578"/>
                </a:lnTo>
                <a:lnTo>
                  <a:pt x="17860" y="80367"/>
                </a:lnTo>
                <a:lnTo>
                  <a:pt x="35719" y="107156"/>
                </a:lnTo>
                <a:lnTo>
                  <a:pt x="44649" y="142875"/>
                </a:lnTo>
                <a:lnTo>
                  <a:pt x="53579" y="178593"/>
                </a:lnTo>
                <a:lnTo>
                  <a:pt x="62508" y="205383"/>
                </a:lnTo>
                <a:lnTo>
                  <a:pt x="62508" y="223242"/>
                </a:lnTo>
                <a:lnTo>
                  <a:pt x="71438" y="241101"/>
                </a:lnTo>
                <a:lnTo>
                  <a:pt x="71438" y="250031"/>
                </a:lnTo>
                <a:lnTo>
                  <a:pt x="62508" y="250031"/>
                </a:lnTo>
                <a:lnTo>
                  <a:pt x="62508" y="241101"/>
                </a:lnTo>
                <a:lnTo>
                  <a:pt x="53579" y="223242"/>
                </a:lnTo>
                <a:lnTo>
                  <a:pt x="44649" y="187523"/>
                </a:lnTo>
                <a:lnTo>
                  <a:pt x="44649" y="142875"/>
                </a:lnTo>
                <a:lnTo>
                  <a:pt x="35719" y="89297"/>
                </a:lnTo>
                <a:lnTo>
                  <a:pt x="35719" y="53578"/>
                </a:lnTo>
                <a:lnTo>
                  <a:pt x="44649" y="26789"/>
                </a:lnTo>
                <a:lnTo>
                  <a:pt x="53579" y="893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8930"/>
                </a:lnTo>
                <a:lnTo>
                  <a:pt x="169664" y="26789"/>
                </a:lnTo>
                <a:lnTo>
                  <a:pt x="169664" y="44648"/>
                </a:lnTo>
                <a:lnTo>
                  <a:pt x="169664" y="71437"/>
                </a:lnTo>
                <a:lnTo>
                  <a:pt x="151805" y="89297"/>
                </a:lnTo>
                <a:lnTo>
                  <a:pt x="133946" y="107156"/>
                </a:lnTo>
                <a:lnTo>
                  <a:pt x="98227" y="116086"/>
                </a:lnTo>
                <a:lnTo>
                  <a:pt x="71438" y="116086"/>
                </a:lnTo>
                <a:lnTo>
                  <a:pt x="53579" y="116086"/>
                </a:lnTo>
                <a:lnTo>
                  <a:pt x="44649" y="98226"/>
                </a:lnTo>
                <a:lnTo>
                  <a:pt x="44649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2" name="Freeform 6161"/>
          <p:cNvSpPr/>
          <p:nvPr/>
        </p:nvSpPr>
        <p:spPr bwMode="auto">
          <a:xfrm>
            <a:off x="7402711" y="660797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80367" y="80367"/>
                </a:lnTo>
                <a:lnTo>
                  <a:pt x="98227" y="71437"/>
                </a:lnTo>
                <a:lnTo>
                  <a:pt x="116086" y="62508"/>
                </a:lnTo>
                <a:lnTo>
                  <a:pt x="133945" y="44648"/>
                </a:lnTo>
                <a:lnTo>
                  <a:pt x="133945" y="26789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26789"/>
                </a:lnTo>
                <a:lnTo>
                  <a:pt x="71437" y="53578"/>
                </a:lnTo>
                <a:lnTo>
                  <a:pt x="53578" y="80367"/>
                </a:lnTo>
                <a:lnTo>
                  <a:pt x="53578" y="98226"/>
                </a:lnTo>
                <a:lnTo>
                  <a:pt x="62508" y="125015"/>
                </a:lnTo>
                <a:lnTo>
                  <a:pt x="80367" y="133945"/>
                </a:lnTo>
                <a:lnTo>
                  <a:pt x="98227" y="142875"/>
                </a:lnTo>
                <a:lnTo>
                  <a:pt x="125016" y="142875"/>
                </a:lnTo>
                <a:lnTo>
                  <a:pt x="151805" y="133945"/>
                </a:lnTo>
                <a:lnTo>
                  <a:pt x="178594" y="116086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3" name="Freeform 6162"/>
          <p:cNvSpPr/>
          <p:nvPr/>
        </p:nvSpPr>
        <p:spPr bwMode="auto">
          <a:xfrm>
            <a:off x="7572375" y="651867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89297"/>
                </a:lnTo>
                <a:lnTo>
                  <a:pt x="44648" y="80367"/>
                </a:lnTo>
                <a:lnTo>
                  <a:pt x="71438" y="71438"/>
                </a:lnTo>
                <a:lnTo>
                  <a:pt x="89297" y="53578"/>
                </a:lnTo>
                <a:lnTo>
                  <a:pt x="107156" y="26789"/>
                </a:lnTo>
                <a:lnTo>
                  <a:pt x="116086" y="1786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17860"/>
                </a:lnTo>
                <a:lnTo>
                  <a:pt x="44648" y="44649"/>
                </a:lnTo>
                <a:lnTo>
                  <a:pt x="2678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42875"/>
                </a:lnTo>
                <a:lnTo>
                  <a:pt x="53578" y="151805"/>
                </a:lnTo>
                <a:lnTo>
                  <a:pt x="80367" y="142875"/>
                </a:lnTo>
                <a:lnTo>
                  <a:pt x="107156" y="125016"/>
                </a:lnTo>
                <a:lnTo>
                  <a:pt x="107156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4" name="Freeform 6163"/>
          <p:cNvSpPr/>
          <p:nvPr/>
        </p:nvSpPr>
        <p:spPr bwMode="auto">
          <a:xfrm>
            <a:off x="7679531" y="517922"/>
            <a:ext cx="98228" cy="276821"/>
          </a:xfrm>
          <a:custGeom>
            <a:avLst/>
            <a:gdLst/>
            <a:ahLst/>
            <a:cxnLst/>
            <a:rect l="0" t="0" r="0" b="0"/>
            <a:pathLst>
              <a:path w="98228" h="276821">
                <a:moveTo>
                  <a:pt x="53578" y="187523"/>
                </a:moveTo>
                <a:lnTo>
                  <a:pt x="53578" y="178594"/>
                </a:lnTo>
                <a:lnTo>
                  <a:pt x="44649" y="178594"/>
                </a:lnTo>
                <a:lnTo>
                  <a:pt x="44649" y="178594"/>
                </a:lnTo>
                <a:lnTo>
                  <a:pt x="35719" y="178594"/>
                </a:lnTo>
                <a:lnTo>
                  <a:pt x="26789" y="178594"/>
                </a:lnTo>
                <a:lnTo>
                  <a:pt x="17860" y="178594"/>
                </a:lnTo>
                <a:lnTo>
                  <a:pt x="8930" y="196453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8930" y="267890"/>
                </a:lnTo>
                <a:lnTo>
                  <a:pt x="17860" y="276820"/>
                </a:lnTo>
                <a:lnTo>
                  <a:pt x="26789" y="267890"/>
                </a:lnTo>
                <a:lnTo>
                  <a:pt x="35719" y="258961"/>
                </a:lnTo>
                <a:lnTo>
                  <a:pt x="53578" y="241101"/>
                </a:lnTo>
                <a:lnTo>
                  <a:pt x="62508" y="223242"/>
                </a:lnTo>
                <a:lnTo>
                  <a:pt x="62508" y="196453"/>
                </a:lnTo>
                <a:lnTo>
                  <a:pt x="71438" y="160734"/>
                </a:lnTo>
                <a:lnTo>
                  <a:pt x="62508" y="125016"/>
                </a:lnTo>
                <a:lnTo>
                  <a:pt x="53578" y="80367"/>
                </a:lnTo>
                <a:lnTo>
                  <a:pt x="44649" y="44648"/>
                </a:lnTo>
                <a:lnTo>
                  <a:pt x="26789" y="17859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35719"/>
                </a:lnTo>
                <a:lnTo>
                  <a:pt x="17860" y="71437"/>
                </a:lnTo>
                <a:lnTo>
                  <a:pt x="26789" y="107156"/>
                </a:lnTo>
                <a:lnTo>
                  <a:pt x="44649" y="151805"/>
                </a:lnTo>
                <a:lnTo>
                  <a:pt x="62508" y="187523"/>
                </a:lnTo>
                <a:lnTo>
                  <a:pt x="80367" y="214312"/>
                </a:lnTo>
                <a:lnTo>
                  <a:pt x="89297" y="241101"/>
                </a:lnTo>
                <a:lnTo>
                  <a:pt x="89297" y="258961"/>
                </a:lnTo>
                <a:lnTo>
                  <a:pt x="98227" y="258961"/>
                </a:lnTo>
                <a:lnTo>
                  <a:pt x="98227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5" name="Freeform 6164"/>
          <p:cNvSpPr/>
          <p:nvPr/>
        </p:nvSpPr>
        <p:spPr bwMode="auto">
          <a:xfrm>
            <a:off x="7786688" y="642938"/>
            <a:ext cx="223243" cy="258961"/>
          </a:xfrm>
          <a:custGeom>
            <a:avLst/>
            <a:gdLst/>
            <a:ahLst/>
            <a:cxnLst/>
            <a:rect l="0" t="0" r="0" b="0"/>
            <a:pathLst>
              <a:path w="223243" h="25896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5"/>
                </a:lnTo>
                <a:lnTo>
                  <a:pt x="17859" y="116085"/>
                </a:lnTo>
                <a:lnTo>
                  <a:pt x="26789" y="107156"/>
                </a:lnTo>
                <a:lnTo>
                  <a:pt x="35718" y="89296"/>
                </a:lnTo>
                <a:lnTo>
                  <a:pt x="44648" y="71437"/>
                </a:lnTo>
                <a:lnTo>
                  <a:pt x="53578" y="53578"/>
                </a:lnTo>
                <a:lnTo>
                  <a:pt x="62507" y="35718"/>
                </a:lnTo>
                <a:lnTo>
                  <a:pt x="62507" y="17859"/>
                </a:lnTo>
                <a:lnTo>
                  <a:pt x="62507" y="8929"/>
                </a:lnTo>
                <a:lnTo>
                  <a:pt x="71437" y="17859"/>
                </a:lnTo>
                <a:lnTo>
                  <a:pt x="62507" y="17859"/>
                </a:lnTo>
                <a:lnTo>
                  <a:pt x="62507" y="35718"/>
                </a:lnTo>
                <a:lnTo>
                  <a:pt x="62507" y="53578"/>
                </a:lnTo>
                <a:lnTo>
                  <a:pt x="62507" y="62507"/>
                </a:lnTo>
                <a:lnTo>
                  <a:pt x="62507" y="80367"/>
                </a:lnTo>
                <a:lnTo>
                  <a:pt x="62507" y="89296"/>
                </a:lnTo>
                <a:lnTo>
                  <a:pt x="71437" y="89296"/>
                </a:lnTo>
                <a:lnTo>
                  <a:pt x="80367" y="89296"/>
                </a:lnTo>
                <a:lnTo>
                  <a:pt x="98226" y="89296"/>
                </a:lnTo>
                <a:lnTo>
                  <a:pt x="116085" y="80367"/>
                </a:lnTo>
                <a:lnTo>
                  <a:pt x="125015" y="62507"/>
                </a:lnTo>
                <a:lnTo>
                  <a:pt x="142875" y="44648"/>
                </a:lnTo>
                <a:lnTo>
                  <a:pt x="151804" y="35718"/>
                </a:lnTo>
                <a:lnTo>
                  <a:pt x="151804" y="35718"/>
                </a:lnTo>
                <a:lnTo>
                  <a:pt x="160734" y="44648"/>
                </a:lnTo>
                <a:lnTo>
                  <a:pt x="151804" y="53578"/>
                </a:lnTo>
                <a:lnTo>
                  <a:pt x="151804" y="80367"/>
                </a:lnTo>
                <a:lnTo>
                  <a:pt x="142875" y="107156"/>
                </a:lnTo>
                <a:lnTo>
                  <a:pt x="142875" y="142874"/>
                </a:lnTo>
                <a:lnTo>
                  <a:pt x="133945" y="169663"/>
                </a:lnTo>
                <a:lnTo>
                  <a:pt x="133945" y="205382"/>
                </a:lnTo>
                <a:lnTo>
                  <a:pt x="133945" y="223242"/>
                </a:lnTo>
                <a:lnTo>
                  <a:pt x="133945" y="241101"/>
                </a:lnTo>
                <a:lnTo>
                  <a:pt x="133945" y="258960"/>
                </a:lnTo>
                <a:lnTo>
                  <a:pt x="133945" y="258960"/>
                </a:lnTo>
                <a:lnTo>
                  <a:pt x="133945" y="258960"/>
                </a:lnTo>
                <a:lnTo>
                  <a:pt x="133945" y="241101"/>
                </a:lnTo>
                <a:lnTo>
                  <a:pt x="125015" y="214312"/>
                </a:lnTo>
                <a:lnTo>
                  <a:pt x="125015" y="178593"/>
                </a:lnTo>
                <a:lnTo>
                  <a:pt x="125015" y="133945"/>
                </a:lnTo>
                <a:lnTo>
                  <a:pt x="125015" y="89296"/>
                </a:lnTo>
                <a:lnTo>
                  <a:pt x="133945" y="53578"/>
                </a:lnTo>
                <a:lnTo>
                  <a:pt x="142875" y="26789"/>
                </a:lnTo>
                <a:lnTo>
                  <a:pt x="151804" y="17859"/>
                </a:lnTo>
                <a:lnTo>
                  <a:pt x="169664" y="17859"/>
                </a:lnTo>
                <a:lnTo>
                  <a:pt x="187523" y="17859"/>
                </a:lnTo>
                <a:lnTo>
                  <a:pt x="205382" y="26789"/>
                </a:lnTo>
                <a:lnTo>
                  <a:pt x="214312" y="44648"/>
                </a:lnTo>
                <a:lnTo>
                  <a:pt x="223242" y="53578"/>
                </a:lnTo>
                <a:lnTo>
                  <a:pt x="223242" y="62507"/>
                </a:lnTo>
                <a:lnTo>
                  <a:pt x="214312" y="71437"/>
                </a:lnTo>
                <a:lnTo>
                  <a:pt x="196453" y="80367"/>
                </a:lnTo>
                <a:lnTo>
                  <a:pt x="178593" y="80367"/>
                </a:lnTo>
                <a:lnTo>
                  <a:pt x="169664" y="80367"/>
                </a:lnTo>
                <a:lnTo>
                  <a:pt x="151804" y="71437"/>
                </a:lnTo>
                <a:lnTo>
                  <a:pt x="151804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6" name="Freeform 6165"/>
          <p:cNvSpPr/>
          <p:nvPr/>
        </p:nvSpPr>
        <p:spPr bwMode="auto">
          <a:xfrm>
            <a:off x="8108156" y="500062"/>
            <a:ext cx="116086" cy="214314"/>
          </a:xfrm>
          <a:custGeom>
            <a:avLst/>
            <a:gdLst/>
            <a:ahLst/>
            <a:cxnLst/>
            <a:rect l="0" t="0" r="0" b="0"/>
            <a:pathLst>
              <a:path w="116086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6"/>
                </a:lnTo>
                <a:lnTo>
                  <a:pt x="26789" y="169665"/>
                </a:lnTo>
                <a:lnTo>
                  <a:pt x="44649" y="196454"/>
                </a:lnTo>
                <a:lnTo>
                  <a:pt x="62508" y="205383"/>
                </a:lnTo>
                <a:lnTo>
                  <a:pt x="80367" y="214313"/>
                </a:lnTo>
                <a:lnTo>
                  <a:pt x="98226" y="214313"/>
                </a:lnTo>
                <a:lnTo>
                  <a:pt x="107156" y="205383"/>
                </a:lnTo>
                <a:lnTo>
                  <a:pt x="116085" y="187524"/>
                </a:lnTo>
                <a:lnTo>
                  <a:pt x="116085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7" name="Freeform 6166"/>
          <p:cNvSpPr/>
          <p:nvPr/>
        </p:nvSpPr>
        <p:spPr bwMode="auto">
          <a:xfrm>
            <a:off x="8215312" y="589359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17859" y="35719"/>
                </a:moveTo>
                <a:lnTo>
                  <a:pt x="17859" y="44649"/>
                </a:lnTo>
                <a:lnTo>
                  <a:pt x="1785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8"/>
                </a:lnTo>
                <a:lnTo>
                  <a:pt x="62508" y="62508"/>
                </a:lnTo>
                <a:lnTo>
                  <a:pt x="71437" y="53579"/>
                </a:lnTo>
                <a:lnTo>
                  <a:pt x="62508" y="35719"/>
                </a:lnTo>
                <a:lnTo>
                  <a:pt x="53578" y="17860"/>
                </a:lnTo>
                <a:lnTo>
                  <a:pt x="44648" y="8930"/>
                </a:lnTo>
                <a:lnTo>
                  <a:pt x="2678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8" name="Freeform 6167"/>
          <p:cNvSpPr/>
          <p:nvPr/>
        </p:nvSpPr>
        <p:spPr bwMode="auto">
          <a:xfrm>
            <a:off x="8322468" y="553641"/>
            <a:ext cx="44649" cy="151805"/>
          </a:xfrm>
          <a:custGeom>
            <a:avLst/>
            <a:gdLst/>
            <a:ahLst/>
            <a:cxnLst/>
            <a:rect l="0" t="0" r="0" b="0"/>
            <a:pathLst>
              <a:path w="44649" h="151805">
                <a:moveTo>
                  <a:pt x="44648" y="0"/>
                </a:moveTo>
                <a:lnTo>
                  <a:pt x="44648" y="8929"/>
                </a:lnTo>
                <a:lnTo>
                  <a:pt x="35719" y="17859"/>
                </a:lnTo>
                <a:lnTo>
                  <a:pt x="17859" y="35718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9" y="151804"/>
                </a:lnTo>
                <a:lnTo>
                  <a:pt x="35719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9" name="Freeform 6168"/>
          <p:cNvSpPr/>
          <p:nvPr/>
        </p:nvSpPr>
        <p:spPr bwMode="auto">
          <a:xfrm>
            <a:off x="8367116" y="437555"/>
            <a:ext cx="107158" cy="267891"/>
          </a:xfrm>
          <a:custGeom>
            <a:avLst/>
            <a:gdLst/>
            <a:ahLst/>
            <a:cxnLst/>
            <a:rect l="0" t="0" r="0" b="0"/>
            <a:pathLst>
              <a:path w="107158" h="267891">
                <a:moveTo>
                  <a:pt x="17860" y="160734"/>
                </a:moveTo>
                <a:lnTo>
                  <a:pt x="8930" y="169664"/>
                </a:lnTo>
                <a:lnTo>
                  <a:pt x="8930" y="16966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17860" y="250031"/>
                </a:lnTo>
                <a:lnTo>
                  <a:pt x="26789" y="241101"/>
                </a:lnTo>
                <a:lnTo>
                  <a:pt x="35719" y="223242"/>
                </a:lnTo>
                <a:lnTo>
                  <a:pt x="35719" y="205383"/>
                </a:lnTo>
                <a:lnTo>
                  <a:pt x="44649" y="187523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78593"/>
                </a:lnTo>
                <a:lnTo>
                  <a:pt x="44649" y="196453"/>
                </a:lnTo>
                <a:lnTo>
                  <a:pt x="53579" y="205383"/>
                </a:lnTo>
                <a:lnTo>
                  <a:pt x="44649" y="214312"/>
                </a:lnTo>
                <a:lnTo>
                  <a:pt x="44649" y="223242"/>
                </a:lnTo>
                <a:lnTo>
                  <a:pt x="53579" y="232172"/>
                </a:lnTo>
                <a:lnTo>
                  <a:pt x="53579" y="232172"/>
                </a:lnTo>
                <a:lnTo>
                  <a:pt x="62508" y="223242"/>
                </a:lnTo>
                <a:lnTo>
                  <a:pt x="62508" y="214312"/>
                </a:lnTo>
                <a:lnTo>
                  <a:pt x="71438" y="205383"/>
                </a:lnTo>
                <a:lnTo>
                  <a:pt x="80368" y="178593"/>
                </a:lnTo>
                <a:lnTo>
                  <a:pt x="89297" y="151804"/>
                </a:lnTo>
                <a:lnTo>
                  <a:pt x="98227" y="125015"/>
                </a:lnTo>
                <a:lnTo>
                  <a:pt x="107157" y="98226"/>
                </a:lnTo>
                <a:lnTo>
                  <a:pt x="107157" y="62507"/>
                </a:lnTo>
                <a:lnTo>
                  <a:pt x="107157" y="35718"/>
                </a:lnTo>
                <a:lnTo>
                  <a:pt x="107157" y="17859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26789"/>
                </a:lnTo>
                <a:lnTo>
                  <a:pt x="89297" y="53578"/>
                </a:lnTo>
                <a:lnTo>
                  <a:pt x="80368" y="89297"/>
                </a:lnTo>
                <a:lnTo>
                  <a:pt x="80368" y="125015"/>
                </a:lnTo>
                <a:lnTo>
                  <a:pt x="80368" y="160734"/>
                </a:lnTo>
                <a:lnTo>
                  <a:pt x="80368" y="196453"/>
                </a:lnTo>
                <a:lnTo>
                  <a:pt x="80368" y="223242"/>
                </a:lnTo>
                <a:lnTo>
                  <a:pt x="71438" y="250031"/>
                </a:lnTo>
                <a:lnTo>
                  <a:pt x="71438" y="267890"/>
                </a:lnTo>
                <a:lnTo>
                  <a:pt x="71438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0" name="Freeform 6169"/>
          <p:cNvSpPr/>
          <p:nvPr/>
        </p:nvSpPr>
        <p:spPr bwMode="auto">
          <a:xfrm>
            <a:off x="4125516" y="428625"/>
            <a:ext cx="562571" cy="98228"/>
          </a:xfrm>
          <a:custGeom>
            <a:avLst/>
            <a:gdLst/>
            <a:ahLst/>
            <a:cxnLst/>
            <a:rect l="0" t="0" r="0" b="0"/>
            <a:pathLst>
              <a:path w="562571" h="98228">
                <a:moveTo>
                  <a:pt x="0" y="98227"/>
                </a:moveTo>
                <a:lnTo>
                  <a:pt x="0" y="98227"/>
                </a:lnTo>
                <a:lnTo>
                  <a:pt x="8929" y="89297"/>
                </a:lnTo>
                <a:lnTo>
                  <a:pt x="26789" y="80367"/>
                </a:lnTo>
                <a:lnTo>
                  <a:pt x="44648" y="62508"/>
                </a:lnTo>
                <a:lnTo>
                  <a:pt x="71437" y="53578"/>
                </a:lnTo>
                <a:lnTo>
                  <a:pt x="98226" y="35719"/>
                </a:lnTo>
                <a:lnTo>
                  <a:pt x="133945" y="26789"/>
                </a:lnTo>
                <a:lnTo>
                  <a:pt x="178593" y="17859"/>
                </a:lnTo>
                <a:lnTo>
                  <a:pt x="223242" y="8930"/>
                </a:lnTo>
                <a:lnTo>
                  <a:pt x="267890" y="0"/>
                </a:lnTo>
                <a:lnTo>
                  <a:pt x="321468" y="0"/>
                </a:lnTo>
                <a:lnTo>
                  <a:pt x="383976" y="0"/>
                </a:lnTo>
                <a:lnTo>
                  <a:pt x="446484" y="0"/>
                </a:lnTo>
                <a:lnTo>
                  <a:pt x="508992" y="8930"/>
                </a:lnTo>
                <a:lnTo>
                  <a:pt x="562570" y="8930"/>
                </a:lnTo>
                <a:lnTo>
                  <a:pt x="56257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1" name="Freeform 6170"/>
          <p:cNvSpPr/>
          <p:nvPr/>
        </p:nvSpPr>
        <p:spPr bwMode="auto">
          <a:xfrm>
            <a:off x="3759398" y="866180"/>
            <a:ext cx="214314" cy="250032"/>
          </a:xfrm>
          <a:custGeom>
            <a:avLst/>
            <a:gdLst/>
            <a:ahLst/>
            <a:cxnLst/>
            <a:rect l="0" t="0" r="0" b="0"/>
            <a:pathLst>
              <a:path w="214314" h="250032">
                <a:moveTo>
                  <a:pt x="893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89296"/>
                </a:lnTo>
                <a:lnTo>
                  <a:pt x="8930" y="98226"/>
                </a:lnTo>
                <a:lnTo>
                  <a:pt x="17860" y="116086"/>
                </a:lnTo>
                <a:lnTo>
                  <a:pt x="26790" y="125015"/>
                </a:lnTo>
                <a:lnTo>
                  <a:pt x="44649" y="125015"/>
                </a:lnTo>
                <a:lnTo>
                  <a:pt x="62508" y="125015"/>
                </a:lnTo>
                <a:lnTo>
                  <a:pt x="80368" y="125015"/>
                </a:lnTo>
                <a:lnTo>
                  <a:pt x="89297" y="116086"/>
                </a:lnTo>
                <a:lnTo>
                  <a:pt x="107157" y="9822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16086" y="35718"/>
                </a:lnTo>
                <a:lnTo>
                  <a:pt x="107157" y="17859"/>
                </a:lnTo>
                <a:lnTo>
                  <a:pt x="98227" y="0"/>
                </a:lnTo>
                <a:lnTo>
                  <a:pt x="80368" y="0"/>
                </a:lnTo>
                <a:lnTo>
                  <a:pt x="62508" y="17859"/>
                </a:lnTo>
                <a:lnTo>
                  <a:pt x="44649" y="44648"/>
                </a:lnTo>
                <a:lnTo>
                  <a:pt x="35719" y="89296"/>
                </a:lnTo>
                <a:lnTo>
                  <a:pt x="26790" y="133945"/>
                </a:lnTo>
                <a:lnTo>
                  <a:pt x="17860" y="178593"/>
                </a:lnTo>
                <a:lnTo>
                  <a:pt x="26790" y="214312"/>
                </a:lnTo>
                <a:lnTo>
                  <a:pt x="44649" y="232171"/>
                </a:lnTo>
                <a:lnTo>
                  <a:pt x="71438" y="250031"/>
                </a:lnTo>
                <a:lnTo>
                  <a:pt x="98227" y="241101"/>
                </a:lnTo>
                <a:lnTo>
                  <a:pt x="142875" y="232171"/>
                </a:lnTo>
                <a:lnTo>
                  <a:pt x="178594" y="205382"/>
                </a:lnTo>
                <a:lnTo>
                  <a:pt x="214313" y="169664"/>
                </a:lnTo>
                <a:lnTo>
                  <a:pt x="214313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2" name="Freeform 6171"/>
          <p:cNvSpPr/>
          <p:nvPr/>
        </p:nvSpPr>
        <p:spPr bwMode="auto">
          <a:xfrm>
            <a:off x="3937992" y="937617"/>
            <a:ext cx="214314" cy="133946"/>
          </a:xfrm>
          <a:custGeom>
            <a:avLst/>
            <a:gdLst/>
            <a:ahLst/>
            <a:cxnLst/>
            <a:rect l="0" t="0" r="0" b="0"/>
            <a:pathLst>
              <a:path w="214314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107156"/>
                </a:lnTo>
                <a:lnTo>
                  <a:pt x="17860" y="125016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25016"/>
                </a:lnTo>
                <a:lnTo>
                  <a:pt x="53578" y="107156"/>
                </a:lnTo>
                <a:lnTo>
                  <a:pt x="62508" y="80367"/>
                </a:lnTo>
                <a:lnTo>
                  <a:pt x="80367" y="53578"/>
                </a:lnTo>
                <a:lnTo>
                  <a:pt x="107156" y="26789"/>
                </a:lnTo>
                <a:lnTo>
                  <a:pt x="125016" y="8930"/>
                </a:lnTo>
                <a:lnTo>
                  <a:pt x="133946" y="0"/>
                </a:lnTo>
                <a:lnTo>
                  <a:pt x="151805" y="8930"/>
                </a:lnTo>
                <a:lnTo>
                  <a:pt x="160735" y="26789"/>
                </a:lnTo>
                <a:lnTo>
                  <a:pt x="169664" y="53578"/>
                </a:lnTo>
                <a:lnTo>
                  <a:pt x="169664" y="80367"/>
                </a:lnTo>
                <a:lnTo>
                  <a:pt x="178594" y="107156"/>
                </a:lnTo>
                <a:lnTo>
                  <a:pt x="178594" y="125016"/>
                </a:lnTo>
                <a:lnTo>
                  <a:pt x="178594" y="133945"/>
                </a:lnTo>
                <a:lnTo>
                  <a:pt x="178594" y="133945"/>
                </a:lnTo>
                <a:lnTo>
                  <a:pt x="187524" y="125016"/>
                </a:lnTo>
                <a:lnTo>
                  <a:pt x="196453" y="98227"/>
                </a:lnTo>
                <a:lnTo>
                  <a:pt x="214313" y="53578"/>
                </a:lnTo>
                <a:lnTo>
                  <a:pt x="214313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3" name="Freeform 6172"/>
          <p:cNvSpPr/>
          <p:nvPr/>
        </p:nvSpPr>
        <p:spPr bwMode="auto">
          <a:xfrm>
            <a:off x="4188023" y="785812"/>
            <a:ext cx="133947" cy="303611"/>
          </a:xfrm>
          <a:custGeom>
            <a:avLst/>
            <a:gdLst/>
            <a:ahLst/>
            <a:cxnLst/>
            <a:rect l="0" t="0" r="0" b="0"/>
            <a:pathLst>
              <a:path w="133947" h="303611">
                <a:moveTo>
                  <a:pt x="2679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2"/>
                </a:lnTo>
                <a:lnTo>
                  <a:pt x="8930" y="258961"/>
                </a:lnTo>
                <a:lnTo>
                  <a:pt x="17860" y="250032"/>
                </a:lnTo>
                <a:lnTo>
                  <a:pt x="26790" y="241102"/>
                </a:lnTo>
                <a:lnTo>
                  <a:pt x="44649" y="223243"/>
                </a:lnTo>
                <a:lnTo>
                  <a:pt x="62508" y="196454"/>
                </a:lnTo>
                <a:lnTo>
                  <a:pt x="80368" y="178594"/>
                </a:lnTo>
                <a:lnTo>
                  <a:pt x="98227" y="160735"/>
                </a:lnTo>
                <a:lnTo>
                  <a:pt x="116086" y="160735"/>
                </a:lnTo>
                <a:lnTo>
                  <a:pt x="125016" y="169664"/>
                </a:lnTo>
                <a:lnTo>
                  <a:pt x="133946" y="187524"/>
                </a:lnTo>
                <a:lnTo>
                  <a:pt x="133946" y="214313"/>
                </a:lnTo>
                <a:lnTo>
                  <a:pt x="133946" y="241102"/>
                </a:lnTo>
                <a:lnTo>
                  <a:pt x="125016" y="267891"/>
                </a:lnTo>
                <a:lnTo>
                  <a:pt x="125016" y="285750"/>
                </a:lnTo>
                <a:lnTo>
                  <a:pt x="125016" y="303610"/>
                </a:lnTo>
                <a:lnTo>
                  <a:pt x="125016" y="303610"/>
                </a:lnTo>
                <a:lnTo>
                  <a:pt x="125016" y="294680"/>
                </a:lnTo>
                <a:lnTo>
                  <a:pt x="133946" y="276821"/>
                </a:lnTo>
                <a:lnTo>
                  <a:pt x="133946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4" name="Freeform 6173"/>
          <p:cNvSpPr/>
          <p:nvPr/>
        </p:nvSpPr>
        <p:spPr bwMode="auto">
          <a:xfrm>
            <a:off x="4321969" y="910828"/>
            <a:ext cx="1071563" cy="178595"/>
          </a:xfrm>
          <a:custGeom>
            <a:avLst/>
            <a:gdLst/>
            <a:ahLst/>
            <a:cxnLst/>
            <a:rect l="0" t="0" r="0" b="0"/>
            <a:pathLst>
              <a:path w="1071563" h="178595">
                <a:moveTo>
                  <a:pt x="71437" y="0"/>
                </a:move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9" y="178594"/>
                </a:lnTo>
                <a:lnTo>
                  <a:pt x="62508" y="169664"/>
                </a:lnTo>
                <a:lnTo>
                  <a:pt x="80367" y="160734"/>
                </a:lnTo>
                <a:lnTo>
                  <a:pt x="98226" y="133945"/>
                </a:lnTo>
                <a:lnTo>
                  <a:pt x="107156" y="107156"/>
                </a:lnTo>
                <a:lnTo>
                  <a:pt x="116086" y="7143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07156" y="44648"/>
                </a:lnTo>
                <a:lnTo>
                  <a:pt x="98226" y="53578"/>
                </a:lnTo>
                <a:lnTo>
                  <a:pt x="89297" y="80367"/>
                </a:lnTo>
                <a:lnTo>
                  <a:pt x="80367" y="98227"/>
                </a:lnTo>
                <a:lnTo>
                  <a:pt x="80367" y="125016"/>
                </a:lnTo>
                <a:lnTo>
                  <a:pt x="89297" y="142875"/>
                </a:lnTo>
                <a:lnTo>
                  <a:pt x="89297" y="160734"/>
                </a:lnTo>
                <a:lnTo>
                  <a:pt x="98226" y="160734"/>
                </a:lnTo>
                <a:lnTo>
                  <a:pt x="116086" y="169664"/>
                </a:lnTo>
                <a:lnTo>
                  <a:pt x="125015" y="160734"/>
                </a:lnTo>
                <a:lnTo>
                  <a:pt x="142875" y="142875"/>
                </a:lnTo>
                <a:lnTo>
                  <a:pt x="160734" y="116086"/>
                </a:lnTo>
                <a:lnTo>
                  <a:pt x="169664" y="89297"/>
                </a:lnTo>
                <a:lnTo>
                  <a:pt x="178594" y="62508"/>
                </a:lnTo>
                <a:lnTo>
                  <a:pt x="187523" y="44648"/>
                </a:lnTo>
                <a:lnTo>
                  <a:pt x="196453" y="26789"/>
                </a:lnTo>
                <a:lnTo>
                  <a:pt x="205383" y="35719"/>
                </a:lnTo>
                <a:lnTo>
                  <a:pt x="205383" y="44648"/>
                </a:lnTo>
                <a:lnTo>
                  <a:pt x="205383" y="62508"/>
                </a:lnTo>
                <a:lnTo>
                  <a:pt x="205383" y="80367"/>
                </a:lnTo>
                <a:lnTo>
                  <a:pt x="196453" y="98227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205383" y="151805"/>
                </a:lnTo>
                <a:lnTo>
                  <a:pt x="214312" y="151805"/>
                </a:lnTo>
                <a:lnTo>
                  <a:pt x="232172" y="142875"/>
                </a:lnTo>
                <a:lnTo>
                  <a:pt x="258961" y="125016"/>
                </a:lnTo>
                <a:lnTo>
                  <a:pt x="276820" y="107156"/>
                </a:lnTo>
                <a:lnTo>
                  <a:pt x="294679" y="80367"/>
                </a:lnTo>
                <a:lnTo>
                  <a:pt x="312539" y="62508"/>
                </a:lnTo>
                <a:lnTo>
                  <a:pt x="321469" y="62508"/>
                </a:lnTo>
                <a:lnTo>
                  <a:pt x="330398" y="62508"/>
                </a:lnTo>
                <a:lnTo>
                  <a:pt x="330398" y="71438"/>
                </a:lnTo>
                <a:lnTo>
                  <a:pt x="321469" y="80367"/>
                </a:lnTo>
                <a:lnTo>
                  <a:pt x="312539" y="98227"/>
                </a:lnTo>
                <a:lnTo>
                  <a:pt x="303609" y="116086"/>
                </a:lnTo>
                <a:lnTo>
                  <a:pt x="303609" y="133945"/>
                </a:lnTo>
                <a:lnTo>
                  <a:pt x="294679" y="142875"/>
                </a:lnTo>
                <a:lnTo>
                  <a:pt x="294679" y="151805"/>
                </a:lnTo>
                <a:lnTo>
                  <a:pt x="294679" y="151805"/>
                </a:lnTo>
                <a:lnTo>
                  <a:pt x="303609" y="142875"/>
                </a:lnTo>
                <a:lnTo>
                  <a:pt x="321469" y="133945"/>
                </a:lnTo>
                <a:lnTo>
                  <a:pt x="339328" y="107156"/>
                </a:lnTo>
                <a:lnTo>
                  <a:pt x="366117" y="89297"/>
                </a:lnTo>
                <a:lnTo>
                  <a:pt x="392906" y="71438"/>
                </a:lnTo>
                <a:lnTo>
                  <a:pt x="410765" y="53578"/>
                </a:lnTo>
                <a:lnTo>
                  <a:pt x="428625" y="44648"/>
                </a:lnTo>
                <a:lnTo>
                  <a:pt x="437554" y="53578"/>
                </a:lnTo>
                <a:lnTo>
                  <a:pt x="446484" y="53578"/>
                </a:lnTo>
                <a:lnTo>
                  <a:pt x="437554" y="62508"/>
                </a:lnTo>
                <a:lnTo>
                  <a:pt x="437554" y="71438"/>
                </a:lnTo>
                <a:lnTo>
                  <a:pt x="428625" y="80367"/>
                </a:lnTo>
                <a:lnTo>
                  <a:pt x="419695" y="89297"/>
                </a:lnTo>
                <a:lnTo>
                  <a:pt x="419695" y="89297"/>
                </a:lnTo>
                <a:lnTo>
                  <a:pt x="419695" y="89297"/>
                </a:lnTo>
                <a:lnTo>
                  <a:pt x="428625" y="80367"/>
                </a:lnTo>
                <a:lnTo>
                  <a:pt x="428625" y="71438"/>
                </a:lnTo>
                <a:lnTo>
                  <a:pt x="437554" y="53578"/>
                </a:lnTo>
                <a:lnTo>
                  <a:pt x="446484" y="44648"/>
                </a:lnTo>
                <a:lnTo>
                  <a:pt x="446484" y="44648"/>
                </a:lnTo>
                <a:lnTo>
                  <a:pt x="437554" y="44648"/>
                </a:lnTo>
                <a:lnTo>
                  <a:pt x="428625" y="53578"/>
                </a:lnTo>
                <a:lnTo>
                  <a:pt x="410765" y="80367"/>
                </a:lnTo>
                <a:lnTo>
                  <a:pt x="392906" y="98227"/>
                </a:lnTo>
                <a:lnTo>
                  <a:pt x="383976" y="116086"/>
                </a:lnTo>
                <a:lnTo>
                  <a:pt x="375047" y="142875"/>
                </a:lnTo>
                <a:lnTo>
                  <a:pt x="375047" y="151805"/>
                </a:lnTo>
                <a:lnTo>
                  <a:pt x="375047" y="160734"/>
                </a:lnTo>
                <a:lnTo>
                  <a:pt x="383976" y="169664"/>
                </a:lnTo>
                <a:lnTo>
                  <a:pt x="401836" y="160734"/>
                </a:lnTo>
                <a:lnTo>
                  <a:pt x="419695" y="151805"/>
                </a:lnTo>
                <a:lnTo>
                  <a:pt x="446484" y="133945"/>
                </a:lnTo>
                <a:lnTo>
                  <a:pt x="482203" y="107156"/>
                </a:lnTo>
                <a:lnTo>
                  <a:pt x="508992" y="80367"/>
                </a:lnTo>
                <a:lnTo>
                  <a:pt x="526851" y="62508"/>
                </a:lnTo>
                <a:lnTo>
                  <a:pt x="544711" y="44648"/>
                </a:lnTo>
                <a:lnTo>
                  <a:pt x="553640" y="35719"/>
                </a:lnTo>
                <a:lnTo>
                  <a:pt x="553640" y="44648"/>
                </a:lnTo>
                <a:lnTo>
                  <a:pt x="544711" y="53578"/>
                </a:lnTo>
                <a:lnTo>
                  <a:pt x="535781" y="80367"/>
                </a:lnTo>
                <a:lnTo>
                  <a:pt x="517922" y="98227"/>
                </a:lnTo>
                <a:lnTo>
                  <a:pt x="508992" y="116086"/>
                </a:lnTo>
                <a:lnTo>
                  <a:pt x="500062" y="133945"/>
                </a:lnTo>
                <a:lnTo>
                  <a:pt x="500062" y="142875"/>
                </a:lnTo>
                <a:lnTo>
                  <a:pt x="508992" y="142875"/>
                </a:lnTo>
                <a:lnTo>
                  <a:pt x="517922" y="142875"/>
                </a:lnTo>
                <a:lnTo>
                  <a:pt x="535781" y="133945"/>
                </a:lnTo>
                <a:lnTo>
                  <a:pt x="562570" y="125016"/>
                </a:lnTo>
                <a:lnTo>
                  <a:pt x="580429" y="98227"/>
                </a:lnTo>
                <a:lnTo>
                  <a:pt x="607219" y="80367"/>
                </a:lnTo>
                <a:lnTo>
                  <a:pt x="634008" y="62508"/>
                </a:lnTo>
                <a:lnTo>
                  <a:pt x="642937" y="53578"/>
                </a:lnTo>
                <a:lnTo>
                  <a:pt x="651867" y="44648"/>
                </a:lnTo>
                <a:lnTo>
                  <a:pt x="651867" y="53578"/>
                </a:lnTo>
                <a:lnTo>
                  <a:pt x="642937" y="71438"/>
                </a:lnTo>
                <a:lnTo>
                  <a:pt x="634008" y="89297"/>
                </a:lnTo>
                <a:lnTo>
                  <a:pt x="616148" y="107156"/>
                </a:lnTo>
                <a:lnTo>
                  <a:pt x="598289" y="125016"/>
                </a:lnTo>
                <a:lnTo>
                  <a:pt x="589359" y="133945"/>
                </a:lnTo>
                <a:lnTo>
                  <a:pt x="589359" y="142875"/>
                </a:lnTo>
                <a:lnTo>
                  <a:pt x="589359" y="151805"/>
                </a:lnTo>
                <a:lnTo>
                  <a:pt x="607219" y="142875"/>
                </a:lnTo>
                <a:lnTo>
                  <a:pt x="625078" y="133945"/>
                </a:lnTo>
                <a:lnTo>
                  <a:pt x="642937" y="116086"/>
                </a:lnTo>
                <a:lnTo>
                  <a:pt x="678656" y="98227"/>
                </a:lnTo>
                <a:lnTo>
                  <a:pt x="696515" y="80367"/>
                </a:lnTo>
                <a:lnTo>
                  <a:pt x="723304" y="62508"/>
                </a:lnTo>
                <a:lnTo>
                  <a:pt x="732234" y="62508"/>
                </a:lnTo>
                <a:lnTo>
                  <a:pt x="732234" y="62508"/>
                </a:lnTo>
                <a:lnTo>
                  <a:pt x="732234" y="71438"/>
                </a:lnTo>
                <a:lnTo>
                  <a:pt x="723304" y="80367"/>
                </a:lnTo>
                <a:lnTo>
                  <a:pt x="714375" y="98227"/>
                </a:lnTo>
                <a:lnTo>
                  <a:pt x="705445" y="107156"/>
                </a:lnTo>
                <a:lnTo>
                  <a:pt x="696515" y="116086"/>
                </a:lnTo>
                <a:lnTo>
                  <a:pt x="705445" y="125016"/>
                </a:lnTo>
                <a:lnTo>
                  <a:pt x="714375" y="125016"/>
                </a:lnTo>
                <a:lnTo>
                  <a:pt x="723304" y="125016"/>
                </a:lnTo>
                <a:lnTo>
                  <a:pt x="750094" y="116086"/>
                </a:lnTo>
                <a:lnTo>
                  <a:pt x="776883" y="107156"/>
                </a:lnTo>
                <a:lnTo>
                  <a:pt x="794742" y="80367"/>
                </a:lnTo>
                <a:lnTo>
                  <a:pt x="821531" y="62508"/>
                </a:lnTo>
                <a:lnTo>
                  <a:pt x="839390" y="53578"/>
                </a:lnTo>
                <a:lnTo>
                  <a:pt x="857250" y="35719"/>
                </a:lnTo>
                <a:lnTo>
                  <a:pt x="857250" y="44648"/>
                </a:lnTo>
                <a:lnTo>
                  <a:pt x="857250" y="53578"/>
                </a:lnTo>
                <a:lnTo>
                  <a:pt x="848320" y="62508"/>
                </a:lnTo>
                <a:lnTo>
                  <a:pt x="839390" y="80367"/>
                </a:lnTo>
                <a:lnTo>
                  <a:pt x="830461" y="89297"/>
                </a:lnTo>
                <a:lnTo>
                  <a:pt x="830461" y="107156"/>
                </a:lnTo>
                <a:lnTo>
                  <a:pt x="830461" y="107156"/>
                </a:lnTo>
                <a:lnTo>
                  <a:pt x="839390" y="116086"/>
                </a:lnTo>
                <a:lnTo>
                  <a:pt x="848320" y="116086"/>
                </a:lnTo>
                <a:lnTo>
                  <a:pt x="866179" y="98227"/>
                </a:lnTo>
                <a:lnTo>
                  <a:pt x="875109" y="80367"/>
                </a:lnTo>
                <a:lnTo>
                  <a:pt x="892969" y="62508"/>
                </a:lnTo>
                <a:lnTo>
                  <a:pt x="919758" y="35719"/>
                </a:lnTo>
                <a:lnTo>
                  <a:pt x="937617" y="26789"/>
                </a:lnTo>
                <a:lnTo>
                  <a:pt x="946547" y="17859"/>
                </a:lnTo>
                <a:lnTo>
                  <a:pt x="955476" y="17859"/>
                </a:lnTo>
                <a:lnTo>
                  <a:pt x="964406" y="35719"/>
                </a:lnTo>
                <a:lnTo>
                  <a:pt x="973336" y="53578"/>
                </a:lnTo>
                <a:lnTo>
                  <a:pt x="991195" y="62508"/>
                </a:lnTo>
                <a:lnTo>
                  <a:pt x="991195" y="80367"/>
                </a:lnTo>
                <a:lnTo>
                  <a:pt x="1009054" y="80367"/>
                </a:lnTo>
                <a:lnTo>
                  <a:pt x="1026914" y="80367"/>
                </a:lnTo>
                <a:lnTo>
                  <a:pt x="1044773" y="80367"/>
                </a:lnTo>
                <a:lnTo>
                  <a:pt x="1071562" y="62508"/>
                </a:lnTo>
                <a:lnTo>
                  <a:pt x="1071562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5" name="Freeform 6174"/>
          <p:cNvSpPr/>
          <p:nvPr/>
        </p:nvSpPr>
        <p:spPr bwMode="auto">
          <a:xfrm>
            <a:off x="4375547" y="1160859"/>
            <a:ext cx="187524" cy="312540"/>
          </a:xfrm>
          <a:custGeom>
            <a:avLst/>
            <a:gdLst/>
            <a:ahLst/>
            <a:cxnLst/>
            <a:rect l="0" t="0" r="0" b="0"/>
            <a:pathLst>
              <a:path w="187524" h="312540">
                <a:moveTo>
                  <a:pt x="44648" y="26789"/>
                </a:moveTo>
                <a:lnTo>
                  <a:pt x="44648" y="26789"/>
                </a:lnTo>
                <a:lnTo>
                  <a:pt x="44648" y="44649"/>
                </a:lnTo>
                <a:lnTo>
                  <a:pt x="44648" y="62508"/>
                </a:lnTo>
                <a:lnTo>
                  <a:pt x="44648" y="98227"/>
                </a:lnTo>
                <a:lnTo>
                  <a:pt x="35719" y="133946"/>
                </a:lnTo>
                <a:lnTo>
                  <a:pt x="35719" y="169664"/>
                </a:lnTo>
                <a:lnTo>
                  <a:pt x="26789" y="205383"/>
                </a:lnTo>
                <a:lnTo>
                  <a:pt x="17859" y="241102"/>
                </a:lnTo>
                <a:lnTo>
                  <a:pt x="893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76820"/>
                </a:lnTo>
                <a:lnTo>
                  <a:pt x="8930" y="250031"/>
                </a:lnTo>
                <a:lnTo>
                  <a:pt x="17859" y="196454"/>
                </a:lnTo>
                <a:lnTo>
                  <a:pt x="35719" y="142875"/>
                </a:lnTo>
                <a:lnTo>
                  <a:pt x="62508" y="89297"/>
                </a:lnTo>
                <a:lnTo>
                  <a:pt x="89297" y="44649"/>
                </a:lnTo>
                <a:lnTo>
                  <a:pt x="116086" y="17860"/>
                </a:lnTo>
                <a:lnTo>
                  <a:pt x="142875" y="0"/>
                </a:lnTo>
                <a:lnTo>
                  <a:pt x="160734" y="17860"/>
                </a:lnTo>
                <a:lnTo>
                  <a:pt x="178594" y="44649"/>
                </a:lnTo>
                <a:lnTo>
                  <a:pt x="187523" y="80368"/>
                </a:lnTo>
                <a:lnTo>
                  <a:pt x="187523" y="125016"/>
                </a:lnTo>
                <a:lnTo>
                  <a:pt x="178594" y="178594"/>
                </a:lnTo>
                <a:lnTo>
                  <a:pt x="169664" y="223243"/>
                </a:lnTo>
                <a:lnTo>
                  <a:pt x="160734" y="258961"/>
                </a:lnTo>
                <a:lnTo>
                  <a:pt x="151805" y="285750"/>
                </a:lnTo>
                <a:lnTo>
                  <a:pt x="142875" y="303610"/>
                </a:lnTo>
                <a:lnTo>
                  <a:pt x="142875" y="312539"/>
                </a:lnTo>
                <a:lnTo>
                  <a:pt x="142875" y="312539"/>
                </a:lnTo>
                <a:lnTo>
                  <a:pt x="133945" y="294680"/>
                </a:lnTo>
                <a:lnTo>
                  <a:pt x="116086" y="267891"/>
                </a:lnTo>
                <a:lnTo>
                  <a:pt x="116086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2" name="Freeform 622591"/>
          <p:cNvSpPr/>
          <p:nvPr/>
        </p:nvSpPr>
        <p:spPr bwMode="auto">
          <a:xfrm>
            <a:off x="4357688" y="1339453"/>
            <a:ext cx="232172" cy="8931"/>
          </a:xfrm>
          <a:custGeom>
            <a:avLst/>
            <a:gdLst/>
            <a:ahLst/>
            <a:cxnLst/>
            <a:rect l="0" t="0" r="0" b="0"/>
            <a:pathLst>
              <a:path w="232172" h="8931">
                <a:moveTo>
                  <a:pt x="0" y="0"/>
                </a:moveTo>
                <a:lnTo>
                  <a:pt x="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9296" y="8930"/>
                </a:lnTo>
                <a:lnTo>
                  <a:pt x="133945" y="8930"/>
                </a:lnTo>
                <a:lnTo>
                  <a:pt x="187523" y="8930"/>
                </a:lnTo>
                <a:lnTo>
                  <a:pt x="232171" y="0"/>
                </a:lnTo>
                <a:lnTo>
                  <a:pt x="23217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3" name="Freeform 622592"/>
          <p:cNvSpPr/>
          <p:nvPr/>
        </p:nvSpPr>
        <p:spPr bwMode="auto">
          <a:xfrm>
            <a:off x="4339828" y="1643062"/>
            <a:ext cx="44650" cy="312540"/>
          </a:xfrm>
          <a:custGeom>
            <a:avLst/>
            <a:gdLst/>
            <a:ahLst/>
            <a:cxnLst/>
            <a:rect l="0" t="0" r="0" b="0"/>
            <a:pathLst>
              <a:path w="44650" h="312540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80367"/>
                </a:lnTo>
                <a:lnTo>
                  <a:pt x="26789" y="116086"/>
                </a:lnTo>
                <a:lnTo>
                  <a:pt x="35719" y="160735"/>
                </a:lnTo>
                <a:lnTo>
                  <a:pt x="35719" y="205383"/>
                </a:lnTo>
                <a:lnTo>
                  <a:pt x="35719" y="241102"/>
                </a:lnTo>
                <a:lnTo>
                  <a:pt x="44649" y="276821"/>
                </a:lnTo>
                <a:lnTo>
                  <a:pt x="35719" y="294680"/>
                </a:lnTo>
                <a:lnTo>
                  <a:pt x="35719" y="312539"/>
                </a:lnTo>
                <a:lnTo>
                  <a:pt x="26789" y="312539"/>
                </a:lnTo>
                <a:lnTo>
                  <a:pt x="26789" y="294680"/>
                </a:lnTo>
                <a:lnTo>
                  <a:pt x="17860" y="267891"/>
                </a:lnTo>
                <a:lnTo>
                  <a:pt x="8930" y="223242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4" name="Freeform 622593"/>
          <p:cNvSpPr/>
          <p:nvPr/>
        </p:nvSpPr>
        <p:spPr bwMode="auto">
          <a:xfrm>
            <a:off x="4259461" y="1660922"/>
            <a:ext cx="401837" cy="330399"/>
          </a:xfrm>
          <a:custGeom>
            <a:avLst/>
            <a:gdLst/>
            <a:ahLst/>
            <a:cxnLst/>
            <a:rect l="0" t="0" r="0" b="0"/>
            <a:pathLst>
              <a:path w="401837" h="330399">
                <a:moveTo>
                  <a:pt x="0" y="35718"/>
                </a:move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35719" y="62507"/>
                </a:lnTo>
                <a:lnTo>
                  <a:pt x="71437" y="53578"/>
                </a:lnTo>
                <a:lnTo>
                  <a:pt x="116086" y="44648"/>
                </a:lnTo>
                <a:lnTo>
                  <a:pt x="169664" y="26789"/>
                </a:lnTo>
                <a:lnTo>
                  <a:pt x="223242" y="17859"/>
                </a:lnTo>
                <a:lnTo>
                  <a:pt x="258961" y="0"/>
                </a:lnTo>
                <a:lnTo>
                  <a:pt x="285750" y="0"/>
                </a:lnTo>
                <a:lnTo>
                  <a:pt x="285750" y="8929"/>
                </a:lnTo>
                <a:lnTo>
                  <a:pt x="276820" y="26789"/>
                </a:lnTo>
                <a:lnTo>
                  <a:pt x="241102" y="44648"/>
                </a:lnTo>
                <a:lnTo>
                  <a:pt x="196453" y="71437"/>
                </a:lnTo>
                <a:lnTo>
                  <a:pt x="160734" y="98226"/>
                </a:lnTo>
                <a:lnTo>
                  <a:pt x="133945" y="116086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51805" y="142875"/>
                </a:lnTo>
                <a:lnTo>
                  <a:pt x="196453" y="142875"/>
                </a:lnTo>
                <a:lnTo>
                  <a:pt x="258961" y="133945"/>
                </a:lnTo>
                <a:lnTo>
                  <a:pt x="321469" y="133945"/>
                </a:lnTo>
                <a:lnTo>
                  <a:pt x="366117" y="142875"/>
                </a:lnTo>
                <a:lnTo>
                  <a:pt x="401836" y="160734"/>
                </a:lnTo>
                <a:lnTo>
                  <a:pt x="401836" y="178593"/>
                </a:lnTo>
                <a:lnTo>
                  <a:pt x="375047" y="214312"/>
                </a:lnTo>
                <a:lnTo>
                  <a:pt x="312539" y="250031"/>
                </a:lnTo>
                <a:lnTo>
                  <a:pt x="232172" y="285750"/>
                </a:lnTo>
                <a:lnTo>
                  <a:pt x="160734" y="312539"/>
                </a:lnTo>
                <a:lnTo>
                  <a:pt x="89297" y="330398"/>
                </a:lnTo>
                <a:lnTo>
                  <a:pt x="53578" y="330398"/>
                </a:lnTo>
                <a:lnTo>
                  <a:pt x="53578" y="312539"/>
                </a:lnTo>
                <a:lnTo>
                  <a:pt x="53578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6" name="Freeform 622595"/>
          <p:cNvSpPr/>
          <p:nvPr/>
        </p:nvSpPr>
        <p:spPr bwMode="auto">
          <a:xfrm>
            <a:off x="5518547" y="1017984"/>
            <a:ext cx="383977" cy="401837"/>
          </a:xfrm>
          <a:custGeom>
            <a:avLst/>
            <a:gdLst/>
            <a:ahLst/>
            <a:cxnLst/>
            <a:rect l="0" t="0" r="0" b="0"/>
            <a:pathLst>
              <a:path w="383977" h="401837">
                <a:moveTo>
                  <a:pt x="26789" y="98227"/>
                </a:moveTo>
                <a:lnTo>
                  <a:pt x="2678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42875"/>
                </a:lnTo>
                <a:lnTo>
                  <a:pt x="35719" y="178594"/>
                </a:lnTo>
                <a:lnTo>
                  <a:pt x="26789" y="223243"/>
                </a:lnTo>
                <a:lnTo>
                  <a:pt x="26789" y="267891"/>
                </a:lnTo>
                <a:lnTo>
                  <a:pt x="17859" y="321469"/>
                </a:lnTo>
                <a:lnTo>
                  <a:pt x="8930" y="357188"/>
                </a:lnTo>
                <a:lnTo>
                  <a:pt x="0" y="383977"/>
                </a:lnTo>
                <a:lnTo>
                  <a:pt x="0" y="401836"/>
                </a:lnTo>
                <a:lnTo>
                  <a:pt x="0" y="401836"/>
                </a:lnTo>
                <a:lnTo>
                  <a:pt x="0" y="392906"/>
                </a:lnTo>
                <a:lnTo>
                  <a:pt x="0" y="357188"/>
                </a:lnTo>
                <a:lnTo>
                  <a:pt x="8930" y="321469"/>
                </a:lnTo>
                <a:lnTo>
                  <a:pt x="8930" y="267891"/>
                </a:lnTo>
                <a:lnTo>
                  <a:pt x="17859" y="214313"/>
                </a:lnTo>
                <a:lnTo>
                  <a:pt x="17859" y="160735"/>
                </a:lnTo>
                <a:lnTo>
                  <a:pt x="17859" y="125016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89297" y="53578"/>
                </a:lnTo>
                <a:lnTo>
                  <a:pt x="142875" y="44649"/>
                </a:lnTo>
                <a:lnTo>
                  <a:pt x="196453" y="35719"/>
                </a:lnTo>
                <a:lnTo>
                  <a:pt x="258961" y="26789"/>
                </a:lnTo>
                <a:lnTo>
                  <a:pt x="321469" y="8930"/>
                </a:lnTo>
                <a:lnTo>
                  <a:pt x="357187" y="0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7" name="Freeform 622596"/>
          <p:cNvSpPr/>
          <p:nvPr/>
        </p:nvSpPr>
        <p:spPr bwMode="auto">
          <a:xfrm>
            <a:off x="5563195" y="1169789"/>
            <a:ext cx="223244" cy="80368"/>
          </a:xfrm>
          <a:custGeom>
            <a:avLst/>
            <a:gdLst/>
            <a:ahLst/>
            <a:cxnLst/>
            <a:rect l="0" t="0" r="0" b="0"/>
            <a:pathLst>
              <a:path w="223244" h="80368">
                <a:moveTo>
                  <a:pt x="0" y="80367"/>
                </a:moveTo>
                <a:lnTo>
                  <a:pt x="8930" y="80367"/>
                </a:lnTo>
                <a:lnTo>
                  <a:pt x="35719" y="71438"/>
                </a:lnTo>
                <a:lnTo>
                  <a:pt x="62508" y="62508"/>
                </a:lnTo>
                <a:lnTo>
                  <a:pt x="107157" y="44648"/>
                </a:lnTo>
                <a:lnTo>
                  <a:pt x="151805" y="26789"/>
                </a:lnTo>
                <a:lnTo>
                  <a:pt x="187524" y="893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8" name="Freeform 622597"/>
          <p:cNvSpPr/>
          <p:nvPr/>
        </p:nvSpPr>
        <p:spPr bwMode="auto">
          <a:xfrm>
            <a:off x="5723930" y="1259086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62508" y="53578"/>
                </a:moveTo>
                <a:lnTo>
                  <a:pt x="62508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53578"/>
                </a:lnTo>
                <a:lnTo>
                  <a:pt x="53578" y="71437"/>
                </a:lnTo>
                <a:lnTo>
                  <a:pt x="44648" y="89297"/>
                </a:lnTo>
                <a:lnTo>
                  <a:pt x="35718" y="116086"/>
                </a:lnTo>
                <a:lnTo>
                  <a:pt x="26789" y="142875"/>
                </a:lnTo>
                <a:lnTo>
                  <a:pt x="8929" y="178593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8929" y="241101"/>
                </a:lnTo>
                <a:lnTo>
                  <a:pt x="17859" y="214312"/>
                </a:lnTo>
                <a:lnTo>
                  <a:pt x="35718" y="178593"/>
                </a:lnTo>
                <a:lnTo>
                  <a:pt x="44648" y="133945"/>
                </a:lnTo>
                <a:lnTo>
                  <a:pt x="53578" y="98227"/>
                </a:lnTo>
                <a:lnTo>
                  <a:pt x="62508" y="53578"/>
                </a:lnTo>
                <a:lnTo>
                  <a:pt x="7143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17859"/>
                </a:lnTo>
                <a:lnTo>
                  <a:pt x="98226" y="44648"/>
                </a:lnTo>
                <a:lnTo>
                  <a:pt x="98226" y="80367"/>
                </a:lnTo>
                <a:lnTo>
                  <a:pt x="107156" y="116086"/>
                </a:lnTo>
                <a:lnTo>
                  <a:pt x="107156" y="151804"/>
                </a:lnTo>
                <a:lnTo>
                  <a:pt x="116086" y="178593"/>
                </a:lnTo>
                <a:lnTo>
                  <a:pt x="116086" y="205383"/>
                </a:lnTo>
                <a:lnTo>
                  <a:pt x="125015" y="232172"/>
                </a:lnTo>
                <a:lnTo>
                  <a:pt x="133945" y="241101"/>
                </a:lnTo>
                <a:lnTo>
                  <a:pt x="133945" y="250031"/>
                </a:lnTo>
                <a:lnTo>
                  <a:pt x="142875" y="250031"/>
                </a:lnTo>
                <a:lnTo>
                  <a:pt x="142875" y="241101"/>
                </a:lnTo>
                <a:lnTo>
                  <a:pt x="142875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9" name="Freeform 622598"/>
          <p:cNvSpPr/>
          <p:nvPr/>
        </p:nvSpPr>
        <p:spPr bwMode="auto">
          <a:xfrm>
            <a:off x="5723930" y="1393031"/>
            <a:ext cx="187524" cy="53579"/>
          </a:xfrm>
          <a:custGeom>
            <a:avLst/>
            <a:gdLst/>
            <a:ahLst/>
            <a:cxnLst/>
            <a:rect l="0" t="0" r="0" b="0"/>
            <a:pathLst>
              <a:path w="187524" h="53579">
                <a:moveTo>
                  <a:pt x="0" y="44648"/>
                </a:moveTo>
                <a:lnTo>
                  <a:pt x="0" y="44648"/>
                </a:lnTo>
                <a:lnTo>
                  <a:pt x="8929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89297" y="53578"/>
                </a:lnTo>
                <a:lnTo>
                  <a:pt x="125015" y="35719"/>
                </a:lnTo>
                <a:lnTo>
                  <a:pt x="151804" y="26789"/>
                </a:lnTo>
                <a:lnTo>
                  <a:pt x="178593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0" name="Freeform 622599"/>
          <p:cNvSpPr/>
          <p:nvPr/>
        </p:nvSpPr>
        <p:spPr bwMode="auto">
          <a:xfrm>
            <a:off x="5438180" y="1660922"/>
            <a:ext cx="267891" cy="348258"/>
          </a:xfrm>
          <a:custGeom>
            <a:avLst/>
            <a:gdLst/>
            <a:ahLst/>
            <a:cxnLst/>
            <a:rect l="0" t="0" r="0" b="0"/>
            <a:pathLst>
              <a:path w="267891" h="348258">
                <a:moveTo>
                  <a:pt x="26789" y="89297"/>
                </a:moveTo>
                <a:lnTo>
                  <a:pt x="26789" y="89297"/>
                </a:lnTo>
                <a:lnTo>
                  <a:pt x="2678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8" y="125015"/>
                </a:lnTo>
                <a:lnTo>
                  <a:pt x="44648" y="160734"/>
                </a:lnTo>
                <a:lnTo>
                  <a:pt x="44648" y="196453"/>
                </a:lnTo>
                <a:lnTo>
                  <a:pt x="53578" y="241101"/>
                </a:lnTo>
                <a:lnTo>
                  <a:pt x="44648" y="276820"/>
                </a:lnTo>
                <a:lnTo>
                  <a:pt x="44648" y="303609"/>
                </a:lnTo>
                <a:lnTo>
                  <a:pt x="26789" y="330398"/>
                </a:lnTo>
                <a:lnTo>
                  <a:pt x="17859" y="348257"/>
                </a:lnTo>
                <a:lnTo>
                  <a:pt x="8929" y="348257"/>
                </a:lnTo>
                <a:lnTo>
                  <a:pt x="0" y="330398"/>
                </a:lnTo>
                <a:lnTo>
                  <a:pt x="0" y="303609"/>
                </a:lnTo>
                <a:lnTo>
                  <a:pt x="0" y="258961"/>
                </a:lnTo>
                <a:lnTo>
                  <a:pt x="8929" y="214312"/>
                </a:lnTo>
                <a:lnTo>
                  <a:pt x="17859" y="160734"/>
                </a:lnTo>
                <a:lnTo>
                  <a:pt x="26789" y="116086"/>
                </a:lnTo>
                <a:lnTo>
                  <a:pt x="35718" y="80367"/>
                </a:lnTo>
                <a:lnTo>
                  <a:pt x="53578" y="53578"/>
                </a:lnTo>
                <a:lnTo>
                  <a:pt x="62508" y="44648"/>
                </a:lnTo>
                <a:lnTo>
                  <a:pt x="80367" y="44648"/>
                </a:lnTo>
                <a:lnTo>
                  <a:pt x="98226" y="44648"/>
                </a:lnTo>
                <a:lnTo>
                  <a:pt x="125015" y="44648"/>
                </a:lnTo>
                <a:lnTo>
                  <a:pt x="160734" y="44648"/>
                </a:lnTo>
                <a:lnTo>
                  <a:pt x="187523" y="44648"/>
                </a:lnTo>
                <a:lnTo>
                  <a:pt x="214312" y="35718"/>
                </a:lnTo>
                <a:lnTo>
                  <a:pt x="241101" y="26789"/>
                </a:lnTo>
                <a:lnTo>
                  <a:pt x="258961" y="1785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1" name="Freeform 622600"/>
          <p:cNvSpPr/>
          <p:nvPr/>
        </p:nvSpPr>
        <p:spPr bwMode="auto">
          <a:xfrm>
            <a:off x="5473898" y="1803797"/>
            <a:ext cx="258962" cy="89298"/>
          </a:xfrm>
          <a:custGeom>
            <a:avLst/>
            <a:gdLst/>
            <a:ahLst/>
            <a:cxnLst/>
            <a:rect l="0" t="0" r="0" b="0"/>
            <a:pathLst>
              <a:path w="258962" h="89298">
                <a:moveTo>
                  <a:pt x="0" y="89297"/>
                </a:moveTo>
                <a:lnTo>
                  <a:pt x="8930" y="89297"/>
                </a:lnTo>
                <a:lnTo>
                  <a:pt x="26790" y="89297"/>
                </a:lnTo>
                <a:lnTo>
                  <a:pt x="53579" y="80367"/>
                </a:lnTo>
                <a:lnTo>
                  <a:pt x="89297" y="71437"/>
                </a:lnTo>
                <a:lnTo>
                  <a:pt x="133946" y="62507"/>
                </a:lnTo>
                <a:lnTo>
                  <a:pt x="178594" y="44648"/>
                </a:lnTo>
                <a:lnTo>
                  <a:pt x="214313" y="26789"/>
                </a:lnTo>
                <a:lnTo>
                  <a:pt x="241102" y="892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2" name="Freeform 622601"/>
          <p:cNvSpPr/>
          <p:nvPr/>
        </p:nvSpPr>
        <p:spPr bwMode="auto">
          <a:xfrm>
            <a:off x="5697141" y="1902023"/>
            <a:ext cx="35719" cy="205384"/>
          </a:xfrm>
          <a:custGeom>
            <a:avLst/>
            <a:gdLst/>
            <a:ahLst/>
            <a:cxnLst/>
            <a:rect l="0" t="0" r="0" b="0"/>
            <a:pathLst>
              <a:path w="35719" h="205384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17860"/>
                </a:lnTo>
                <a:lnTo>
                  <a:pt x="26789" y="26789"/>
                </a:lnTo>
                <a:lnTo>
                  <a:pt x="26789" y="62508"/>
                </a:lnTo>
                <a:lnTo>
                  <a:pt x="17859" y="89297"/>
                </a:lnTo>
                <a:lnTo>
                  <a:pt x="8929" y="12501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05383"/>
                </a:lnTo>
                <a:lnTo>
                  <a:pt x="17859" y="196453"/>
                </a:lnTo>
                <a:lnTo>
                  <a:pt x="26789" y="187524"/>
                </a:lnTo>
                <a:lnTo>
                  <a:pt x="26789" y="169664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3" name="Freeform 622602"/>
          <p:cNvSpPr/>
          <p:nvPr/>
        </p:nvSpPr>
        <p:spPr bwMode="auto">
          <a:xfrm>
            <a:off x="5670352" y="1875234"/>
            <a:ext cx="276821" cy="258962"/>
          </a:xfrm>
          <a:custGeom>
            <a:avLst/>
            <a:gdLst/>
            <a:ahLst/>
            <a:cxnLst/>
            <a:rect l="0" t="0" r="0" b="0"/>
            <a:pathLst>
              <a:path w="276821" h="258962">
                <a:moveTo>
                  <a:pt x="0" y="35719"/>
                </a:moveTo>
                <a:lnTo>
                  <a:pt x="892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80367" y="26789"/>
                </a:lnTo>
                <a:lnTo>
                  <a:pt x="125015" y="17860"/>
                </a:lnTo>
                <a:lnTo>
                  <a:pt x="160734" y="8930"/>
                </a:lnTo>
                <a:lnTo>
                  <a:pt x="196453" y="8930"/>
                </a:lnTo>
                <a:lnTo>
                  <a:pt x="223242" y="0"/>
                </a:lnTo>
                <a:lnTo>
                  <a:pt x="232171" y="8930"/>
                </a:lnTo>
                <a:lnTo>
                  <a:pt x="223242" y="17860"/>
                </a:lnTo>
                <a:lnTo>
                  <a:pt x="196453" y="44649"/>
                </a:lnTo>
                <a:lnTo>
                  <a:pt x="160734" y="71438"/>
                </a:lnTo>
                <a:lnTo>
                  <a:pt x="125015" y="98227"/>
                </a:lnTo>
                <a:lnTo>
                  <a:pt x="89296" y="116086"/>
                </a:lnTo>
                <a:lnTo>
                  <a:pt x="71437" y="133945"/>
                </a:lnTo>
                <a:lnTo>
                  <a:pt x="71437" y="151805"/>
                </a:lnTo>
                <a:lnTo>
                  <a:pt x="80367" y="151805"/>
                </a:lnTo>
                <a:lnTo>
                  <a:pt x="116086" y="151805"/>
                </a:lnTo>
                <a:lnTo>
                  <a:pt x="160734" y="142875"/>
                </a:lnTo>
                <a:lnTo>
                  <a:pt x="205382" y="133945"/>
                </a:lnTo>
                <a:lnTo>
                  <a:pt x="241101" y="133945"/>
                </a:lnTo>
                <a:lnTo>
                  <a:pt x="267890" y="133945"/>
                </a:lnTo>
                <a:lnTo>
                  <a:pt x="276820" y="142875"/>
                </a:lnTo>
                <a:lnTo>
                  <a:pt x="258961" y="160735"/>
                </a:lnTo>
                <a:lnTo>
                  <a:pt x="232171" y="178594"/>
                </a:lnTo>
                <a:lnTo>
                  <a:pt x="169664" y="205383"/>
                </a:lnTo>
                <a:lnTo>
                  <a:pt x="116086" y="232172"/>
                </a:lnTo>
                <a:lnTo>
                  <a:pt x="62507" y="250031"/>
                </a:lnTo>
                <a:lnTo>
                  <a:pt x="26789" y="258961"/>
                </a:lnTo>
                <a:lnTo>
                  <a:pt x="17859" y="258961"/>
                </a:lnTo>
                <a:lnTo>
                  <a:pt x="35718" y="250031"/>
                </a:lnTo>
                <a:lnTo>
                  <a:pt x="35718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4" name="Freeform 622603"/>
          <p:cNvSpPr/>
          <p:nvPr/>
        </p:nvSpPr>
        <p:spPr bwMode="auto">
          <a:xfrm>
            <a:off x="6670477" y="1062633"/>
            <a:ext cx="250032" cy="375047"/>
          </a:xfrm>
          <a:custGeom>
            <a:avLst/>
            <a:gdLst/>
            <a:ahLst/>
            <a:cxnLst/>
            <a:rect l="0" t="0" r="0" b="0"/>
            <a:pathLst>
              <a:path w="250032" h="375047">
                <a:moveTo>
                  <a:pt x="133945" y="98226"/>
                </a:moveTo>
                <a:lnTo>
                  <a:pt x="133945" y="98226"/>
                </a:lnTo>
                <a:lnTo>
                  <a:pt x="125015" y="98226"/>
                </a:lnTo>
                <a:lnTo>
                  <a:pt x="125015" y="89297"/>
                </a:lnTo>
                <a:lnTo>
                  <a:pt x="116086" y="89297"/>
                </a:lnTo>
                <a:lnTo>
                  <a:pt x="11608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6" y="35718"/>
                </a:lnTo>
                <a:lnTo>
                  <a:pt x="89296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53578" y="0"/>
                </a:lnTo>
                <a:lnTo>
                  <a:pt x="35718" y="892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0367"/>
                </a:lnTo>
                <a:lnTo>
                  <a:pt x="17859" y="98226"/>
                </a:lnTo>
                <a:lnTo>
                  <a:pt x="44648" y="116086"/>
                </a:lnTo>
                <a:lnTo>
                  <a:pt x="80367" y="133945"/>
                </a:lnTo>
                <a:lnTo>
                  <a:pt x="125015" y="151804"/>
                </a:lnTo>
                <a:lnTo>
                  <a:pt x="169664" y="178594"/>
                </a:lnTo>
                <a:lnTo>
                  <a:pt x="205382" y="214312"/>
                </a:lnTo>
                <a:lnTo>
                  <a:pt x="232171" y="250031"/>
                </a:lnTo>
                <a:lnTo>
                  <a:pt x="250031" y="285750"/>
                </a:lnTo>
                <a:lnTo>
                  <a:pt x="241101" y="321469"/>
                </a:lnTo>
                <a:lnTo>
                  <a:pt x="214312" y="348257"/>
                </a:lnTo>
                <a:lnTo>
                  <a:pt x="169664" y="366117"/>
                </a:lnTo>
                <a:lnTo>
                  <a:pt x="133945" y="375046"/>
                </a:lnTo>
                <a:lnTo>
                  <a:pt x="89296" y="366117"/>
                </a:lnTo>
                <a:lnTo>
                  <a:pt x="53578" y="348257"/>
                </a:lnTo>
                <a:lnTo>
                  <a:pt x="26789" y="321469"/>
                </a:lnTo>
                <a:lnTo>
                  <a:pt x="8929" y="303609"/>
                </a:lnTo>
                <a:lnTo>
                  <a:pt x="8929" y="285750"/>
                </a:lnTo>
                <a:lnTo>
                  <a:pt x="17859" y="276820"/>
                </a:lnTo>
                <a:lnTo>
                  <a:pt x="35718" y="276820"/>
                </a:lnTo>
                <a:lnTo>
                  <a:pt x="62507" y="276820"/>
                </a:lnTo>
                <a:lnTo>
                  <a:pt x="62507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5" name="Freeform 622604"/>
          <p:cNvSpPr/>
          <p:nvPr/>
        </p:nvSpPr>
        <p:spPr bwMode="auto">
          <a:xfrm>
            <a:off x="6956227" y="1205508"/>
            <a:ext cx="205383" cy="348258"/>
          </a:xfrm>
          <a:custGeom>
            <a:avLst/>
            <a:gdLst/>
            <a:ahLst/>
            <a:cxnLst/>
            <a:rect l="0" t="0" r="0" b="0"/>
            <a:pathLst>
              <a:path w="205383" h="348258">
                <a:moveTo>
                  <a:pt x="8929" y="44648"/>
                </a:move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62508"/>
                </a:lnTo>
                <a:lnTo>
                  <a:pt x="44648" y="80367"/>
                </a:lnTo>
                <a:lnTo>
                  <a:pt x="44648" y="107156"/>
                </a:lnTo>
                <a:lnTo>
                  <a:pt x="44648" y="142875"/>
                </a:lnTo>
                <a:lnTo>
                  <a:pt x="44648" y="178594"/>
                </a:lnTo>
                <a:lnTo>
                  <a:pt x="35718" y="214312"/>
                </a:lnTo>
                <a:lnTo>
                  <a:pt x="26789" y="258961"/>
                </a:lnTo>
                <a:lnTo>
                  <a:pt x="17859" y="294679"/>
                </a:lnTo>
                <a:lnTo>
                  <a:pt x="8929" y="321468"/>
                </a:lnTo>
                <a:lnTo>
                  <a:pt x="8929" y="339328"/>
                </a:lnTo>
                <a:lnTo>
                  <a:pt x="0" y="348257"/>
                </a:lnTo>
                <a:lnTo>
                  <a:pt x="0" y="339328"/>
                </a:lnTo>
                <a:lnTo>
                  <a:pt x="0" y="321468"/>
                </a:lnTo>
                <a:lnTo>
                  <a:pt x="0" y="285750"/>
                </a:lnTo>
                <a:lnTo>
                  <a:pt x="8929" y="241101"/>
                </a:lnTo>
                <a:lnTo>
                  <a:pt x="8929" y="187523"/>
                </a:lnTo>
                <a:lnTo>
                  <a:pt x="8929" y="125015"/>
                </a:lnTo>
                <a:lnTo>
                  <a:pt x="17859" y="80367"/>
                </a:lnTo>
                <a:lnTo>
                  <a:pt x="26789" y="44648"/>
                </a:lnTo>
                <a:lnTo>
                  <a:pt x="44648" y="17859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60734" y="8929"/>
                </a:lnTo>
                <a:lnTo>
                  <a:pt x="187523" y="26789"/>
                </a:lnTo>
                <a:lnTo>
                  <a:pt x="196453" y="44648"/>
                </a:lnTo>
                <a:lnTo>
                  <a:pt x="205382" y="71437"/>
                </a:lnTo>
                <a:lnTo>
                  <a:pt x="187523" y="98226"/>
                </a:lnTo>
                <a:lnTo>
                  <a:pt x="160734" y="125015"/>
                </a:lnTo>
                <a:lnTo>
                  <a:pt x="125015" y="142875"/>
                </a:lnTo>
                <a:lnTo>
                  <a:pt x="89296" y="160734"/>
                </a:lnTo>
                <a:lnTo>
                  <a:pt x="62507" y="160734"/>
                </a:lnTo>
                <a:lnTo>
                  <a:pt x="44648" y="151805"/>
                </a:lnTo>
                <a:lnTo>
                  <a:pt x="53578" y="133945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6" name="Freeform 622605"/>
          <p:cNvSpPr/>
          <p:nvPr/>
        </p:nvSpPr>
        <p:spPr bwMode="auto">
          <a:xfrm>
            <a:off x="7206258" y="1321594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62508" y="17859"/>
                </a:moveTo>
                <a:lnTo>
                  <a:pt x="53578" y="2678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9" y="62508"/>
                </a:lnTo>
                <a:lnTo>
                  <a:pt x="26789" y="89296"/>
                </a:lnTo>
                <a:lnTo>
                  <a:pt x="17859" y="116085"/>
                </a:lnTo>
                <a:lnTo>
                  <a:pt x="17859" y="151804"/>
                </a:lnTo>
                <a:lnTo>
                  <a:pt x="8930" y="17859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32171"/>
                </a:lnTo>
                <a:lnTo>
                  <a:pt x="8930" y="232171"/>
                </a:lnTo>
                <a:lnTo>
                  <a:pt x="0" y="223242"/>
                </a:lnTo>
                <a:lnTo>
                  <a:pt x="8930" y="205382"/>
                </a:lnTo>
                <a:lnTo>
                  <a:pt x="8930" y="169664"/>
                </a:lnTo>
                <a:lnTo>
                  <a:pt x="8930" y="125015"/>
                </a:lnTo>
                <a:lnTo>
                  <a:pt x="17859" y="80367"/>
                </a:lnTo>
                <a:lnTo>
                  <a:pt x="35719" y="44648"/>
                </a:lnTo>
                <a:lnTo>
                  <a:pt x="44648" y="17859"/>
                </a:lnTo>
                <a:lnTo>
                  <a:pt x="62508" y="0"/>
                </a:lnTo>
                <a:lnTo>
                  <a:pt x="80367" y="8929"/>
                </a:lnTo>
                <a:lnTo>
                  <a:pt x="98226" y="17859"/>
                </a:lnTo>
                <a:lnTo>
                  <a:pt x="116086" y="44648"/>
                </a:lnTo>
                <a:lnTo>
                  <a:pt x="125015" y="89296"/>
                </a:lnTo>
                <a:lnTo>
                  <a:pt x="133945" y="125015"/>
                </a:lnTo>
                <a:lnTo>
                  <a:pt x="133945" y="169664"/>
                </a:lnTo>
                <a:lnTo>
                  <a:pt x="125015" y="196453"/>
                </a:lnTo>
                <a:lnTo>
                  <a:pt x="125015" y="232171"/>
                </a:lnTo>
                <a:lnTo>
                  <a:pt x="116086" y="241101"/>
                </a:lnTo>
                <a:lnTo>
                  <a:pt x="116086" y="250031"/>
                </a:lnTo>
                <a:lnTo>
                  <a:pt x="107156" y="241101"/>
                </a:lnTo>
                <a:lnTo>
                  <a:pt x="107156" y="232171"/>
                </a:lnTo>
                <a:lnTo>
                  <a:pt x="107156" y="205382"/>
                </a:lnTo>
                <a:lnTo>
                  <a:pt x="107156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7" name="Freeform 622606"/>
          <p:cNvSpPr/>
          <p:nvPr/>
        </p:nvSpPr>
        <p:spPr bwMode="auto">
          <a:xfrm>
            <a:off x="7206258" y="1437679"/>
            <a:ext cx="187524" cy="35720"/>
          </a:xfrm>
          <a:custGeom>
            <a:avLst/>
            <a:gdLst/>
            <a:ahLst/>
            <a:cxnLst/>
            <a:rect l="0" t="0" r="0" b="0"/>
            <a:pathLst>
              <a:path w="187524" h="35720">
                <a:moveTo>
                  <a:pt x="0" y="35719"/>
                </a:moveTo>
                <a:lnTo>
                  <a:pt x="8930" y="35719"/>
                </a:lnTo>
                <a:lnTo>
                  <a:pt x="17859" y="35719"/>
                </a:lnTo>
                <a:lnTo>
                  <a:pt x="44648" y="35719"/>
                </a:lnTo>
                <a:lnTo>
                  <a:pt x="80367" y="35719"/>
                </a:lnTo>
                <a:lnTo>
                  <a:pt x="116086" y="26790"/>
                </a:lnTo>
                <a:lnTo>
                  <a:pt x="151805" y="1786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8" name="Freeform 622607"/>
          <p:cNvSpPr/>
          <p:nvPr/>
        </p:nvSpPr>
        <p:spPr bwMode="auto">
          <a:xfrm>
            <a:off x="6715125" y="1651992"/>
            <a:ext cx="187524" cy="383978"/>
          </a:xfrm>
          <a:custGeom>
            <a:avLst/>
            <a:gdLst/>
            <a:ahLst/>
            <a:cxnLst/>
            <a:rect l="0" t="0" r="0" b="0"/>
            <a:pathLst>
              <a:path w="187524" h="383978">
                <a:moveTo>
                  <a:pt x="107156" y="53578"/>
                </a:moveTo>
                <a:lnTo>
                  <a:pt x="107156" y="5357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0" y="89297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51805"/>
                </a:lnTo>
                <a:lnTo>
                  <a:pt x="53578" y="169664"/>
                </a:lnTo>
                <a:lnTo>
                  <a:pt x="80367" y="196453"/>
                </a:lnTo>
                <a:lnTo>
                  <a:pt x="125016" y="223242"/>
                </a:lnTo>
                <a:lnTo>
                  <a:pt x="151805" y="250031"/>
                </a:lnTo>
                <a:lnTo>
                  <a:pt x="178594" y="285750"/>
                </a:lnTo>
                <a:lnTo>
                  <a:pt x="187523" y="312539"/>
                </a:lnTo>
                <a:lnTo>
                  <a:pt x="187523" y="339328"/>
                </a:lnTo>
                <a:lnTo>
                  <a:pt x="169664" y="366117"/>
                </a:lnTo>
                <a:lnTo>
                  <a:pt x="142875" y="383977"/>
                </a:lnTo>
                <a:lnTo>
                  <a:pt x="107156" y="383977"/>
                </a:lnTo>
                <a:lnTo>
                  <a:pt x="71438" y="383977"/>
                </a:lnTo>
                <a:lnTo>
                  <a:pt x="44648" y="375047"/>
                </a:lnTo>
                <a:lnTo>
                  <a:pt x="26789" y="357187"/>
                </a:lnTo>
                <a:lnTo>
                  <a:pt x="17859" y="339328"/>
                </a:lnTo>
                <a:lnTo>
                  <a:pt x="17859" y="321469"/>
                </a:lnTo>
                <a:lnTo>
                  <a:pt x="26789" y="312539"/>
                </a:lnTo>
                <a:lnTo>
                  <a:pt x="44648" y="312539"/>
                </a:lnTo>
                <a:lnTo>
                  <a:pt x="71438" y="303609"/>
                </a:lnTo>
                <a:lnTo>
                  <a:pt x="98227" y="303609"/>
                </a:lnTo>
                <a:lnTo>
                  <a:pt x="98227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9" name="Freeform 622608"/>
          <p:cNvSpPr/>
          <p:nvPr/>
        </p:nvSpPr>
        <p:spPr bwMode="auto">
          <a:xfrm>
            <a:off x="6902648" y="1866304"/>
            <a:ext cx="151806" cy="330400"/>
          </a:xfrm>
          <a:custGeom>
            <a:avLst/>
            <a:gdLst/>
            <a:ahLst/>
            <a:cxnLst/>
            <a:rect l="0" t="0" r="0" b="0"/>
            <a:pathLst>
              <a:path w="151806" h="330400">
                <a:moveTo>
                  <a:pt x="26790" y="71438"/>
                </a:moveTo>
                <a:lnTo>
                  <a:pt x="26790" y="71438"/>
                </a:lnTo>
                <a:lnTo>
                  <a:pt x="26790" y="80368"/>
                </a:lnTo>
                <a:lnTo>
                  <a:pt x="35719" y="98227"/>
                </a:lnTo>
                <a:lnTo>
                  <a:pt x="35719" y="116086"/>
                </a:lnTo>
                <a:lnTo>
                  <a:pt x="35719" y="142875"/>
                </a:lnTo>
                <a:lnTo>
                  <a:pt x="35719" y="178594"/>
                </a:lnTo>
                <a:lnTo>
                  <a:pt x="35719" y="214313"/>
                </a:lnTo>
                <a:lnTo>
                  <a:pt x="35719" y="241102"/>
                </a:lnTo>
                <a:lnTo>
                  <a:pt x="26790" y="276821"/>
                </a:lnTo>
                <a:lnTo>
                  <a:pt x="17860" y="303610"/>
                </a:lnTo>
                <a:lnTo>
                  <a:pt x="17860" y="321469"/>
                </a:lnTo>
                <a:lnTo>
                  <a:pt x="8930" y="330399"/>
                </a:lnTo>
                <a:lnTo>
                  <a:pt x="8930" y="321469"/>
                </a:lnTo>
                <a:lnTo>
                  <a:pt x="8930" y="303610"/>
                </a:lnTo>
                <a:lnTo>
                  <a:pt x="0" y="258961"/>
                </a:lnTo>
                <a:lnTo>
                  <a:pt x="0" y="214313"/>
                </a:lnTo>
                <a:lnTo>
                  <a:pt x="8930" y="151805"/>
                </a:lnTo>
                <a:lnTo>
                  <a:pt x="17860" y="98227"/>
                </a:lnTo>
                <a:lnTo>
                  <a:pt x="26790" y="53579"/>
                </a:lnTo>
                <a:lnTo>
                  <a:pt x="53579" y="17860"/>
                </a:lnTo>
                <a:lnTo>
                  <a:pt x="71438" y="8930"/>
                </a:lnTo>
                <a:lnTo>
                  <a:pt x="98227" y="0"/>
                </a:lnTo>
                <a:lnTo>
                  <a:pt x="125016" y="8930"/>
                </a:lnTo>
                <a:lnTo>
                  <a:pt x="142875" y="26790"/>
                </a:lnTo>
                <a:lnTo>
                  <a:pt x="151805" y="53579"/>
                </a:lnTo>
                <a:lnTo>
                  <a:pt x="142875" y="71438"/>
                </a:lnTo>
                <a:lnTo>
                  <a:pt x="125016" y="98227"/>
                </a:lnTo>
                <a:lnTo>
                  <a:pt x="98227" y="125016"/>
                </a:lnTo>
                <a:lnTo>
                  <a:pt x="62508" y="142875"/>
                </a:lnTo>
                <a:lnTo>
                  <a:pt x="35719" y="151805"/>
                </a:lnTo>
                <a:lnTo>
                  <a:pt x="17860" y="142875"/>
                </a:lnTo>
                <a:lnTo>
                  <a:pt x="8930" y="133946"/>
                </a:lnTo>
                <a:lnTo>
                  <a:pt x="26790" y="107157"/>
                </a:lnTo>
                <a:lnTo>
                  <a:pt x="26790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0" name="Freeform 622609"/>
          <p:cNvSpPr/>
          <p:nvPr/>
        </p:nvSpPr>
        <p:spPr bwMode="auto">
          <a:xfrm>
            <a:off x="7170539" y="1946672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9664"/>
                </a:lnTo>
                <a:lnTo>
                  <a:pt x="17859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1" name="Freeform 622610"/>
          <p:cNvSpPr/>
          <p:nvPr/>
        </p:nvSpPr>
        <p:spPr bwMode="auto">
          <a:xfrm>
            <a:off x="7152680" y="1946672"/>
            <a:ext cx="276821" cy="205383"/>
          </a:xfrm>
          <a:custGeom>
            <a:avLst/>
            <a:gdLst/>
            <a:ahLst/>
            <a:cxnLst/>
            <a:rect l="0" t="0" r="0" b="0"/>
            <a:pathLst>
              <a:path w="276821" h="205383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8" y="17859"/>
                </a:lnTo>
                <a:lnTo>
                  <a:pt x="98226" y="17859"/>
                </a:lnTo>
                <a:lnTo>
                  <a:pt x="125015" y="8929"/>
                </a:lnTo>
                <a:lnTo>
                  <a:pt x="142875" y="8929"/>
                </a:lnTo>
                <a:lnTo>
                  <a:pt x="16073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8929"/>
                </a:lnTo>
                <a:lnTo>
                  <a:pt x="133945" y="26789"/>
                </a:lnTo>
                <a:lnTo>
                  <a:pt x="116086" y="44648"/>
                </a:lnTo>
                <a:lnTo>
                  <a:pt x="98226" y="53578"/>
                </a:lnTo>
                <a:lnTo>
                  <a:pt x="107156" y="62507"/>
                </a:lnTo>
                <a:lnTo>
                  <a:pt x="116086" y="71437"/>
                </a:lnTo>
                <a:lnTo>
                  <a:pt x="142875" y="71437"/>
                </a:lnTo>
                <a:lnTo>
                  <a:pt x="169664" y="71437"/>
                </a:lnTo>
                <a:lnTo>
                  <a:pt x="205383" y="71437"/>
                </a:lnTo>
                <a:lnTo>
                  <a:pt x="241101" y="62507"/>
                </a:lnTo>
                <a:lnTo>
                  <a:pt x="267890" y="71437"/>
                </a:lnTo>
                <a:lnTo>
                  <a:pt x="276820" y="71437"/>
                </a:lnTo>
                <a:lnTo>
                  <a:pt x="258961" y="89297"/>
                </a:lnTo>
                <a:lnTo>
                  <a:pt x="223242" y="107156"/>
                </a:lnTo>
                <a:lnTo>
                  <a:pt x="178593" y="125015"/>
                </a:lnTo>
                <a:lnTo>
                  <a:pt x="116086" y="151804"/>
                </a:lnTo>
                <a:lnTo>
                  <a:pt x="71437" y="169664"/>
                </a:lnTo>
                <a:lnTo>
                  <a:pt x="26789" y="196453"/>
                </a:lnTo>
                <a:lnTo>
                  <a:pt x="17859" y="205382"/>
                </a:lnTo>
                <a:lnTo>
                  <a:pt x="17859" y="205382"/>
                </a:lnTo>
                <a:lnTo>
                  <a:pt x="44648" y="196453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2" name="Freeform 622611"/>
          <p:cNvSpPr/>
          <p:nvPr/>
        </p:nvSpPr>
        <p:spPr bwMode="auto">
          <a:xfrm>
            <a:off x="4777383" y="2634258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3"/>
                </a:lnTo>
                <a:lnTo>
                  <a:pt x="8930" y="196453"/>
                </a:lnTo>
                <a:lnTo>
                  <a:pt x="8930" y="214312"/>
                </a:lnTo>
                <a:lnTo>
                  <a:pt x="26789" y="223242"/>
                </a:lnTo>
                <a:lnTo>
                  <a:pt x="44648" y="223242"/>
                </a:lnTo>
                <a:lnTo>
                  <a:pt x="62508" y="223242"/>
                </a:lnTo>
                <a:lnTo>
                  <a:pt x="80367" y="205382"/>
                </a:lnTo>
                <a:lnTo>
                  <a:pt x="98226" y="196453"/>
                </a:lnTo>
                <a:lnTo>
                  <a:pt x="116086" y="178593"/>
                </a:lnTo>
                <a:lnTo>
                  <a:pt x="116086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3" name="Freeform 622612"/>
          <p:cNvSpPr/>
          <p:nvPr/>
        </p:nvSpPr>
        <p:spPr bwMode="auto">
          <a:xfrm>
            <a:off x="4732734" y="2696766"/>
            <a:ext cx="151806" cy="62508"/>
          </a:xfrm>
          <a:custGeom>
            <a:avLst/>
            <a:gdLst/>
            <a:ahLst/>
            <a:cxnLst/>
            <a:rect l="0" t="0" r="0" b="0"/>
            <a:pathLst>
              <a:path w="151806" h="62508">
                <a:moveTo>
                  <a:pt x="8930" y="26789"/>
                </a:moveTo>
                <a:lnTo>
                  <a:pt x="0" y="26789"/>
                </a:lnTo>
                <a:lnTo>
                  <a:pt x="8930" y="35718"/>
                </a:lnTo>
                <a:lnTo>
                  <a:pt x="17860" y="44648"/>
                </a:lnTo>
                <a:lnTo>
                  <a:pt x="26789" y="53578"/>
                </a:lnTo>
                <a:lnTo>
                  <a:pt x="44649" y="53578"/>
                </a:lnTo>
                <a:lnTo>
                  <a:pt x="62508" y="62507"/>
                </a:lnTo>
                <a:lnTo>
                  <a:pt x="89297" y="53578"/>
                </a:lnTo>
                <a:lnTo>
                  <a:pt x="116086" y="44648"/>
                </a:lnTo>
                <a:lnTo>
                  <a:pt x="133946" y="35718"/>
                </a:lnTo>
                <a:lnTo>
                  <a:pt x="151805" y="1785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4" name="Freeform 622613"/>
          <p:cNvSpPr/>
          <p:nvPr/>
        </p:nvSpPr>
        <p:spPr bwMode="auto">
          <a:xfrm>
            <a:off x="4759523" y="2616398"/>
            <a:ext cx="53580" cy="8931"/>
          </a:xfrm>
          <a:custGeom>
            <a:avLst/>
            <a:gdLst/>
            <a:ahLst/>
            <a:cxnLst/>
            <a:rect l="0" t="0" r="0" b="0"/>
            <a:pathLst>
              <a:path w="53580" h="8931">
                <a:moveTo>
                  <a:pt x="0" y="8930"/>
                </a:move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5" name="Freeform 622614"/>
          <p:cNvSpPr/>
          <p:nvPr/>
        </p:nvSpPr>
        <p:spPr bwMode="auto">
          <a:xfrm>
            <a:off x="4857750" y="2607469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6" name="Freeform 622615"/>
          <p:cNvSpPr/>
          <p:nvPr/>
        </p:nvSpPr>
        <p:spPr bwMode="auto">
          <a:xfrm>
            <a:off x="4973836" y="2616398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90"/>
                </a:lnTo>
                <a:lnTo>
                  <a:pt x="17859" y="44649"/>
                </a:lnTo>
                <a:lnTo>
                  <a:pt x="26789" y="80368"/>
                </a:lnTo>
                <a:lnTo>
                  <a:pt x="26789" y="116086"/>
                </a:lnTo>
                <a:lnTo>
                  <a:pt x="26789" y="151805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58961"/>
                </a:lnTo>
                <a:lnTo>
                  <a:pt x="17859" y="241102"/>
                </a:lnTo>
                <a:lnTo>
                  <a:pt x="8930" y="214313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7" name="Freeform 622616"/>
          <p:cNvSpPr/>
          <p:nvPr/>
        </p:nvSpPr>
        <p:spPr bwMode="auto">
          <a:xfrm>
            <a:off x="4830961" y="2580680"/>
            <a:ext cx="321470" cy="89298"/>
          </a:xfrm>
          <a:custGeom>
            <a:avLst/>
            <a:gdLst/>
            <a:ahLst/>
            <a:cxnLst/>
            <a:rect l="0" t="0" r="0" b="0"/>
            <a:pathLst>
              <a:path w="321470" h="89298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17859" y="89297"/>
                </a:lnTo>
                <a:lnTo>
                  <a:pt x="35719" y="89297"/>
                </a:lnTo>
                <a:lnTo>
                  <a:pt x="71437" y="80367"/>
                </a:lnTo>
                <a:lnTo>
                  <a:pt x="133945" y="62508"/>
                </a:lnTo>
                <a:lnTo>
                  <a:pt x="196453" y="44648"/>
                </a:lnTo>
                <a:lnTo>
                  <a:pt x="258961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8" name="Freeform 622617"/>
          <p:cNvSpPr/>
          <p:nvPr/>
        </p:nvSpPr>
        <p:spPr bwMode="auto">
          <a:xfrm>
            <a:off x="5089922" y="2803921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26789" y="8930"/>
                </a:moveTo>
                <a:lnTo>
                  <a:pt x="26789" y="17860"/>
                </a:lnTo>
                <a:lnTo>
                  <a:pt x="26789" y="35719"/>
                </a:lnTo>
                <a:lnTo>
                  <a:pt x="26789" y="53579"/>
                </a:lnTo>
                <a:lnTo>
                  <a:pt x="17859" y="80368"/>
                </a:lnTo>
                <a:lnTo>
                  <a:pt x="8930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33946"/>
                </a:lnTo>
                <a:lnTo>
                  <a:pt x="26789" y="116086"/>
                </a:lnTo>
                <a:lnTo>
                  <a:pt x="35719" y="80368"/>
                </a:lnTo>
                <a:lnTo>
                  <a:pt x="62508" y="44649"/>
                </a:lnTo>
                <a:lnTo>
                  <a:pt x="80367" y="1786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35719"/>
                </a:lnTo>
                <a:lnTo>
                  <a:pt x="125016" y="71438"/>
                </a:lnTo>
                <a:lnTo>
                  <a:pt x="125016" y="107157"/>
                </a:lnTo>
                <a:lnTo>
                  <a:pt x="125016" y="133946"/>
                </a:lnTo>
                <a:lnTo>
                  <a:pt x="125016" y="160735"/>
                </a:lnTo>
                <a:lnTo>
                  <a:pt x="116086" y="169665"/>
                </a:lnTo>
                <a:lnTo>
                  <a:pt x="125016" y="178594"/>
                </a:lnTo>
                <a:lnTo>
                  <a:pt x="125016" y="169665"/>
                </a:lnTo>
                <a:lnTo>
                  <a:pt x="133945" y="142875"/>
                </a:lnTo>
                <a:lnTo>
                  <a:pt x="142875" y="107157"/>
                </a:lnTo>
                <a:lnTo>
                  <a:pt x="142875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9" name="Freeform 622618"/>
          <p:cNvSpPr/>
          <p:nvPr/>
        </p:nvSpPr>
        <p:spPr bwMode="auto">
          <a:xfrm>
            <a:off x="5268516" y="2687836"/>
            <a:ext cx="125016" cy="26790"/>
          </a:xfrm>
          <a:custGeom>
            <a:avLst/>
            <a:gdLst/>
            <a:ahLst/>
            <a:cxnLst/>
            <a:rect l="0" t="0" r="0" b="0"/>
            <a:pathLst>
              <a:path w="12501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17859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0" name="Freeform 622619"/>
          <p:cNvSpPr/>
          <p:nvPr/>
        </p:nvSpPr>
        <p:spPr bwMode="auto">
          <a:xfrm>
            <a:off x="5357813" y="2759273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0" y="17860"/>
                </a:moveTo>
                <a:lnTo>
                  <a:pt x="8929" y="1786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1" name="Freeform 622620"/>
          <p:cNvSpPr/>
          <p:nvPr/>
        </p:nvSpPr>
        <p:spPr bwMode="auto">
          <a:xfrm>
            <a:off x="5545336" y="2580680"/>
            <a:ext cx="116087" cy="258961"/>
          </a:xfrm>
          <a:custGeom>
            <a:avLst/>
            <a:gdLst/>
            <a:ahLst/>
            <a:cxnLst/>
            <a:rect l="0" t="0" r="0" b="0"/>
            <a:pathLst>
              <a:path w="116087" h="258961">
                <a:moveTo>
                  <a:pt x="893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51804"/>
                </a:lnTo>
                <a:lnTo>
                  <a:pt x="8930" y="178593"/>
                </a:lnTo>
                <a:lnTo>
                  <a:pt x="17859" y="214312"/>
                </a:lnTo>
                <a:lnTo>
                  <a:pt x="26789" y="232171"/>
                </a:lnTo>
                <a:lnTo>
                  <a:pt x="35719" y="250031"/>
                </a:lnTo>
                <a:lnTo>
                  <a:pt x="44648" y="258960"/>
                </a:lnTo>
                <a:lnTo>
                  <a:pt x="62508" y="250031"/>
                </a:lnTo>
                <a:lnTo>
                  <a:pt x="80367" y="241101"/>
                </a:lnTo>
                <a:lnTo>
                  <a:pt x="98227" y="223241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2" name="Freeform 622621"/>
          <p:cNvSpPr/>
          <p:nvPr/>
        </p:nvSpPr>
        <p:spPr bwMode="auto">
          <a:xfrm>
            <a:off x="5563195" y="2687836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17859"/>
                </a:moveTo>
                <a:lnTo>
                  <a:pt x="8930" y="17859"/>
                </a:lnTo>
                <a:lnTo>
                  <a:pt x="26789" y="17859"/>
                </a:lnTo>
                <a:lnTo>
                  <a:pt x="53578" y="8930"/>
                </a:lnTo>
                <a:lnTo>
                  <a:pt x="80368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3" name="Freeform 622622"/>
          <p:cNvSpPr/>
          <p:nvPr/>
        </p:nvSpPr>
        <p:spPr bwMode="auto">
          <a:xfrm>
            <a:off x="5518547" y="2518172"/>
            <a:ext cx="133946" cy="26790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0" y="26789"/>
                </a:moveTo>
                <a:lnTo>
                  <a:pt x="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4" name="Freeform 622623"/>
          <p:cNvSpPr/>
          <p:nvPr/>
        </p:nvSpPr>
        <p:spPr bwMode="auto">
          <a:xfrm>
            <a:off x="5759648" y="2536031"/>
            <a:ext cx="44650" cy="258962"/>
          </a:xfrm>
          <a:custGeom>
            <a:avLst/>
            <a:gdLst/>
            <a:ahLst/>
            <a:cxnLst/>
            <a:rect l="0" t="0" r="0" b="0"/>
            <a:pathLst>
              <a:path w="44650" h="258962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71438"/>
                </a:lnTo>
                <a:lnTo>
                  <a:pt x="0" y="98227"/>
                </a:lnTo>
                <a:lnTo>
                  <a:pt x="0" y="142875"/>
                </a:lnTo>
                <a:lnTo>
                  <a:pt x="8930" y="178594"/>
                </a:lnTo>
                <a:lnTo>
                  <a:pt x="17860" y="205383"/>
                </a:lnTo>
                <a:lnTo>
                  <a:pt x="26790" y="232172"/>
                </a:lnTo>
                <a:lnTo>
                  <a:pt x="35719" y="250032"/>
                </a:lnTo>
                <a:lnTo>
                  <a:pt x="44649" y="258961"/>
                </a:lnTo>
                <a:lnTo>
                  <a:pt x="35719" y="258961"/>
                </a:lnTo>
                <a:lnTo>
                  <a:pt x="26790" y="258961"/>
                </a:lnTo>
                <a:lnTo>
                  <a:pt x="8930" y="241102"/>
                </a:lnTo>
                <a:lnTo>
                  <a:pt x="8930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5" name="Freeform 622624"/>
          <p:cNvSpPr/>
          <p:nvPr/>
        </p:nvSpPr>
        <p:spPr bwMode="auto">
          <a:xfrm>
            <a:off x="5634633" y="2518172"/>
            <a:ext cx="276821" cy="62509"/>
          </a:xfrm>
          <a:custGeom>
            <a:avLst/>
            <a:gdLst/>
            <a:ahLst/>
            <a:cxnLst/>
            <a:rect l="0" t="0" r="0" b="0"/>
            <a:pathLst>
              <a:path w="276821" h="62509">
                <a:moveTo>
                  <a:pt x="0" y="62508"/>
                </a:moveTo>
                <a:lnTo>
                  <a:pt x="0" y="62508"/>
                </a:lnTo>
                <a:lnTo>
                  <a:pt x="17859" y="53578"/>
                </a:lnTo>
                <a:lnTo>
                  <a:pt x="35719" y="53578"/>
                </a:lnTo>
                <a:lnTo>
                  <a:pt x="71437" y="44648"/>
                </a:lnTo>
                <a:lnTo>
                  <a:pt x="116086" y="26789"/>
                </a:lnTo>
                <a:lnTo>
                  <a:pt x="160734" y="17859"/>
                </a:lnTo>
                <a:lnTo>
                  <a:pt x="214312" y="0"/>
                </a:lnTo>
                <a:lnTo>
                  <a:pt x="250031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6" name="Freeform 622625"/>
          <p:cNvSpPr/>
          <p:nvPr/>
        </p:nvSpPr>
        <p:spPr bwMode="auto">
          <a:xfrm>
            <a:off x="5822156" y="2732484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71437"/>
                </a:moveTo>
                <a:lnTo>
                  <a:pt x="8930" y="71437"/>
                </a:lnTo>
                <a:lnTo>
                  <a:pt x="8930" y="80367"/>
                </a:lnTo>
                <a:lnTo>
                  <a:pt x="17860" y="89297"/>
                </a:lnTo>
                <a:lnTo>
                  <a:pt x="35719" y="98227"/>
                </a:lnTo>
                <a:lnTo>
                  <a:pt x="53578" y="98227"/>
                </a:lnTo>
                <a:lnTo>
                  <a:pt x="71438" y="89297"/>
                </a:lnTo>
                <a:lnTo>
                  <a:pt x="89297" y="80367"/>
                </a:lnTo>
                <a:lnTo>
                  <a:pt x="107157" y="71437"/>
                </a:lnTo>
                <a:lnTo>
                  <a:pt x="116086" y="53579"/>
                </a:lnTo>
                <a:lnTo>
                  <a:pt x="116086" y="35719"/>
                </a:lnTo>
                <a:lnTo>
                  <a:pt x="116086" y="17860"/>
                </a:lnTo>
                <a:lnTo>
                  <a:pt x="98227" y="0"/>
                </a:lnTo>
                <a:lnTo>
                  <a:pt x="71438" y="0"/>
                </a:lnTo>
                <a:lnTo>
                  <a:pt x="44649" y="0"/>
                </a:lnTo>
                <a:lnTo>
                  <a:pt x="26789" y="26789"/>
                </a:lnTo>
                <a:lnTo>
                  <a:pt x="8930" y="53579"/>
                </a:lnTo>
                <a:lnTo>
                  <a:pt x="0" y="80367"/>
                </a:lnTo>
                <a:lnTo>
                  <a:pt x="8930" y="98227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7" name="Freeform 622626"/>
          <p:cNvSpPr/>
          <p:nvPr/>
        </p:nvSpPr>
        <p:spPr bwMode="auto">
          <a:xfrm>
            <a:off x="6054328" y="2375297"/>
            <a:ext cx="151806" cy="625079"/>
          </a:xfrm>
          <a:custGeom>
            <a:avLst/>
            <a:gdLst/>
            <a:ahLst/>
            <a:cxnLst/>
            <a:rect l="0" t="0" r="0" b="0"/>
            <a:pathLst>
              <a:path w="151806" h="625079">
                <a:moveTo>
                  <a:pt x="44649" y="0"/>
                </a:move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60" y="71437"/>
                </a:lnTo>
                <a:lnTo>
                  <a:pt x="8930" y="116086"/>
                </a:lnTo>
                <a:lnTo>
                  <a:pt x="0" y="196453"/>
                </a:lnTo>
                <a:lnTo>
                  <a:pt x="0" y="276820"/>
                </a:lnTo>
                <a:lnTo>
                  <a:pt x="0" y="375047"/>
                </a:lnTo>
                <a:lnTo>
                  <a:pt x="8930" y="455414"/>
                </a:lnTo>
                <a:lnTo>
                  <a:pt x="26789" y="526851"/>
                </a:lnTo>
                <a:lnTo>
                  <a:pt x="53578" y="580429"/>
                </a:lnTo>
                <a:lnTo>
                  <a:pt x="89297" y="607218"/>
                </a:lnTo>
                <a:lnTo>
                  <a:pt x="116086" y="625078"/>
                </a:lnTo>
                <a:lnTo>
                  <a:pt x="151805" y="616148"/>
                </a:lnTo>
                <a:lnTo>
                  <a:pt x="151805" y="6161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8" name="Freeform 622627"/>
          <p:cNvSpPr/>
          <p:nvPr/>
        </p:nvSpPr>
        <p:spPr bwMode="auto">
          <a:xfrm>
            <a:off x="6197203" y="2491383"/>
            <a:ext cx="17861" cy="294681"/>
          </a:xfrm>
          <a:custGeom>
            <a:avLst/>
            <a:gdLst/>
            <a:ahLst/>
            <a:cxnLst/>
            <a:rect l="0" t="0" r="0" b="0"/>
            <a:pathLst>
              <a:path w="17861" h="29468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51805"/>
                </a:lnTo>
                <a:lnTo>
                  <a:pt x="8930" y="196453"/>
                </a:lnTo>
                <a:lnTo>
                  <a:pt x="17860" y="232172"/>
                </a:lnTo>
                <a:lnTo>
                  <a:pt x="17860" y="267890"/>
                </a:lnTo>
                <a:lnTo>
                  <a:pt x="17860" y="285750"/>
                </a:lnTo>
                <a:lnTo>
                  <a:pt x="17860" y="294680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9" name="Freeform 622628"/>
          <p:cNvSpPr/>
          <p:nvPr/>
        </p:nvSpPr>
        <p:spPr bwMode="auto">
          <a:xfrm>
            <a:off x="6331148" y="2643188"/>
            <a:ext cx="107158" cy="8930"/>
          </a:xfrm>
          <a:custGeom>
            <a:avLst/>
            <a:gdLst/>
            <a:ahLst/>
            <a:cxnLst/>
            <a:rect l="0" t="0" r="0" b="0"/>
            <a:pathLst>
              <a:path w="107158" h="893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90" y="0"/>
                </a:lnTo>
                <a:lnTo>
                  <a:pt x="53579" y="0"/>
                </a:lnTo>
                <a:lnTo>
                  <a:pt x="71438" y="8929"/>
                </a:lnTo>
                <a:lnTo>
                  <a:pt x="98227" y="8929"/>
                </a:lnTo>
                <a:lnTo>
                  <a:pt x="107157" y="8929"/>
                </a:lnTo>
                <a:lnTo>
                  <a:pt x="107157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0" name="Freeform 622629"/>
          <p:cNvSpPr/>
          <p:nvPr/>
        </p:nvSpPr>
        <p:spPr bwMode="auto">
          <a:xfrm>
            <a:off x="6518672" y="2446734"/>
            <a:ext cx="169665" cy="303611"/>
          </a:xfrm>
          <a:custGeom>
            <a:avLst/>
            <a:gdLst/>
            <a:ahLst/>
            <a:cxnLst/>
            <a:rect l="0" t="0" r="0" b="0"/>
            <a:pathLst>
              <a:path w="169665" h="303611">
                <a:moveTo>
                  <a:pt x="0" y="62508"/>
                </a:moveTo>
                <a:lnTo>
                  <a:pt x="0" y="53579"/>
                </a:lnTo>
                <a:lnTo>
                  <a:pt x="8930" y="53579"/>
                </a:lnTo>
                <a:lnTo>
                  <a:pt x="8930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53579"/>
                </a:lnTo>
                <a:lnTo>
                  <a:pt x="26789" y="71438"/>
                </a:lnTo>
                <a:lnTo>
                  <a:pt x="35719" y="98227"/>
                </a:lnTo>
                <a:lnTo>
                  <a:pt x="35719" y="133946"/>
                </a:lnTo>
                <a:lnTo>
                  <a:pt x="35719" y="178594"/>
                </a:lnTo>
                <a:lnTo>
                  <a:pt x="35719" y="223243"/>
                </a:lnTo>
                <a:lnTo>
                  <a:pt x="35719" y="258961"/>
                </a:lnTo>
                <a:lnTo>
                  <a:pt x="26789" y="285750"/>
                </a:lnTo>
                <a:lnTo>
                  <a:pt x="26789" y="294680"/>
                </a:lnTo>
                <a:lnTo>
                  <a:pt x="35719" y="303610"/>
                </a:lnTo>
                <a:lnTo>
                  <a:pt x="35719" y="303610"/>
                </a:lnTo>
                <a:lnTo>
                  <a:pt x="35719" y="303610"/>
                </a:lnTo>
                <a:lnTo>
                  <a:pt x="44648" y="285750"/>
                </a:lnTo>
                <a:lnTo>
                  <a:pt x="35719" y="258961"/>
                </a:lnTo>
                <a:lnTo>
                  <a:pt x="35719" y="223243"/>
                </a:lnTo>
                <a:lnTo>
                  <a:pt x="26789" y="187524"/>
                </a:lnTo>
                <a:lnTo>
                  <a:pt x="17859" y="151805"/>
                </a:lnTo>
                <a:lnTo>
                  <a:pt x="0" y="107157"/>
                </a:lnTo>
                <a:lnTo>
                  <a:pt x="0" y="71438"/>
                </a:lnTo>
                <a:lnTo>
                  <a:pt x="0" y="44649"/>
                </a:lnTo>
                <a:lnTo>
                  <a:pt x="0" y="26789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53578" y="0"/>
                </a:lnTo>
                <a:lnTo>
                  <a:pt x="71437" y="8930"/>
                </a:lnTo>
                <a:lnTo>
                  <a:pt x="98226" y="8930"/>
                </a:lnTo>
                <a:lnTo>
                  <a:pt x="125016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1" name="Freeform 622630"/>
          <p:cNvSpPr/>
          <p:nvPr/>
        </p:nvSpPr>
        <p:spPr bwMode="auto">
          <a:xfrm>
            <a:off x="6554391" y="2562820"/>
            <a:ext cx="107157" cy="17861"/>
          </a:xfrm>
          <a:custGeom>
            <a:avLst/>
            <a:gdLst/>
            <a:ahLst/>
            <a:cxnLst/>
            <a:rect l="0" t="0" r="0" b="0"/>
            <a:pathLst>
              <a:path w="107157" h="17861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1786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2" name="Freeform 622631"/>
          <p:cNvSpPr/>
          <p:nvPr/>
        </p:nvSpPr>
        <p:spPr bwMode="auto">
          <a:xfrm>
            <a:off x="6625828" y="2607469"/>
            <a:ext cx="107157" cy="196453"/>
          </a:xfrm>
          <a:custGeom>
            <a:avLst/>
            <a:gdLst/>
            <a:ahLst/>
            <a:cxnLst/>
            <a:rect l="0" t="0" r="0" b="0"/>
            <a:pathLst>
              <a:path w="107157" h="196453">
                <a:moveTo>
                  <a:pt x="893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2"/>
                </a:lnTo>
                <a:lnTo>
                  <a:pt x="0" y="196452"/>
                </a:lnTo>
                <a:lnTo>
                  <a:pt x="8930" y="187523"/>
                </a:lnTo>
                <a:lnTo>
                  <a:pt x="8930" y="169664"/>
                </a:lnTo>
                <a:lnTo>
                  <a:pt x="17860" y="133945"/>
                </a:lnTo>
                <a:lnTo>
                  <a:pt x="35719" y="98226"/>
                </a:lnTo>
                <a:lnTo>
                  <a:pt x="44649" y="62508"/>
                </a:lnTo>
                <a:lnTo>
                  <a:pt x="44649" y="3571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17859"/>
                </a:lnTo>
                <a:lnTo>
                  <a:pt x="80367" y="35719"/>
                </a:lnTo>
                <a:lnTo>
                  <a:pt x="89297" y="71437"/>
                </a:lnTo>
                <a:lnTo>
                  <a:pt x="89297" y="98226"/>
                </a:lnTo>
                <a:lnTo>
                  <a:pt x="98227" y="133945"/>
                </a:lnTo>
                <a:lnTo>
                  <a:pt x="98227" y="160734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107156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3" name="Freeform 622632"/>
          <p:cNvSpPr/>
          <p:nvPr/>
        </p:nvSpPr>
        <p:spPr bwMode="auto">
          <a:xfrm>
            <a:off x="6634758" y="2687836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35719"/>
                </a:moveTo>
                <a:lnTo>
                  <a:pt x="8930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9822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4" name="Freeform 622633"/>
          <p:cNvSpPr/>
          <p:nvPr/>
        </p:nvSpPr>
        <p:spPr bwMode="auto">
          <a:xfrm>
            <a:off x="6768703" y="2598539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5" name="Freeform 622634"/>
          <p:cNvSpPr/>
          <p:nvPr/>
        </p:nvSpPr>
        <p:spPr bwMode="auto">
          <a:xfrm>
            <a:off x="6947297" y="2437804"/>
            <a:ext cx="17860" cy="241103"/>
          </a:xfrm>
          <a:custGeom>
            <a:avLst/>
            <a:gdLst/>
            <a:ahLst/>
            <a:cxnLst/>
            <a:rect l="0" t="0" r="0" b="0"/>
            <a:pathLst>
              <a:path w="17860" h="241103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9"/>
                </a:lnTo>
                <a:lnTo>
                  <a:pt x="8930" y="98227"/>
                </a:lnTo>
                <a:lnTo>
                  <a:pt x="17859" y="142876"/>
                </a:lnTo>
                <a:lnTo>
                  <a:pt x="17859" y="178594"/>
                </a:lnTo>
                <a:lnTo>
                  <a:pt x="17859" y="214313"/>
                </a:lnTo>
                <a:lnTo>
                  <a:pt x="17859" y="241102"/>
                </a:lnTo>
                <a:lnTo>
                  <a:pt x="17859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6" name="Freeform 622635"/>
          <p:cNvSpPr/>
          <p:nvPr/>
        </p:nvSpPr>
        <p:spPr bwMode="auto">
          <a:xfrm>
            <a:off x="6840141" y="2375297"/>
            <a:ext cx="267891" cy="71438"/>
          </a:xfrm>
          <a:custGeom>
            <a:avLst/>
            <a:gdLst/>
            <a:ahLst/>
            <a:cxnLst/>
            <a:rect l="0" t="0" r="0" b="0"/>
            <a:pathLst>
              <a:path w="267891" h="71438">
                <a:moveTo>
                  <a:pt x="0" y="71437"/>
                </a:moveTo>
                <a:lnTo>
                  <a:pt x="0" y="71437"/>
                </a:lnTo>
                <a:lnTo>
                  <a:pt x="8929" y="62507"/>
                </a:lnTo>
                <a:lnTo>
                  <a:pt x="8929" y="53578"/>
                </a:lnTo>
                <a:lnTo>
                  <a:pt x="35718" y="44648"/>
                </a:lnTo>
                <a:lnTo>
                  <a:pt x="62507" y="26789"/>
                </a:lnTo>
                <a:lnTo>
                  <a:pt x="98226" y="17859"/>
                </a:lnTo>
                <a:lnTo>
                  <a:pt x="142875" y="8929"/>
                </a:lnTo>
                <a:lnTo>
                  <a:pt x="187523" y="0"/>
                </a:lnTo>
                <a:lnTo>
                  <a:pt x="223242" y="0"/>
                </a:lnTo>
                <a:lnTo>
                  <a:pt x="250031" y="8929"/>
                </a:lnTo>
                <a:lnTo>
                  <a:pt x="267890" y="17859"/>
                </a:lnTo>
                <a:lnTo>
                  <a:pt x="26789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7" name="Freeform 622636"/>
          <p:cNvSpPr/>
          <p:nvPr/>
        </p:nvSpPr>
        <p:spPr bwMode="auto">
          <a:xfrm>
            <a:off x="6938367" y="2536031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8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8" name="Freeform 622637"/>
          <p:cNvSpPr/>
          <p:nvPr/>
        </p:nvSpPr>
        <p:spPr bwMode="auto">
          <a:xfrm>
            <a:off x="7045523" y="2625328"/>
            <a:ext cx="26791" cy="169665"/>
          </a:xfrm>
          <a:custGeom>
            <a:avLst/>
            <a:gdLst/>
            <a:ahLst/>
            <a:cxnLst/>
            <a:rect l="0" t="0" r="0" b="0"/>
            <a:pathLst>
              <a:path w="26791" h="169665">
                <a:moveTo>
                  <a:pt x="26790" y="0"/>
                </a:moveTo>
                <a:lnTo>
                  <a:pt x="26790" y="0"/>
                </a:lnTo>
                <a:lnTo>
                  <a:pt x="26790" y="17860"/>
                </a:lnTo>
                <a:lnTo>
                  <a:pt x="26790" y="44649"/>
                </a:lnTo>
                <a:lnTo>
                  <a:pt x="17860" y="71438"/>
                </a:lnTo>
                <a:lnTo>
                  <a:pt x="17860" y="107156"/>
                </a:lnTo>
                <a:lnTo>
                  <a:pt x="17860" y="13394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51805"/>
                </a:lnTo>
                <a:lnTo>
                  <a:pt x="0" y="133945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9" name="Freeform 622638"/>
          <p:cNvSpPr/>
          <p:nvPr/>
        </p:nvSpPr>
        <p:spPr bwMode="auto">
          <a:xfrm>
            <a:off x="7036594" y="2589609"/>
            <a:ext cx="205384" cy="187525"/>
          </a:xfrm>
          <a:custGeom>
            <a:avLst/>
            <a:gdLst/>
            <a:ahLst/>
            <a:cxnLst/>
            <a:rect l="0" t="0" r="0" b="0"/>
            <a:pathLst>
              <a:path w="205384" h="187525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9" y="17860"/>
                </a:lnTo>
                <a:lnTo>
                  <a:pt x="62508" y="8930"/>
                </a:lnTo>
                <a:lnTo>
                  <a:pt x="98226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60734" y="17860"/>
                </a:lnTo>
                <a:lnTo>
                  <a:pt x="151804" y="35719"/>
                </a:lnTo>
                <a:lnTo>
                  <a:pt x="125015" y="62508"/>
                </a:lnTo>
                <a:lnTo>
                  <a:pt x="98226" y="80368"/>
                </a:lnTo>
                <a:lnTo>
                  <a:pt x="71437" y="89297"/>
                </a:lnTo>
                <a:lnTo>
                  <a:pt x="53578" y="98227"/>
                </a:lnTo>
                <a:lnTo>
                  <a:pt x="44648" y="107157"/>
                </a:lnTo>
                <a:lnTo>
                  <a:pt x="53578" y="98227"/>
                </a:lnTo>
                <a:lnTo>
                  <a:pt x="71437" y="89297"/>
                </a:lnTo>
                <a:lnTo>
                  <a:pt x="107156" y="80368"/>
                </a:lnTo>
                <a:lnTo>
                  <a:pt x="133945" y="71438"/>
                </a:lnTo>
                <a:lnTo>
                  <a:pt x="169664" y="62508"/>
                </a:lnTo>
                <a:lnTo>
                  <a:pt x="187523" y="62508"/>
                </a:lnTo>
                <a:lnTo>
                  <a:pt x="205383" y="71438"/>
                </a:lnTo>
                <a:lnTo>
                  <a:pt x="205383" y="89297"/>
                </a:lnTo>
                <a:lnTo>
                  <a:pt x="187523" y="107157"/>
                </a:lnTo>
                <a:lnTo>
                  <a:pt x="160734" y="125016"/>
                </a:lnTo>
                <a:lnTo>
                  <a:pt x="125015" y="151805"/>
                </a:lnTo>
                <a:lnTo>
                  <a:pt x="89297" y="169664"/>
                </a:lnTo>
                <a:lnTo>
                  <a:pt x="53578" y="187524"/>
                </a:lnTo>
                <a:lnTo>
                  <a:pt x="35719" y="187524"/>
                </a:lnTo>
                <a:lnTo>
                  <a:pt x="35719" y="187524"/>
                </a:lnTo>
                <a:lnTo>
                  <a:pt x="44648" y="169664"/>
                </a:lnTo>
                <a:lnTo>
                  <a:pt x="71437" y="151805"/>
                </a:lnTo>
                <a:lnTo>
                  <a:pt x="71437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0" name="Freeform 622639"/>
          <p:cNvSpPr/>
          <p:nvPr/>
        </p:nvSpPr>
        <p:spPr bwMode="auto">
          <a:xfrm>
            <a:off x="7215188" y="2250281"/>
            <a:ext cx="160735" cy="607220"/>
          </a:xfrm>
          <a:custGeom>
            <a:avLst/>
            <a:gdLst/>
            <a:ahLst/>
            <a:cxnLst/>
            <a:rect l="0" t="0" r="0" b="0"/>
            <a:pathLst>
              <a:path w="160735" h="607220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26789" y="17859"/>
                </a:lnTo>
                <a:lnTo>
                  <a:pt x="44648" y="35719"/>
                </a:lnTo>
                <a:lnTo>
                  <a:pt x="71437" y="71438"/>
                </a:lnTo>
                <a:lnTo>
                  <a:pt x="98226" y="125016"/>
                </a:lnTo>
                <a:lnTo>
                  <a:pt x="133945" y="196453"/>
                </a:lnTo>
                <a:lnTo>
                  <a:pt x="151804" y="276821"/>
                </a:lnTo>
                <a:lnTo>
                  <a:pt x="160734" y="366117"/>
                </a:lnTo>
                <a:lnTo>
                  <a:pt x="151804" y="446485"/>
                </a:lnTo>
                <a:lnTo>
                  <a:pt x="125015" y="508992"/>
                </a:lnTo>
                <a:lnTo>
                  <a:pt x="98226" y="571500"/>
                </a:lnTo>
                <a:lnTo>
                  <a:pt x="53578" y="607219"/>
                </a:lnTo>
                <a:lnTo>
                  <a:pt x="53578" y="6072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1" name="Freeform 622640"/>
          <p:cNvSpPr/>
          <p:nvPr/>
        </p:nvSpPr>
        <p:spPr bwMode="auto">
          <a:xfrm>
            <a:off x="2777133" y="1401961"/>
            <a:ext cx="160735" cy="312540"/>
          </a:xfrm>
          <a:custGeom>
            <a:avLst/>
            <a:gdLst/>
            <a:ahLst/>
            <a:cxnLst/>
            <a:rect l="0" t="0" r="0" b="0"/>
            <a:pathLst>
              <a:path w="160735" h="312540">
                <a:moveTo>
                  <a:pt x="1785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205383"/>
                </a:lnTo>
                <a:lnTo>
                  <a:pt x="26789" y="232172"/>
                </a:lnTo>
                <a:lnTo>
                  <a:pt x="35719" y="267890"/>
                </a:lnTo>
                <a:lnTo>
                  <a:pt x="44648" y="285750"/>
                </a:lnTo>
                <a:lnTo>
                  <a:pt x="44648" y="303609"/>
                </a:lnTo>
                <a:lnTo>
                  <a:pt x="44648" y="312539"/>
                </a:lnTo>
                <a:lnTo>
                  <a:pt x="35719" y="312539"/>
                </a:lnTo>
                <a:lnTo>
                  <a:pt x="35719" y="303609"/>
                </a:lnTo>
                <a:lnTo>
                  <a:pt x="26789" y="276820"/>
                </a:lnTo>
                <a:lnTo>
                  <a:pt x="17859" y="241101"/>
                </a:lnTo>
                <a:lnTo>
                  <a:pt x="8930" y="205383"/>
                </a:lnTo>
                <a:lnTo>
                  <a:pt x="0" y="160734"/>
                </a:lnTo>
                <a:lnTo>
                  <a:pt x="0" y="116086"/>
                </a:lnTo>
                <a:lnTo>
                  <a:pt x="0" y="80367"/>
                </a:lnTo>
                <a:lnTo>
                  <a:pt x="0" y="44648"/>
                </a:lnTo>
                <a:lnTo>
                  <a:pt x="0" y="17859"/>
                </a:lnTo>
                <a:lnTo>
                  <a:pt x="8930" y="8929"/>
                </a:lnTo>
                <a:lnTo>
                  <a:pt x="26789" y="0"/>
                </a:lnTo>
                <a:lnTo>
                  <a:pt x="44648" y="8929"/>
                </a:lnTo>
                <a:lnTo>
                  <a:pt x="62508" y="26789"/>
                </a:lnTo>
                <a:lnTo>
                  <a:pt x="80367" y="44648"/>
                </a:lnTo>
                <a:lnTo>
                  <a:pt x="98226" y="80367"/>
                </a:lnTo>
                <a:lnTo>
                  <a:pt x="107156" y="116086"/>
                </a:lnTo>
                <a:lnTo>
                  <a:pt x="125015" y="151804"/>
                </a:lnTo>
                <a:lnTo>
                  <a:pt x="133945" y="178593"/>
                </a:lnTo>
                <a:lnTo>
                  <a:pt x="142875" y="196453"/>
                </a:lnTo>
                <a:lnTo>
                  <a:pt x="151805" y="214312"/>
                </a:lnTo>
                <a:lnTo>
                  <a:pt x="160734" y="223242"/>
                </a:lnTo>
                <a:lnTo>
                  <a:pt x="160734" y="223242"/>
                </a:lnTo>
                <a:lnTo>
                  <a:pt x="160734" y="223242"/>
                </a:lnTo>
                <a:lnTo>
                  <a:pt x="142875" y="214312"/>
                </a:lnTo>
                <a:lnTo>
                  <a:pt x="125015" y="196453"/>
                </a:lnTo>
                <a:lnTo>
                  <a:pt x="125015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2" name="Freeform 622641"/>
          <p:cNvSpPr/>
          <p:nvPr/>
        </p:nvSpPr>
        <p:spPr bwMode="auto">
          <a:xfrm>
            <a:off x="2750344" y="1526976"/>
            <a:ext cx="241102" cy="80369"/>
          </a:xfrm>
          <a:custGeom>
            <a:avLst/>
            <a:gdLst/>
            <a:ahLst/>
            <a:cxnLst/>
            <a:rect l="0" t="0" r="0" b="0"/>
            <a:pathLst>
              <a:path w="241102" h="80369">
                <a:moveTo>
                  <a:pt x="0" y="53578"/>
                </a:moveTo>
                <a:lnTo>
                  <a:pt x="0" y="62508"/>
                </a:lnTo>
                <a:lnTo>
                  <a:pt x="0" y="71438"/>
                </a:lnTo>
                <a:lnTo>
                  <a:pt x="8929" y="80368"/>
                </a:lnTo>
                <a:lnTo>
                  <a:pt x="35719" y="80368"/>
                </a:lnTo>
                <a:lnTo>
                  <a:pt x="62508" y="80368"/>
                </a:lnTo>
                <a:lnTo>
                  <a:pt x="98226" y="62508"/>
                </a:lnTo>
                <a:lnTo>
                  <a:pt x="142875" y="53578"/>
                </a:lnTo>
                <a:lnTo>
                  <a:pt x="187523" y="35719"/>
                </a:lnTo>
                <a:lnTo>
                  <a:pt x="214312" y="17860"/>
                </a:lnTo>
                <a:lnTo>
                  <a:pt x="232172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3" name="Freeform 622642"/>
          <p:cNvSpPr/>
          <p:nvPr/>
        </p:nvSpPr>
        <p:spPr bwMode="auto">
          <a:xfrm>
            <a:off x="3000375" y="1607344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4464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53578" y="26789"/>
                </a:lnTo>
                <a:lnTo>
                  <a:pt x="53578" y="53578"/>
                </a:lnTo>
                <a:lnTo>
                  <a:pt x="44648" y="80367"/>
                </a:lnTo>
                <a:lnTo>
                  <a:pt x="26789" y="12501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4" name="Freeform 622643"/>
          <p:cNvSpPr/>
          <p:nvPr/>
        </p:nvSpPr>
        <p:spPr bwMode="auto">
          <a:xfrm>
            <a:off x="2982516" y="1339453"/>
            <a:ext cx="151805" cy="205384"/>
          </a:xfrm>
          <a:custGeom>
            <a:avLst/>
            <a:gdLst/>
            <a:ahLst/>
            <a:cxnLst/>
            <a:rect l="0" t="0" r="0" b="0"/>
            <a:pathLst>
              <a:path w="151805" h="205384">
                <a:moveTo>
                  <a:pt x="0" y="0"/>
                </a:moveTo>
                <a:lnTo>
                  <a:pt x="8929" y="8930"/>
                </a:lnTo>
                <a:lnTo>
                  <a:pt x="26789" y="26789"/>
                </a:lnTo>
                <a:lnTo>
                  <a:pt x="44648" y="53578"/>
                </a:lnTo>
                <a:lnTo>
                  <a:pt x="71437" y="89297"/>
                </a:lnTo>
                <a:lnTo>
                  <a:pt x="98226" y="125016"/>
                </a:lnTo>
                <a:lnTo>
                  <a:pt x="116086" y="151805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51804" y="205383"/>
                </a:lnTo>
                <a:lnTo>
                  <a:pt x="151804" y="196453"/>
                </a:lnTo>
                <a:lnTo>
                  <a:pt x="151804" y="178594"/>
                </a:lnTo>
                <a:lnTo>
                  <a:pt x="133945" y="160734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5" name="Freeform 622644"/>
          <p:cNvSpPr/>
          <p:nvPr/>
        </p:nvSpPr>
        <p:spPr bwMode="auto">
          <a:xfrm>
            <a:off x="2911078" y="1250156"/>
            <a:ext cx="366118" cy="330399"/>
          </a:xfrm>
          <a:custGeom>
            <a:avLst/>
            <a:gdLst/>
            <a:ahLst/>
            <a:cxnLst/>
            <a:rect l="0" t="0" r="0" b="0"/>
            <a:pathLst>
              <a:path w="366118" h="330399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26789" y="116086"/>
                </a:lnTo>
                <a:lnTo>
                  <a:pt x="53578" y="107157"/>
                </a:lnTo>
                <a:lnTo>
                  <a:pt x="89297" y="89297"/>
                </a:lnTo>
                <a:lnTo>
                  <a:pt x="133945" y="62508"/>
                </a:lnTo>
                <a:lnTo>
                  <a:pt x="169664" y="35719"/>
                </a:lnTo>
                <a:lnTo>
                  <a:pt x="214313" y="8930"/>
                </a:lnTo>
                <a:lnTo>
                  <a:pt x="232172" y="0"/>
                </a:lnTo>
                <a:lnTo>
                  <a:pt x="250031" y="0"/>
                </a:lnTo>
                <a:lnTo>
                  <a:pt x="241102" y="8930"/>
                </a:lnTo>
                <a:lnTo>
                  <a:pt x="223242" y="35719"/>
                </a:lnTo>
                <a:lnTo>
                  <a:pt x="196453" y="71438"/>
                </a:lnTo>
                <a:lnTo>
                  <a:pt x="160735" y="116086"/>
                </a:lnTo>
                <a:lnTo>
                  <a:pt x="133945" y="151805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25016" y="205383"/>
                </a:lnTo>
                <a:lnTo>
                  <a:pt x="151805" y="205383"/>
                </a:lnTo>
                <a:lnTo>
                  <a:pt x="187524" y="187523"/>
                </a:lnTo>
                <a:lnTo>
                  <a:pt x="223242" y="169664"/>
                </a:lnTo>
                <a:lnTo>
                  <a:pt x="267891" y="151805"/>
                </a:lnTo>
                <a:lnTo>
                  <a:pt x="312539" y="142875"/>
                </a:lnTo>
                <a:lnTo>
                  <a:pt x="348258" y="142875"/>
                </a:lnTo>
                <a:lnTo>
                  <a:pt x="366117" y="151805"/>
                </a:lnTo>
                <a:lnTo>
                  <a:pt x="357188" y="169664"/>
                </a:lnTo>
                <a:lnTo>
                  <a:pt x="330399" y="205383"/>
                </a:lnTo>
                <a:lnTo>
                  <a:pt x="294680" y="241102"/>
                </a:lnTo>
                <a:lnTo>
                  <a:pt x="250031" y="285750"/>
                </a:lnTo>
                <a:lnTo>
                  <a:pt x="214313" y="312539"/>
                </a:lnTo>
                <a:lnTo>
                  <a:pt x="187524" y="330398"/>
                </a:lnTo>
                <a:lnTo>
                  <a:pt x="169664" y="330398"/>
                </a:lnTo>
                <a:lnTo>
                  <a:pt x="169664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6" name="Freeform 622645"/>
          <p:cNvSpPr/>
          <p:nvPr/>
        </p:nvSpPr>
        <p:spPr bwMode="auto">
          <a:xfrm>
            <a:off x="2875359" y="1741289"/>
            <a:ext cx="383978" cy="330399"/>
          </a:xfrm>
          <a:custGeom>
            <a:avLst/>
            <a:gdLst/>
            <a:ahLst/>
            <a:cxnLst/>
            <a:rect l="0" t="0" r="0" b="0"/>
            <a:pathLst>
              <a:path w="383978" h="330399">
                <a:moveTo>
                  <a:pt x="98227" y="169664"/>
                </a:moveTo>
                <a:lnTo>
                  <a:pt x="98227" y="169664"/>
                </a:lnTo>
                <a:lnTo>
                  <a:pt x="98227" y="160734"/>
                </a:lnTo>
                <a:lnTo>
                  <a:pt x="98227" y="160734"/>
                </a:lnTo>
                <a:lnTo>
                  <a:pt x="89297" y="151805"/>
                </a:lnTo>
                <a:lnTo>
                  <a:pt x="80368" y="142875"/>
                </a:lnTo>
                <a:lnTo>
                  <a:pt x="62508" y="133945"/>
                </a:lnTo>
                <a:lnTo>
                  <a:pt x="44649" y="125015"/>
                </a:lnTo>
                <a:lnTo>
                  <a:pt x="26789" y="125015"/>
                </a:lnTo>
                <a:lnTo>
                  <a:pt x="17860" y="125015"/>
                </a:lnTo>
                <a:lnTo>
                  <a:pt x="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17860" y="276820"/>
                </a:lnTo>
                <a:lnTo>
                  <a:pt x="35719" y="303609"/>
                </a:lnTo>
                <a:lnTo>
                  <a:pt x="53579" y="321469"/>
                </a:lnTo>
                <a:lnTo>
                  <a:pt x="71438" y="330398"/>
                </a:lnTo>
                <a:lnTo>
                  <a:pt x="98227" y="330398"/>
                </a:lnTo>
                <a:lnTo>
                  <a:pt x="116086" y="312539"/>
                </a:lnTo>
                <a:lnTo>
                  <a:pt x="142875" y="294680"/>
                </a:lnTo>
                <a:lnTo>
                  <a:pt x="160735" y="267890"/>
                </a:lnTo>
                <a:lnTo>
                  <a:pt x="169664" y="232172"/>
                </a:lnTo>
                <a:lnTo>
                  <a:pt x="169664" y="187523"/>
                </a:lnTo>
                <a:lnTo>
                  <a:pt x="160735" y="151805"/>
                </a:lnTo>
                <a:lnTo>
                  <a:pt x="142875" y="107156"/>
                </a:lnTo>
                <a:lnTo>
                  <a:pt x="125016" y="62508"/>
                </a:lnTo>
                <a:lnTo>
                  <a:pt x="98227" y="26789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17859"/>
                </a:lnTo>
                <a:lnTo>
                  <a:pt x="71438" y="35719"/>
                </a:lnTo>
                <a:lnTo>
                  <a:pt x="80368" y="71437"/>
                </a:lnTo>
                <a:lnTo>
                  <a:pt x="98227" y="107156"/>
                </a:lnTo>
                <a:lnTo>
                  <a:pt x="125016" y="151805"/>
                </a:lnTo>
                <a:lnTo>
                  <a:pt x="151805" y="187523"/>
                </a:lnTo>
                <a:lnTo>
                  <a:pt x="178594" y="214312"/>
                </a:lnTo>
                <a:lnTo>
                  <a:pt x="205383" y="241101"/>
                </a:lnTo>
                <a:lnTo>
                  <a:pt x="223243" y="250031"/>
                </a:lnTo>
                <a:lnTo>
                  <a:pt x="241102" y="250031"/>
                </a:lnTo>
                <a:lnTo>
                  <a:pt x="258961" y="241101"/>
                </a:lnTo>
                <a:lnTo>
                  <a:pt x="276821" y="223242"/>
                </a:lnTo>
                <a:lnTo>
                  <a:pt x="285750" y="196453"/>
                </a:lnTo>
                <a:lnTo>
                  <a:pt x="285750" y="160734"/>
                </a:lnTo>
                <a:lnTo>
                  <a:pt x="294680" y="133945"/>
                </a:lnTo>
                <a:lnTo>
                  <a:pt x="294680" y="107156"/>
                </a:lnTo>
                <a:lnTo>
                  <a:pt x="294680" y="98226"/>
                </a:lnTo>
                <a:lnTo>
                  <a:pt x="294680" y="107156"/>
                </a:lnTo>
                <a:lnTo>
                  <a:pt x="294680" y="116086"/>
                </a:lnTo>
                <a:lnTo>
                  <a:pt x="303610" y="133945"/>
                </a:lnTo>
                <a:lnTo>
                  <a:pt x="312539" y="160734"/>
                </a:lnTo>
                <a:lnTo>
                  <a:pt x="321469" y="169664"/>
                </a:lnTo>
                <a:lnTo>
                  <a:pt x="339329" y="178594"/>
                </a:lnTo>
                <a:lnTo>
                  <a:pt x="348258" y="187523"/>
                </a:lnTo>
                <a:lnTo>
                  <a:pt x="357188" y="178594"/>
                </a:lnTo>
                <a:lnTo>
                  <a:pt x="375047" y="169664"/>
                </a:lnTo>
                <a:lnTo>
                  <a:pt x="375047" y="151805"/>
                </a:lnTo>
                <a:lnTo>
                  <a:pt x="383977" y="133945"/>
                </a:lnTo>
                <a:lnTo>
                  <a:pt x="375047" y="107156"/>
                </a:lnTo>
                <a:lnTo>
                  <a:pt x="357188" y="89297"/>
                </a:lnTo>
                <a:lnTo>
                  <a:pt x="330399" y="71437"/>
                </a:lnTo>
                <a:lnTo>
                  <a:pt x="303610" y="62508"/>
                </a:lnTo>
                <a:lnTo>
                  <a:pt x="276821" y="71437"/>
                </a:lnTo>
                <a:lnTo>
                  <a:pt x="250032" y="89297"/>
                </a:lnTo>
                <a:lnTo>
                  <a:pt x="232172" y="107156"/>
                </a:lnTo>
                <a:lnTo>
                  <a:pt x="232172" y="133945"/>
                </a:lnTo>
                <a:lnTo>
                  <a:pt x="250032" y="142875"/>
                </a:lnTo>
                <a:lnTo>
                  <a:pt x="267891" y="151805"/>
                </a:lnTo>
                <a:lnTo>
                  <a:pt x="294680" y="151805"/>
                </a:lnTo>
                <a:lnTo>
                  <a:pt x="330399" y="133945"/>
                </a:lnTo>
                <a:lnTo>
                  <a:pt x="330399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7" name="Freeform 622646"/>
          <p:cNvSpPr/>
          <p:nvPr/>
        </p:nvSpPr>
        <p:spPr bwMode="auto">
          <a:xfrm>
            <a:off x="3259336" y="1705570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0" y="35719"/>
                </a:move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25016"/>
                </a:lnTo>
                <a:lnTo>
                  <a:pt x="53578" y="142875"/>
                </a:lnTo>
                <a:lnTo>
                  <a:pt x="62508" y="151805"/>
                </a:lnTo>
                <a:lnTo>
                  <a:pt x="71437" y="151805"/>
                </a:lnTo>
                <a:lnTo>
                  <a:pt x="71437" y="151805"/>
                </a:lnTo>
                <a:lnTo>
                  <a:pt x="80367" y="142875"/>
                </a:lnTo>
                <a:lnTo>
                  <a:pt x="80367" y="125016"/>
                </a:lnTo>
                <a:lnTo>
                  <a:pt x="80367" y="98227"/>
                </a:lnTo>
                <a:lnTo>
                  <a:pt x="80367" y="62508"/>
                </a:lnTo>
                <a:lnTo>
                  <a:pt x="80367" y="35719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5" y="26789"/>
                </a:lnTo>
                <a:lnTo>
                  <a:pt x="160734" y="35719"/>
                </a:lnTo>
                <a:lnTo>
                  <a:pt x="178594" y="53578"/>
                </a:lnTo>
                <a:lnTo>
                  <a:pt x="187523" y="62508"/>
                </a:lnTo>
                <a:lnTo>
                  <a:pt x="196453" y="71438"/>
                </a:lnTo>
                <a:lnTo>
                  <a:pt x="196453" y="71438"/>
                </a:lnTo>
                <a:lnTo>
                  <a:pt x="196453" y="62508"/>
                </a:lnTo>
                <a:lnTo>
                  <a:pt x="196453" y="44649"/>
                </a:lnTo>
                <a:lnTo>
                  <a:pt x="196453" y="8930"/>
                </a:lnTo>
                <a:lnTo>
                  <a:pt x="196453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8" name="Freeform 622647"/>
          <p:cNvSpPr/>
          <p:nvPr/>
        </p:nvSpPr>
        <p:spPr bwMode="auto">
          <a:xfrm>
            <a:off x="3277195" y="1482328"/>
            <a:ext cx="107158" cy="89298"/>
          </a:xfrm>
          <a:custGeom>
            <a:avLst/>
            <a:gdLst/>
            <a:ahLst/>
            <a:cxnLst/>
            <a:rect l="0" t="0" r="0" b="0"/>
            <a:pathLst>
              <a:path w="107158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26789" y="26789"/>
                </a:lnTo>
                <a:lnTo>
                  <a:pt x="44649" y="44648"/>
                </a:lnTo>
                <a:lnTo>
                  <a:pt x="71438" y="53578"/>
                </a:lnTo>
                <a:lnTo>
                  <a:pt x="89297" y="71437"/>
                </a:lnTo>
                <a:lnTo>
                  <a:pt x="107157" y="89297"/>
                </a:lnTo>
                <a:lnTo>
                  <a:pt x="107157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9" name="Freeform 622648"/>
          <p:cNvSpPr/>
          <p:nvPr/>
        </p:nvSpPr>
        <p:spPr bwMode="auto">
          <a:xfrm>
            <a:off x="3473648" y="1428750"/>
            <a:ext cx="196455" cy="258962"/>
          </a:xfrm>
          <a:custGeom>
            <a:avLst/>
            <a:gdLst/>
            <a:ahLst/>
            <a:cxnLst/>
            <a:rect l="0" t="0" r="0" b="0"/>
            <a:pathLst>
              <a:path w="196455" h="258962">
                <a:moveTo>
                  <a:pt x="44649" y="250031"/>
                </a:moveTo>
                <a:lnTo>
                  <a:pt x="44649" y="258961"/>
                </a:lnTo>
                <a:lnTo>
                  <a:pt x="44649" y="258961"/>
                </a:lnTo>
                <a:lnTo>
                  <a:pt x="53579" y="250031"/>
                </a:lnTo>
                <a:lnTo>
                  <a:pt x="53579" y="250031"/>
                </a:lnTo>
                <a:lnTo>
                  <a:pt x="62508" y="241101"/>
                </a:lnTo>
                <a:lnTo>
                  <a:pt x="71438" y="223242"/>
                </a:lnTo>
                <a:lnTo>
                  <a:pt x="71438" y="214312"/>
                </a:lnTo>
                <a:lnTo>
                  <a:pt x="80368" y="196453"/>
                </a:lnTo>
                <a:lnTo>
                  <a:pt x="80368" y="169664"/>
                </a:lnTo>
                <a:lnTo>
                  <a:pt x="71438" y="142875"/>
                </a:lnTo>
                <a:lnTo>
                  <a:pt x="71438" y="116086"/>
                </a:lnTo>
                <a:lnTo>
                  <a:pt x="53579" y="89297"/>
                </a:lnTo>
                <a:lnTo>
                  <a:pt x="35719" y="53578"/>
                </a:lnTo>
                <a:lnTo>
                  <a:pt x="26790" y="2678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17860" y="53578"/>
                </a:lnTo>
                <a:lnTo>
                  <a:pt x="35719" y="89297"/>
                </a:lnTo>
                <a:lnTo>
                  <a:pt x="62508" y="125015"/>
                </a:lnTo>
                <a:lnTo>
                  <a:pt x="89297" y="151804"/>
                </a:lnTo>
                <a:lnTo>
                  <a:pt x="116086" y="178594"/>
                </a:lnTo>
                <a:lnTo>
                  <a:pt x="142875" y="205383"/>
                </a:lnTo>
                <a:lnTo>
                  <a:pt x="169665" y="223242"/>
                </a:lnTo>
                <a:lnTo>
                  <a:pt x="187524" y="232172"/>
                </a:lnTo>
                <a:lnTo>
                  <a:pt x="196454" y="232172"/>
                </a:lnTo>
                <a:lnTo>
                  <a:pt x="196454" y="232172"/>
                </a:lnTo>
                <a:lnTo>
                  <a:pt x="169665" y="223242"/>
                </a:lnTo>
                <a:lnTo>
                  <a:pt x="133946" y="205383"/>
                </a:lnTo>
                <a:lnTo>
                  <a:pt x="133946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0" name="Freeform 622649"/>
          <p:cNvSpPr/>
          <p:nvPr/>
        </p:nvSpPr>
        <p:spPr bwMode="auto">
          <a:xfrm>
            <a:off x="3429000" y="1455539"/>
            <a:ext cx="232173" cy="71438"/>
          </a:xfrm>
          <a:custGeom>
            <a:avLst/>
            <a:gdLst/>
            <a:ahLst/>
            <a:cxnLst/>
            <a:rect l="0" t="0" r="0" b="0"/>
            <a:pathLst>
              <a:path w="232173" h="71438">
                <a:moveTo>
                  <a:pt x="0" y="71437"/>
                </a:moveTo>
                <a:lnTo>
                  <a:pt x="8930" y="62508"/>
                </a:lnTo>
                <a:lnTo>
                  <a:pt x="26789" y="53578"/>
                </a:lnTo>
                <a:lnTo>
                  <a:pt x="62508" y="44648"/>
                </a:lnTo>
                <a:lnTo>
                  <a:pt x="107156" y="26789"/>
                </a:lnTo>
                <a:lnTo>
                  <a:pt x="151805" y="17859"/>
                </a:lnTo>
                <a:lnTo>
                  <a:pt x="187523" y="8930"/>
                </a:lnTo>
                <a:lnTo>
                  <a:pt x="214313" y="0"/>
                </a:lnTo>
                <a:lnTo>
                  <a:pt x="232172" y="8930"/>
                </a:lnTo>
                <a:lnTo>
                  <a:pt x="223242" y="17859"/>
                </a:lnTo>
                <a:lnTo>
                  <a:pt x="223242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1" name="Freeform 622650"/>
          <p:cNvSpPr/>
          <p:nvPr/>
        </p:nvSpPr>
        <p:spPr bwMode="auto">
          <a:xfrm>
            <a:off x="3187898" y="2035969"/>
            <a:ext cx="160736" cy="133946"/>
          </a:xfrm>
          <a:custGeom>
            <a:avLst/>
            <a:gdLst/>
            <a:ahLst/>
            <a:cxnLst/>
            <a:rect l="0" t="0" r="0" b="0"/>
            <a:pathLst>
              <a:path w="160736" h="133946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98226"/>
                </a:lnTo>
                <a:lnTo>
                  <a:pt x="26790" y="116085"/>
                </a:lnTo>
                <a:lnTo>
                  <a:pt x="35719" y="125015"/>
                </a:lnTo>
                <a:lnTo>
                  <a:pt x="53579" y="133945"/>
                </a:lnTo>
                <a:lnTo>
                  <a:pt x="80368" y="125015"/>
                </a:lnTo>
                <a:lnTo>
                  <a:pt x="98227" y="107156"/>
                </a:lnTo>
                <a:lnTo>
                  <a:pt x="116086" y="89296"/>
                </a:lnTo>
                <a:lnTo>
                  <a:pt x="133946" y="71437"/>
                </a:lnTo>
                <a:lnTo>
                  <a:pt x="133946" y="44648"/>
                </a:lnTo>
                <a:lnTo>
                  <a:pt x="116086" y="26789"/>
                </a:lnTo>
                <a:lnTo>
                  <a:pt x="98227" y="17859"/>
                </a:lnTo>
                <a:lnTo>
                  <a:pt x="71438" y="8929"/>
                </a:lnTo>
                <a:lnTo>
                  <a:pt x="35719" y="0"/>
                </a:lnTo>
                <a:lnTo>
                  <a:pt x="1786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35719" y="44648"/>
                </a:lnTo>
                <a:lnTo>
                  <a:pt x="62508" y="53578"/>
                </a:lnTo>
                <a:lnTo>
                  <a:pt x="89297" y="53578"/>
                </a:lnTo>
                <a:lnTo>
                  <a:pt x="116086" y="44648"/>
                </a:lnTo>
                <a:lnTo>
                  <a:pt x="142875" y="35718"/>
                </a:lnTo>
                <a:lnTo>
                  <a:pt x="160735" y="26789"/>
                </a:lnTo>
                <a:lnTo>
                  <a:pt x="160735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2" name="Freeform 622651"/>
          <p:cNvSpPr/>
          <p:nvPr/>
        </p:nvSpPr>
        <p:spPr bwMode="auto">
          <a:xfrm>
            <a:off x="3321844" y="1902023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8929" y="125016"/>
                </a:move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26789" y="125016"/>
                </a:lnTo>
                <a:lnTo>
                  <a:pt x="44648" y="133946"/>
                </a:lnTo>
                <a:lnTo>
                  <a:pt x="62508" y="133946"/>
                </a:lnTo>
                <a:lnTo>
                  <a:pt x="80367" y="142875"/>
                </a:lnTo>
                <a:lnTo>
                  <a:pt x="98226" y="151805"/>
                </a:lnTo>
                <a:lnTo>
                  <a:pt x="116086" y="160735"/>
                </a:lnTo>
                <a:lnTo>
                  <a:pt x="125015" y="160735"/>
                </a:lnTo>
                <a:lnTo>
                  <a:pt x="125015" y="160735"/>
                </a:lnTo>
                <a:lnTo>
                  <a:pt x="125015" y="151805"/>
                </a:lnTo>
                <a:lnTo>
                  <a:pt x="125015" y="133946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25015" y="35719"/>
                </a:lnTo>
                <a:lnTo>
                  <a:pt x="133945" y="17860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3" name="Freeform 622652"/>
          <p:cNvSpPr/>
          <p:nvPr/>
        </p:nvSpPr>
        <p:spPr bwMode="auto">
          <a:xfrm>
            <a:off x="3464719" y="1884164"/>
            <a:ext cx="160735" cy="151806"/>
          </a:xfrm>
          <a:custGeom>
            <a:avLst/>
            <a:gdLst/>
            <a:ahLst/>
            <a:cxnLst/>
            <a:rect l="0" t="0" r="0" b="0"/>
            <a:pathLst>
              <a:path w="160735" h="151806">
                <a:moveTo>
                  <a:pt x="8929" y="125015"/>
                </a:moveTo>
                <a:lnTo>
                  <a:pt x="8929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33945"/>
                </a:lnTo>
                <a:lnTo>
                  <a:pt x="53578" y="125015"/>
                </a:lnTo>
                <a:lnTo>
                  <a:pt x="71437" y="107156"/>
                </a:lnTo>
                <a:lnTo>
                  <a:pt x="80367" y="80367"/>
                </a:lnTo>
                <a:lnTo>
                  <a:pt x="89297" y="62508"/>
                </a:lnTo>
                <a:lnTo>
                  <a:pt x="98226" y="3571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53578" y="0"/>
                </a:lnTo>
                <a:lnTo>
                  <a:pt x="44648" y="17859"/>
                </a:lnTo>
                <a:lnTo>
                  <a:pt x="44648" y="44648"/>
                </a:lnTo>
                <a:lnTo>
                  <a:pt x="44648" y="62508"/>
                </a:lnTo>
                <a:lnTo>
                  <a:pt x="53578" y="89297"/>
                </a:lnTo>
                <a:lnTo>
                  <a:pt x="62508" y="98226"/>
                </a:lnTo>
                <a:lnTo>
                  <a:pt x="80367" y="116086"/>
                </a:lnTo>
                <a:lnTo>
                  <a:pt x="89297" y="125015"/>
                </a:lnTo>
                <a:lnTo>
                  <a:pt x="107156" y="125015"/>
                </a:lnTo>
                <a:lnTo>
                  <a:pt x="125015" y="125015"/>
                </a:lnTo>
                <a:lnTo>
                  <a:pt x="133945" y="116086"/>
                </a:lnTo>
                <a:lnTo>
                  <a:pt x="151804" y="98226"/>
                </a:lnTo>
                <a:lnTo>
                  <a:pt x="151804" y="89297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4" name="Freeform 622653"/>
          <p:cNvSpPr/>
          <p:nvPr/>
        </p:nvSpPr>
        <p:spPr bwMode="auto">
          <a:xfrm>
            <a:off x="3634383" y="1821656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26789" y="12501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26789" y="142875"/>
                </a:lnTo>
                <a:lnTo>
                  <a:pt x="26789" y="125016"/>
                </a:lnTo>
                <a:lnTo>
                  <a:pt x="35719" y="107156"/>
                </a:lnTo>
                <a:lnTo>
                  <a:pt x="35719" y="80367"/>
                </a:lnTo>
                <a:lnTo>
                  <a:pt x="44648" y="53578"/>
                </a:lnTo>
                <a:lnTo>
                  <a:pt x="53578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5" name="Freeform 622654"/>
          <p:cNvSpPr/>
          <p:nvPr/>
        </p:nvSpPr>
        <p:spPr bwMode="auto">
          <a:xfrm>
            <a:off x="3687961" y="1651992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62508"/>
                </a:lnTo>
                <a:lnTo>
                  <a:pt x="26789" y="89297"/>
                </a:lnTo>
                <a:lnTo>
                  <a:pt x="35719" y="125016"/>
                </a:lnTo>
                <a:lnTo>
                  <a:pt x="53578" y="151805"/>
                </a:lnTo>
                <a:lnTo>
                  <a:pt x="71437" y="187523"/>
                </a:lnTo>
                <a:lnTo>
                  <a:pt x="89297" y="214312"/>
                </a:lnTo>
                <a:lnTo>
                  <a:pt x="107156" y="232172"/>
                </a:lnTo>
                <a:lnTo>
                  <a:pt x="116086" y="241102"/>
                </a:lnTo>
                <a:lnTo>
                  <a:pt x="133945" y="250031"/>
                </a:lnTo>
                <a:lnTo>
                  <a:pt x="133945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6" name="Freeform 622655"/>
          <p:cNvSpPr/>
          <p:nvPr/>
        </p:nvSpPr>
        <p:spPr bwMode="auto">
          <a:xfrm>
            <a:off x="3812977" y="1669851"/>
            <a:ext cx="196454" cy="250033"/>
          </a:xfrm>
          <a:custGeom>
            <a:avLst/>
            <a:gdLst/>
            <a:ahLst/>
            <a:cxnLst/>
            <a:rect l="0" t="0" r="0" b="0"/>
            <a:pathLst>
              <a:path w="196454" h="250033">
                <a:moveTo>
                  <a:pt x="17859" y="80368"/>
                </a:moveTo>
                <a:lnTo>
                  <a:pt x="17859" y="80368"/>
                </a:lnTo>
                <a:lnTo>
                  <a:pt x="8929" y="80368"/>
                </a:lnTo>
                <a:lnTo>
                  <a:pt x="8929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6"/>
                </a:lnTo>
                <a:lnTo>
                  <a:pt x="892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26789" y="169664"/>
                </a:lnTo>
                <a:lnTo>
                  <a:pt x="35718" y="151805"/>
                </a:lnTo>
                <a:lnTo>
                  <a:pt x="35718" y="133946"/>
                </a:lnTo>
                <a:lnTo>
                  <a:pt x="35718" y="116086"/>
                </a:lnTo>
                <a:lnTo>
                  <a:pt x="44648" y="98227"/>
                </a:lnTo>
                <a:lnTo>
                  <a:pt x="44648" y="80368"/>
                </a:lnTo>
                <a:lnTo>
                  <a:pt x="53578" y="71438"/>
                </a:lnTo>
                <a:lnTo>
                  <a:pt x="53578" y="62508"/>
                </a:lnTo>
                <a:lnTo>
                  <a:pt x="62507" y="71438"/>
                </a:lnTo>
                <a:lnTo>
                  <a:pt x="62507" y="71438"/>
                </a:lnTo>
                <a:lnTo>
                  <a:pt x="62507" y="80368"/>
                </a:lnTo>
                <a:lnTo>
                  <a:pt x="71437" y="80368"/>
                </a:lnTo>
                <a:lnTo>
                  <a:pt x="71437" y="80368"/>
                </a:lnTo>
                <a:lnTo>
                  <a:pt x="80367" y="80368"/>
                </a:lnTo>
                <a:lnTo>
                  <a:pt x="80367" y="71438"/>
                </a:lnTo>
                <a:lnTo>
                  <a:pt x="89296" y="62508"/>
                </a:lnTo>
                <a:lnTo>
                  <a:pt x="98226" y="53578"/>
                </a:lnTo>
                <a:lnTo>
                  <a:pt x="98226" y="4464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16086" y="80368"/>
                </a:lnTo>
                <a:lnTo>
                  <a:pt x="125015" y="98227"/>
                </a:lnTo>
                <a:lnTo>
                  <a:pt x="125015" y="125016"/>
                </a:lnTo>
                <a:lnTo>
                  <a:pt x="133945" y="160735"/>
                </a:lnTo>
                <a:lnTo>
                  <a:pt x="142875" y="187524"/>
                </a:lnTo>
                <a:lnTo>
                  <a:pt x="160734" y="205383"/>
                </a:lnTo>
                <a:lnTo>
                  <a:pt x="169664" y="223243"/>
                </a:lnTo>
                <a:lnTo>
                  <a:pt x="169664" y="241102"/>
                </a:lnTo>
                <a:lnTo>
                  <a:pt x="178593" y="250032"/>
                </a:lnTo>
                <a:lnTo>
                  <a:pt x="178593" y="250032"/>
                </a:lnTo>
                <a:lnTo>
                  <a:pt x="169664" y="232172"/>
                </a:lnTo>
                <a:lnTo>
                  <a:pt x="160734" y="214313"/>
                </a:lnTo>
                <a:lnTo>
                  <a:pt x="151804" y="187524"/>
                </a:lnTo>
                <a:lnTo>
                  <a:pt x="133945" y="142875"/>
                </a:lnTo>
                <a:lnTo>
                  <a:pt x="125015" y="107157"/>
                </a:lnTo>
                <a:lnTo>
                  <a:pt x="125015" y="62508"/>
                </a:lnTo>
                <a:lnTo>
                  <a:pt x="116086" y="35719"/>
                </a:lnTo>
                <a:lnTo>
                  <a:pt x="125015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8930"/>
                </a:lnTo>
                <a:lnTo>
                  <a:pt x="187523" y="17860"/>
                </a:lnTo>
                <a:lnTo>
                  <a:pt x="196453" y="35719"/>
                </a:lnTo>
                <a:lnTo>
                  <a:pt x="196453" y="53578"/>
                </a:lnTo>
                <a:lnTo>
                  <a:pt x="187523" y="71438"/>
                </a:lnTo>
                <a:lnTo>
                  <a:pt x="178593" y="89297"/>
                </a:lnTo>
                <a:lnTo>
                  <a:pt x="160734" y="98227"/>
                </a:lnTo>
                <a:lnTo>
                  <a:pt x="151804" y="98227"/>
                </a:lnTo>
                <a:lnTo>
                  <a:pt x="151804" y="98227"/>
                </a:lnTo>
                <a:lnTo>
                  <a:pt x="151804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7" name="Freeform 622656"/>
          <p:cNvSpPr/>
          <p:nvPr/>
        </p:nvSpPr>
        <p:spPr bwMode="auto">
          <a:xfrm>
            <a:off x="2455664" y="1268016"/>
            <a:ext cx="937618" cy="1053704"/>
          </a:xfrm>
          <a:custGeom>
            <a:avLst/>
            <a:gdLst/>
            <a:ahLst/>
            <a:cxnLst/>
            <a:rect l="0" t="0" r="0" b="0"/>
            <a:pathLst>
              <a:path w="937618" h="1053704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8930" y="89297"/>
                </a:lnTo>
                <a:lnTo>
                  <a:pt x="17859" y="169663"/>
                </a:lnTo>
                <a:lnTo>
                  <a:pt x="35719" y="267890"/>
                </a:lnTo>
                <a:lnTo>
                  <a:pt x="53578" y="392906"/>
                </a:lnTo>
                <a:lnTo>
                  <a:pt x="89297" y="508992"/>
                </a:lnTo>
                <a:lnTo>
                  <a:pt x="133945" y="625078"/>
                </a:lnTo>
                <a:lnTo>
                  <a:pt x="187524" y="723304"/>
                </a:lnTo>
                <a:lnTo>
                  <a:pt x="258961" y="803671"/>
                </a:lnTo>
                <a:lnTo>
                  <a:pt x="339328" y="866179"/>
                </a:lnTo>
                <a:lnTo>
                  <a:pt x="437555" y="928687"/>
                </a:lnTo>
                <a:lnTo>
                  <a:pt x="535781" y="973335"/>
                </a:lnTo>
                <a:lnTo>
                  <a:pt x="642938" y="1000124"/>
                </a:lnTo>
                <a:lnTo>
                  <a:pt x="750094" y="1035843"/>
                </a:lnTo>
                <a:lnTo>
                  <a:pt x="848320" y="1044773"/>
                </a:lnTo>
                <a:lnTo>
                  <a:pt x="937617" y="1053703"/>
                </a:lnTo>
                <a:lnTo>
                  <a:pt x="937617" y="105370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8" name="Freeform 622657"/>
          <p:cNvSpPr/>
          <p:nvPr/>
        </p:nvSpPr>
        <p:spPr bwMode="auto">
          <a:xfrm>
            <a:off x="3482578" y="1044773"/>
            <a:ext cx="625079" cy="875111"/>
          </a:xfrm>
          <a:custGeom>
            <a:avLst/>
            <a:gdLst/>
            <a:ahLst/>
            <a:cxnLst/>
            <a:rect l="0" t="0" r="0" b="0"/>
            <a:pathLst>
              <a:path w="625079" h="875111">
                <a:moveTo>
                  <a:pt x="0" y="0"/>
                </a:moveTo>
                <a:lnTo>
                  <a:pt x="8930" y="8930"/>
                </a:lnTo>
                <a:lnTo>
                  <a:pt x="35719" y="17860"/>
                </a:lnTo>
                <a:lnTo>
                  <a:pt x="71438" y="53578"/>
                </a:lnTo>
                <a:lnTo>
                  <a:pt x="142875" y="107157"/>
                </a:lnTo>
                <a:lnTo>
                  <a:pt x="223242" y="178594"/>
                </a:lnTo>
                <a:lnTo>
                  <a:pt x="321469" y="267891"/>
                </a:lnTo>
                <a:lnTo>
                  <a:pt x="419695" y="375047"/>
                </a:lnTo>
                <a:lnTo>
                  <a:pt x="500063" y="482203"/>
                </a:lnTo>
                <a:lnTo>
                  <a:pt x="571500" y="589360"/>
                </a:lnTo>
                <a:lnTo>
                  <a:pt x="607219" y="678656"/>
                </a:lnTo>
                <a:lnTo>
                  <a:pt x="625078" y="759024"/>
                </a:lnTo>
                <a:lnTo>
                  <a:pt x="616149" y="821531"/>
                </a:lnTo>
                <a:lnTo>
                  <a:pt x="607219" y="875110"/>
                </a:lnTo>
                <a:lnTo>
                  <a:pt x="607219" y="8751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9" name="Freeform 622658"/>
          <p:cNvSpPr/>
          <p:nvPr/>
        </p:nvSpPr>
        <p:spPr bwMode="auto">
          <a:xfrm>
            <a:off x="7438430" y="2455664"/>
            <a:ext cx="232173" cy="44650"/>
          </a:xfrm>
          <a:custGeom>
            <a:avLst/>
            <a:gdLst/>
            <a:ahLst/>
            <a:cxnLst/>
            <a:rect l="0" t="0" r="0" b="0"/>
            <a:pathLst>
              <a:path w="232173" h="44650">
                <a:moveTo>
                  <a:pt x="0" y="44649"/>
                </a:moveTo>
                <a:lnTo>
                  <a:pt x="0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53578" y="44649"/>
                </a:lnTo>
                <a:lnTo>
                  <a:pt x="89297" y="35719"/>
                </a:lnTo>
                <a:lnTo>
                  <a:pt x="125015" y="26789"/>
                </a:lnTo>
                <a:lnTo>
                  <a:pt x="160734" y="17859"/>
                </a:lnTo>
                <a:lnTo>
                  <a:pt x="196453" y="8930"/>
                </a:lnTo>
                <a:lnTo>
                  <a:pt x="21431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0" name="Freeform 622659"/>
          <p:cNvSpPr/>
          <p:nvPr/>
        </p:nvSpPr>
        <p:spPr bwMode="auto">
          <a:xfrm>
            <a:off x="7554516" y="2366367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53578"/>
                </a:lnTo>
                <a:lnTo>
                  <a:pt x="26789" y="89297"/>
                </a:lnTo>
                <a:lnTo>
                  <a:pt x="26789" y="133946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1" name="Freeform 622660"/>
          <p:cNvSpPr/>
          <p:nvPr/>
        </p:nvSpPr>
        <p:spPr bwMode="auto">
          <a:xfrm>
            <a:off x="5795367" y="3116461"/>
            <a:ext cx="196454" cy="455415"/>
          </a:xfrm>
          <a:custGeom>
            <a:avLst/>
            <a:gdLst/>
            <a:ahLst/>
            <a:cxnLst/>
            <a:rect l="0" t="0" r="0" b="0"/>
            <a:pathLst>
              <a:path w="196454" h="455415">
                <a:moveTo>
                  <a:pt x="26789" y="44648"/>
                </a:moveTo>
                <a:lnTo>
                  <a:pt x="2678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62507"/>
                </a:lnTo>
                <a:lnTo>
                  <a:pt x="35719" y="89296"/>
                </a:lnTo>
                <a:lnTo>
                  <a:pt x="35719" y="125015"/>
                </a:lnTo>
                <a:lnTo>
                  <a:pt x="44649" y="178593"/>
                </a:lnTo>
                <a:lnTo>
                  <a:pt x="53578" y="241101"/>
                </a:lnTo>
                <a:lnTo>
                  <a:pt x="62508" y="312539"/>
                </a:lnTo>
                <a:lnTo>
                  <a:pt x="71438" y="366117"/>
                </a:lnTo>
                <a:lnTo>
                  <a:pt x="80367" y="410765"/>
                </a:lnTo>
                <a:lnTo>
                  <a:pt x="80367" y="446484"/>
                </a:lnTo>
                <a:lnTo>
                  <a:pt x="89297" y="455414"/>
                </a:lnTo>
                <a:lnTo>
                  <a:pt x="80367" y="446484"/>
                </a:lnTo>
                <a:lnTo>
                  <a:pt x="71438" y="419695"/>
                </a:lnTo>
                <a:lnTo>
                  <a:pt x="53578" y="375046"/>
                </a:lnTo>
                <a:lnTo>
                  <a:pt x="44649" y="321468"/>
                </a:lnTo>
                <a:lnTo>
                  <a:pt x="26789" y="258960"/>
                </a:lnTo>
                <a:lnTo>
                  <a:pt x="8930" y="196453"/>
                </a:lnTo>
                <a:lnTo>
                  <a:pt x="8930" y="142875"/>
                </a:lnTo>
                <a:lnTo>
                  <a:pt x="0" y="98226"/>
                </a:lnTo>
                <a:lnTo>
                  <a:pt x="8930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53578" y="26789"/>
                </a:lnTo>
                <a:lnTo>
                  <a:pt x="80367" y="17859"/>
                </a:lnTo>
                <a:lnTo>
                  <a:pt x="98227" y="17859"/>
                </a:lnTo>
                <a:lnTo>
                  <a:pt x="125016" y="8929"/>
                </a:lnTo>
                <a:lnTo>
                  <a:pt x="151805" y="8929"/>
                </a:lnTo>
                <a:lnTo>
                  <a:pt x="17859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2" name="Freeform 622661"/>
          <p:cNvSpPr/>
          <p:nvPr/>
        </p:nvSpPr>
        <p:spPr bwMode="auto">
          <a:xfrm>
            <a:off x="5804297" y="3295054"/>
            <a:ext cx="223243" cy="35720"/>
          </a:xfrm>
          <a:custGeom>
            <a:avLst/>
            <a:gdLst/>
            <a:ahLst/>
            <a:cxnLst/>
            <a:rect l="0" t="0" r="0" b="0"/>
            <a:pathLst>
              <a:path w="223243" h="35720">
                <a:moveTo>
                  <a:pt x="0" y="35719"/>
                </a:moveTo>
                <a:lnTo>
                  <a:pt x="8930" y="26789"/>
                </a:lnTo>
                <a:lnTo>
                  <a:pt x="17859" y="35719"/>
                </a:lnTo>
                <a:lnTo>
                  <a:pt x="44648" y="35719"/>
                </a:lnTo>
                <a:lnTo>
                  <a:pt x="71437" y="35719"/>
                </a:lnTo>
                <a:lnTo>
                  <a:pt x="107156" y="35719"/>
                </a:lnTo>
                <a:lnTo>
                  <a:pt x="133945" y="26789"/>
                </a:lnTo>
                <a:lnTo>
                  <a:pt x="169664" y="26789"/>
                </a:lnTo>
                <a:lnTo>
                  <a:pt x="196453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3" name="Freeform 622662"/>
          <p:cNvSpPr/>
          <p:nvPr/>
        </p:nvSpPr>
        <p:spPr bwMode="auto">
          <a:xfrm>
            <a:off x="6090047" y="3348632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96454"/>
                </a:lnTo>
                <a:lnTo>
                  <a:pt x="8930" y="223243"/>
                </a:lnTo>
                <a:lnTo>
                  <a:pt x="17859" y="250032"/>
                </a:lnTo>
                <a:lnTo>
                  <a:pt x="17859" y="267891"/>
                </a:lnTo>
                <a:lnTo>
                  <a:pt x="17859" y="276821"/>
                </a:lnTo>
                <a:lnTo>
                  <a:pt x="17859" y="267891"/>
                </a:lnTo>
                <a:lnTo>
                  <a:pt x="17859" y="250032"/>
                </a:lnTo>
                <a:lnTo>
                  <a:pt x="17859" y="214313"/>
                </a:lnTo>
                <a:lnTo>
                  <a:pt x="17859" y="169664"/>
                </a:lnTo>
                <a:lnTo>
                  <a:pt x="17859" y="116086"/>
                </a:lnTo>
                <a:lnTo>
                  <a:pt x="26789" y="62508"/>
                </a:lnTo>
                <a:lnTo>
                  <a:pt x="35719" y="26789"/>
                </a:lnTo>
                <a:lnTo>
                  <a:pt x="44648" y="0"/>
                </a:lnTo>
                <a:lnTo>
                  <a:pt x="62508" y="0"/>
                </a:lnTo>
                <a:lnTo>
                  <a:pt x="80367" y="17860"/>
                </a:lnTo>
                <a:lnTo>
                  <a:pt x="98226" y="62508"/>
                </a:lnTo>
                <a:lnTo>
                  <a:pt x="116086" y="107157"/>
                </a:lnTo>
                <a:lnTo>
                  <a:pt x="125016" y="160735"/>
                </a:lnTo>
                <a:lnTo>
                  <a:pt x="133945" y="214313"/>
                </a:lnTo>
                <a:lnTo>
                  <a:pt x="133945" y="250032"/>
                </a:lnTo>
                <a:lnTo>
                  <a:pt x="133945" y="276821"/>
                </a:lnTo>
                <a:lnTo>
                  <a:pt x="125016" y="294680"/>
                </a:lnTo>
                <a:lnTo>
                  <a:pt x="116086" y="294680"/>
                </a:lnTo>
                <a:lnTo>
                  <a:pt x="107156" y="285750"/>
                </a:lnTo>
                <a:lnTo>
                  <a:pt x="98226" y="258961"/>
                </a:lnTo>
                <a:lnTo>
                  <a:pt x="80367" y="223243"/>
                </a:lnTo>
                <a:lnTo>
                  <a:pt x="80367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4" name="Freeform 622663"/>
          <p:cNvSpPr/>
          <p:nvPr/>
        </p:nvSpPr>
        <p:spPr bwMode="auto">
          <a:xfrm>
            <a:off x="6072188" y="3500437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8930"/>
                </a:moveTo>
                <a:lnTo>
                  <a:pt x="0" y="8930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5" name="Freeform 622664"/>
          <p:cNvSpPr/>
          <p:nvPr/>
        </p:nvSpPr>
        <p:spPr bwMode="auto">
          <a:xfrm>
            <a:off x="6206133" y="3455789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8929"/>
                </a:move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6" name="Freeform 622665"/>
          <p:cNvSpPr/>
          <p:nvPr/>
        </p:nvSpPr>
        <p:spPr bwMode="auto">
          <a:xfrm>
            <a:off x="6313289" y="3268265"/>
            <a:ext cx="223243" cy="44650"/>
          </a:xfrm>
          <a:custGeom>
            <a:avLst/>
            <a:gdLst/>
            <a:ahLst/>
            <a:cxnLst/>
            <a:rect l="0" t="0" r="0" b="0"/>
            <a:pathLst>
              <a:path w="223243" h="4465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44649"/>
                </a:lnTo>
                <a:lnTo>
                  <a:pt x="53578" y="44649"/>
                </a:lnTo>
                <a:lnTo>
                  <a:pt x="89297" y="35719"/>
                </a:lnTo>
                <a:lnTo>
                  <a:pt x="125016" y="35719"/>
                </a:lnTo>
                <a:lnTo>
                  <a:pt x="169664" y="26789"/>
                </a:lnTo>
                <a:lnTo>
                  <a:pt x="19645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7" name="Freeform 622666"/>
          <p:cNvSpPr/>
          <p:nvPr/>
        </p:nvSpPr>
        <p:spPr bwMode="auto">
          <a:xfrm>
            <a:off x="6429375" y="3214687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98227"/>
                </a:lnTo>
                <a:lnTo>
                  <a:pt x="26789" y="133945"/>
                </a:lnTo>
                <a:lnTo>
                  <a:pt x="44648" y="169664"/>
                </a:lnTo>
                <a:lnTo>
                  <a:pt x="53578" y="205383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8" name="Freeform 622667"/>
          <p:cNvSpPr/>
          <p:nvPr/>
        </p:nvSpPr>
        <p:spPr bwMode="auto">
          <a:xfrm>
            <a:off x="6706195" y="2955726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25016"/>
                </a:lnTo>
                <a:lnTo>
                  <a:pt x="26789" y="151805"/>
                </a:lnTo>
                <a:lnTo>
                  <a:pt x="35719" y="169664"/>
                </a:lnTo>
                <a:lnTo>
                  <a:pt x="53578" y="187524"/>
                </a:lnTo>
                <a:lnTo>
                  <a:pt x="71438" y="196453"/>
                </a:lnTo>
                <a:lnTo>
                  <a:pt x="98227" y="196453"/>
                </a:lnTo>
                <a:lnTo>
                  <a:pt x="116086" y="196453"/>
                </a:lnTo>
                <a:lnTo>
                  <a:pt x="142875" y="187524"/>
                </a:lnTo>
                <a:lnTo>
                  <a:pt x="160735" y="178594"/>
                </a:lnTo>
                <a:lnTo>
                  <a:pt x="169664" y="151805"/>
                </a:lnTo>
                <a:lnTo>
                  <a:pt x="169664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9" name="Freeform 622668"/>
          <p:cNvSpPr/>
          <p:nvPr/>
        </p:nvSpPr>
        <p:spPr bwMode="auto">
          <a:xfrm>
            <a:off x="6706195" y="2973586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0" y="80367"/>
                </a:moveTo>
                <a:lnTo>
                  <a:pt x="0" y="71437"/>
                </a:lnTo>
                <a:lnTo>
                  <a:pt x="8930" y="71437"/>
                </a:lnTo>
                <a:lnTo>
                  <a:pt x="26789" y="62507"/>
                </a:lnTo>
                <a:lnTo>
                  <a:pt x="44649" y="53578"/>
                </a:lnTo>
                <a:lnTo>
                  <a:pt x="71438" y="35718"/>
                </a:lnTo>
                <a:lnTo>
                  <a:pt x="89297" y="26789"/>
                </a:lnTo>
                <a:lnTo>
                  <a:pt x="107157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0" name="Freeform 622669"/>
          <p:cNvSpPr/>
          <p:nvPr/>
        </p:nvSpPr>
        <p:spPr bwMode="auto">
          <a:xfrm>
            <a:off x="6652617" y="2875359"/>
            <a:ext cx="241103" cy="26790"/>
          </a:xfrm>
          <a:custGeom>
            <a:avLst/>
            <a:gdLst/>
            <a:ahLst/>
            <a:cxnLst/>
            <a:rect l="0" t="0" r="0" b="0"/>
            <a:pathLst>
              <a:path w="241103" h="2679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107156" y="26789"/>
                </a:lnTo>
                <a:lnTo>
                  <a:pt x="142875" y="26789"/>
                </a:lnTo>
                <a:lnTo>
                  <a:pt x="178594" y="17859"/>
                </a:lnTo>
                <a:lnTo>
                  <a:pt x="214313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1" name="Freeform 622670"/>
          <p:cNvSpPr/>
          <p:nvPr/>
        </p:nvSpPr>
        <p:spPr bwMode="auto">
          <a:xfrm>
            <a:off x="6965156" y="2911078"/>
            <a:ext cx="62509" cy="214313"/>
          </a:xfrm>
          <a:custGeom>
            <a:avLst/>
            <a:gdLst/>
            <a:ahLst/>
            <a:cxnLst/>
            <a:rect l="0" t="0" r="0" b="0"/>
            <a:pathLst>
              <a:path w="62509" h="214313">
                <a:moveTo>
                  <a:pt x="17860" y="8929"/>
                </a:moveTo>
                <a:lnTo>
                  <a:pt x="1786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98226"/>
                </a:lnTo>
                <a:lnTo>
                  <a:pt x="35719" y="125015"/>
                </a:lnTo>
                <a:lnTo>
                  <a:pt x="44649" y="151804"/>
                </a:lnTo>
                <a:lnTo>
                  <a:pt x="53578" y="169664"/>
                </a:lnTo>
                <a:lnTo>
                  <a:pt x="62508" y="187523"/>
                </a:lnTo>
                <a:lnTo>
                  <a:pt x="62508" y="205383"/>
                </a:lnTo>
                <a:lnTo>
                  <a:pt x="62508" y="214312"/>
                </a:lnTo>
                <a:lnTo>
                  <a:pt x="44649" y="214312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2" name="Freeform 622671"/>
          <p:cNvSpPr/>
          <p:nvPr/>
        </p:nvSpPr>
        <p:spPr bwMode="auto">
          <a:xfrm>
            <a:off x="6804422" y="2830711"/>
            <a:ext cx="348259" cy="98227"/>
          </a:xfrm>
          <a:custGeom>
            <a:avLst/>
            <a:gdLst/>
            <a:ahLst/>
            <a:cxnLst/>
            <a:rect l="0" t="0" r="0" b="0"/>
            <a:pathLst>
              <a:path w="348259" h="98227">
                <a:moveTo>
                  <a:pt x="0" y="98226"/>
                </a:moveTo>
                <a:lnTo>
                  <a:pt x="0" y="98226"/>
                </a:lnTo>
                <a:lnTo>
                  <a:pt x="0" y="89296"/>
                </a:lnTo>
                <a:lnTo>
                  <a:pt x="8930" y="89296"/>
                </a:lnTo>
                <a:lnTo>
                  <a:pt x="17859" y="80367"/>
                </a:lnTo>
                <a:lnTo>
                  <a:pt x="44648" y="80367"/>
                </a:lnTo>
                <a:lnTo>
                  <a:pt x="80367" y="62507"/>
                </a:lnTo>
                <a:lnTo>
                  <a:pt x="116086" y="53578"/>
                </a:lnTo>
                <a:lnTo>
                  <a:pt x="169664" y="35718"/>
                </a:lnTo>
                <a:lnTo>
                  <a:pt x="223242" y="17859"/>
                </a:lnTo>
                <a:lnTo>
                  <a:pt x="267891" y="8929"/>
                </a:lnTo>
                <a:lnTo>
                  <a:pt x="303609" y="0"/>
                </a:lnTo>
                <a:lnTo>
                  <a:pt x="330398" y="0"/>
                </a:lnTo>
                <a:lnTo>
                  <a:pt x="348258" y="8929"/>
                </a:lnTo>
                <a:lnTo>
                  <a:pt x="348258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3" name="Freeform 622672"/>
          <p:cNvSpPr/>
          <p:nvPr/>
        </p:nvSpPr>
        <p:spPr bwMode="auto">
          <a:xfrm>
            <a:off x="7134820" y="3027164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62507"/>
                </a:lnTo>
                <a:lnTo>
                  <a:pt x="35719" y="80367"/>
                </a:lnTo>
                <a:lnTo>
                  <a:pt x="4464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80368" y="80367"/>
                </a:lnTo>
                <a:lnTo>
                  <a:pt x="89297" y="62507"/>
                </a:lnTo>
                <a:lnTo>
                  <a:pt x="89297" y="53578"/>
                </a:lnTo>
                <a:lnTo>
                  <a:pt x="80368" y="35718"/>
                </a:lnTo>
                <a:lnTo>
                  <a:pt x="62508" y="17859"/>
                </a:lnTo>
                <a:lnTo>
                  <a:pt x="44649" y="8929"/>
                </a:lnTo>
                <a:lnTo>
                  <a:pt x="26789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4" name="Freeform 622673"/>
          <p:cNvSpPr/>
          <p:nvPr/>
        </p:nvSpPr>
        <p:spPr bwMode="auto">
          <a:xfrm>
            <a:off x="6750844" y="3187898"/>
            <a:ext cx="616149" cy="125017"/>
          </a:xfrm>
          <a:custGeom>
            <a:avLst/>
            <a:gdLst/>
            <a:ahLst/>
            <a:cxnLst/>
            <a:rect l="0" t="0" r="0" b="0"/>
            <a:pathLst>
              <a:path w="616149" h="125017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35719" y="116086"/>
                </a:lnTo>
                <a:lnTo>
                  <a:pt x="80367" y="107156"/>
                </a:lnTo>
                <a:lnTo>
                  <a:pt x="142875" y="89297"/>
                </a:lnTo>
                <a:lnTo>
                  <a:pt x="232172" y="71438"/>
                </a:lnTo>
                <a:lnTo>
                  <a:pt x="330398" y="53578"/>
                </a:lnTo>
                <a:lnTo>
                  <a:pt x="428625" y="26789"/>
                </a:lnTo>
                <a:lnTo>
                  <a:pt x="526851" y="17859"/>
                </a:lnTo>
                <a:lnTo>
                  <a:pt x="616148" y="0"/>
                </a:lnTo>
                <a:lnTo>
                  <a:pt x="61614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5" name="Freeform 622674"/>
          <p:cNvSpPr/>
          <p:nvPr/>
        </p:nvSpPr>
        <p:spPr bwMode="auto">
          <a:xfrm>
            <a:off x="6813352" y="3321843"/>
            <a:ext cx="205383" cy="330400"/>
          </a:xfrm>
          <a:custGeom>
            <a:avLst/>
            <a:gdLst/>
            <a:ahLst/>
            <a:cxnLst/>
            <a:rect l="0" t="0" r="0" b="0"/>
            <a:pathLst>
              <a:path w="205383" h="330400">
                <a:moveTo>
                  <a:pt x="133945" y="53578"/>
                </a:moveTo>
                <a:lnTo>
                  <a:pt x="133945" y="5357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17860"/>
                </a:lnTo>
                <a:lnTo>
                  <a:pt x="53578" y="35719"/>
                </a:lnTo>
                <a:lnTo>
                  <a:pt x="35718" y="6250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42875"/>
                </a:lnTo>
                <a:lnTo>
                  <a:pt x="44648" y="160735"/>
                </a:lnTo>
                <a:lnTo>
                  <a:pt x="71437" y="169664"/>
                </a:lnTo>
                <a:lnTo>
                  <a:pt x="107156" y="178594"/>
                </a:lnTo>
                <a:lnTo>
                  <a:pt x="142875" y="178594"/>
                </a:lnTo>
                <a:lnTo>
                  <a:pt x="169664" y="187524"/>
                </a:lnTo>
                <a:lnTo>
                  <a:pt x="196453" y="196453"/>
                </a:lnTo>
                <a:lnTo>
                  <a:pt x="205382" y="214313"/>
                </a:lnTo>
                <a:lnTo>
                  <a:pt x="196453" y="232172"/>
                </a:lnTo>
                <a:lnTo>
                  <a:pt x="178593" y="258961"/>
                </a:lnTo>
                <a:lnTo>
                  <a:pt x="142875" y="285750"/>
                </a:lnTo>
                <a:lnTo>
                  <a:pt x="98226" y="312539"/>
                </a:lnTo>
                <a:lnTo>
                  <a:pt x="62507" y="321469"/>
                </a:lnTo>
                <a:lnTo>
                  <a:pt x="26789" y="330399"/>
                </a:lnTo>
                <a:lnTo>
                  <a:pt x="0" y="321469"/>
                </a:lnTo>
                <a:lnTo>
                  <a:pt x="0" y="303610"/>
                </a:lnTo>
                <a:lnTo>
                  <a:pt x="8929" y="285750"/>
                </a:lnTo>
                <a:lnTo>
                  <a:pt x="35718" y="258961"/>
                </a:lnTo>
                <a:lnTo>
                  <a:pt x="71437" y="232172"/>
                </a:lnTo>
                <a:lnTo>
                  <a:pt x="71437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6" name="Freeform 622675"/>
          <p:cNvSpPr/>
          <p:nvPr/>
        </p:nvSpPr>
        <p:spPr bwMode="auto">
          <a:xfrm>
            <a:off x="7045523" y="3429000"/>
            <a:ext cx="151806" cy="348258"/>
          </a:xfrm>
          <a:custGeom>
            <a:avLst/>
            <a:gdLst/>
            <a:ahLst/>
            <a:cxnLst/>
            <a:rect l="0" t="0" r="0" b="0"/>
            <a:pathLst>
              <a:path w="151806" h="348258">
                <a:moveTo>
                  <a:pt x="0" y="62507"/>
                </a:moveTo>
                <a:lnTo>
                  <a:pt x="8930" y="71437"/>
                </a:lnTo>
                <a:lnTo>
                  <a:pt x="17860" y="80367"/>
                </a:lnTo>
                <a:lnTo>
                  <a:pt x="26790" y="98226"/>
                </a:lnTo>
                <a:lnTo>
                  <a:pt x="44649" y="125015"/>
                </a:lnTo>
                <a:lnTo>
                  <a:pt x="53579" y="160734"/>
                </a:lnTo>
                <a:lnTo>
                  <a:pt x="62508" y="205382"/>
                </a:lnTo>
                <a:lnTo>
                  <a:pt x="62508" y="250031"/>
                </a:lnTo>
                <a:lnTo>
                  <a:pt x="71438" y="285750"/>
                </a:lnTo>
                <a:lnTo>
                  <a:pt x="71438" y="321468"/>
                </a:lnTo>
                <a:lnTo>
                  <a:pt x="62508" y="348257"/>
                </a:lnTo>
                <a:lnTo>
                  <a:pt x="53579" y="348257"/>
                </a:lnTo>
                <a:lnTo>
                  <a:pt x="44649" y="348257"/>
                </a:lnTo>
                <a:lnTo>
                  <a:pt x="35719" y="330398"/>
                </a:lnTo>
                <a:lnTo>
                  <a:pt x="26790" y="285750"/>
                </a:lnTo>
                <a:lnTo>
                  <a:pt x="17860" y="223242"/>
                </a:lnTo>
                <a:lnTo>
                  <a:pt x="17860" y="160734"/>
                </a:lnTo>
                <a:lnTo>
                  <a:pt x="17860" y="107156"/>
                </a:lnTo>
                <a:lnTo>
                  <a:pt x="44649" y="53578"/>
                </a:lnTo>
                <a:lnTo>
                  <a:pt x="71438" y="26789"/>
                </a:lnTo>
                <a:lnTo>
                  <a:pt x="98227" y="0"/>
                </a:lnTo>
                <a:lnTo>
                  <a:pt x="125016" y="0"/>
                </a:lnTo>
                <a:lnTo>
                  <a:pt x="142875" y="8929"/>
                </a:lnTo>
                <a:lnTo>
                  <a:pt x="151805" y="26789"/>
                </a:lnTo>
                <a:lnTo>
                  <a:pt x="151805" y="53578"/>
                </a:lnTo>
                <a:lnTo>
                  <a:pt x="133946" y="80367"/>
                </a:lnTo>
                <a:lnTo>
                  <a:pt x="116086" y="107156"/>
                </a:lnTo>
                <a:lnTo>
                  <a:pt x="89297" y="133945"/>
                </a:lnTo>
                <a:lnTo>
                  <a:pt x="62508" y="142875"/>
                </a:lnTo>
                <a:lnTo>
                  <a:pt x="53579" y="142875"/>
                </a:lnTo>
                <a:lnTo>
                  <a:pt x="53579" y="125015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7" name="Freeform 622676"/>
          <p:cNvSpPr/>
          <p:nvPr/>
        </p:nvSpPr>
        <p:spPr bwMode="auto">
          <a:xfrm>
            <a:off x="7259836" y="3402211"/>
            <a:ext cx="125017" cy="232172"/>
          </a:xfrm>
          <a:custGeom>
            <a:avLst/>
            <a:gdLst/>
            <a:ahLst/>
            <a:cxnLst/>
            <a:rect l="0" t="0" r="0" b="0"/>
            <a:pathLst>
              <a:path w="125017" h="232172">
                <a:moveTo>
                  <a:pt x="0" y="53578"/>
                </a:moveTo>
                <a:lnTo>
                  <a:pt x="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8930" y="232171"/>
                </a:lnTo>
                <a:lnTo>
                  <a:pt x="0" y="214312"/>
                </a:lnTo>
                <a:lnTo>
                  <a:pt x="0" y="196453"/>
                </a:lnTo>
                <a:lnTo>
                  <a:pt x="0" y="160734"/>
                </a:lnTo>
                <a:lnTo>
                  <a:pt x="0" y="107156"/>
                </a:lnTo>
                <a:lnTo>
                  <a:pt x="8930" y="62507"/>
                </a:lnTo>
                <a:lnTo>
                  <a:pt x="17859" y="26789"/>
                </a:lnTo>
                <a:lnTo>
                  <a:pt x="35719" y="8929"/>
                </a:lnTo>
                <a:lnTo>
                  <a:pt x="53578" y="0"/>
                </a:lnTo>
                <a:lnTo>
                  <a:pt x="71437" y="8929"/>
                </a:lnTo>
                <a:lnTo>
                  <a:pt x="98227" y="26789"/>
                </a:lnTo>
                <a:lnTo>
                  <a:pt x="107156" y="62507"/>
                </a:lnTo>
                <a:lnTo>
                  <a:pt x="125016" y="98226"/>
                </a:lnTo>
                <a:lnTo>
                  <a:pt x="125016" y="125015"/>
                </a:lnTo>
                <a:lnTo>
                  <a:pt x="125016" y="160734"/>
                </a:lnTo>
                <a:lnTo>
                  <a:pt x="116086" y="187523"/>
                </a:lnTo>
                <a:lnTo>
                  <a:pt x="107156" y="205382"/>
                </a:lnTo>
                <a:lnTo>
                  <a:pt x="98227" y="214312"/>
                </a:lnTo>
                <a:lnTo>
                  <a:pt x="89297" y="205382"/>
                </a:lnTo>
                <a:lnTo>
                  <a:pt x="80367" y="196453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8" name="Freeform 622677"/>
          <p:cNvSpPr/>
          <p:nvPr/>
        </p:nvSpPr>
        <p:spPr bwMode="auto">
          <a:xfrm>
            <a:off x="7233047" y="3473648"/>
            <a:ext cx="151806" cy="62509"/>
          </a:xfrm>
          <a:custGeom>
            <a:avLst/>
            <a:gdLst/>
            <a:ahLst/>
            <a:cxnLst/>
            <a:rect l="0" t="0" r="0" b="0"/>
            <a:pathLst>
              <a:path w="151806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26789" y="53578"/>
                </a:lnTo>
                <a:lnTo>
                  <a:pt x="53578" y="44648"/>
                </a:lnTo>
                <a:lnTo>
                  <a:pt x="89297" y="35719"/>
                </a:lnTo>
                <a:lnTo>
                  <a:pt x="125016" y="1785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79" name="Freeform 622678"/>
          <p:cNvSpPr/>
          <p:nvPr/>
        </p:nvSpPr>
        <p:spPr bwMode="auto">
          <a:xfrm>
            <a:off x="5956102" y="4161234"/>
            <a:ext cx="151805" cy="17860"/>
          </a:xfrm>
          <a:custGeom>
            <a:avLst/>
            <a:gdLst/>
            <a:ahLst/>
            <a:cxnLst/>
            <a:rect l="0" t="0" r="0" b="0"/>
            <a:pathLst>
              <a:path w="151805" h="17860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35718" y="17859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0" name="Freeform 622679"/>
          <p:cNvSpPr/>
          <p:nvPr/>
        </p:nvSpPr>
        <p:spPr bwMode="auto">
          <a:xfrm>
            <a:off x="6018609" y="4045148"/>
            <a:ext cx="107158" cy="348259"/>
          </a:xfrm>
          <a:custGeom>
            <a:avLst/>
            <a:gdLst/>
            <a:ahLst/>
            <a:cxnLst/>
            <a:rect l="0" t="0" r="0" b="0"/>
            <a:pathLst>
              <a:path w="107158" h="348259">
                <a:moveTo>
                  <a:pt x="0" y="0"/>
                </a:moveTo>
                <a:lnTo>
                  <a:pt x="0" y="0"/>
                </a:lnTo>
                <a:lnTo>
                  <a:pt x="8930" y="17859"/>
                </a:lnTo>
                <a:lnTo>
                  <a:pt x="17860" y="44648"/>
                </a:lnTo>
                <a:lnTo>
                  <a:pt x="26789" y="89297"/>
                </a:lnTo>
                <a:lnTo>
                  <a:pt x="35719" y="142875"/>
                </a:lnTo>
                <a:lnTo>
                  <a:pt x="44649" y="196453"/>
                </a:lnTo>
                <a:lnTo>
                  <a:pt x="62508" y="250031"/>
                </a:lnTo>
                <a:lnTo>
                  <a:pt x="71438" y="294680"/>
                </a:lnTo>
                <a:lnTo>
                  <a:pt x="80368" y="330398"/>
                </a:lnTo>
                <a:lnTo>
                  <a:pt x="98227" y="348258"/>
                </a:lnTo>
                <a:lnTo>
                  <a:pt x="107157" y="348258"/>
                </a:lnTo>
                <a:lnTo>
                  <a:pt x="107157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1" name="Freeform 622680"/>
          <p:cNvSpPr/>
          <p:nvPr/>
        </p:nvSpPr>
        <p:spPr bwMode="auto">
          <a:xfrm>
            <a:off x="6223992" y="3893343"/>
            <a:ext cx="258962" cy="419697"/>
          </a:xfrm>
          <a:custGeom>
            <a:avLst/>
            <a:gdLst/>
            <a:ahLst/>
            <a:cxnLst/>
            <a:rect l="0" t="0" r="0" b="0"/>
            <a:pathLst>
              <a:path w="258962" h="419697">
                <a:moveTo>
                  <a:pt x="8930" y="178594"/>
                </a:move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14313"/>
                </a:lnTo>
                <a:lnTo>
                  <a:pt x="26789" y="258961"/>
                </a:lnTo>
                <a:lnTo>
                  <a:pt x="44649" y="303610"/>
                </a:lnTo>
                <a:lnTo>
                  <a:pt x="53578" y="348258"/>
                </a:lnTo>
                <a:lnTo>
                  <a:pt x="71438" y="383977"/>
                </a:lnTo>
                <a:lnTo>
                  <a:pt x="71438" y="401836"/>
                </a:lnTo>
                <a:lnTo>
                  <a:pt x="80367" y="419696"/>
                </a:lnTo>
                <a:lnTo>
                  <a:pt x="80367" y="419696"/>
                </a:lnTo>
                <a:lnTo>
                  <a:pt x="71438" y="410766"/>
                </a:lnTo>
                <a:lnTo>
                  <a:pt x="62508" y="375047"/>
                </a:lnTo>
                <a:lnTo>
                  <a:pt x="53578" y="339328"/>
                </a:lnTo>
                <a:lnTo>
                  <a:pt x="35719" y="285750"/>
                </a:lnTo>
                <a:lnTo>
                  <a:pt x="26789" y="232172"/>
                </a:lnTo>
                <a:lnTo>
                  <a:pt x="17860" y="178594"/>
                </a:lnTo>
                <a:lnTo>
                  <a:pt x="17860" y="142875"/>
                </a:lnTo>
                <a:lnTo>
                  <a:pt x="26789" y="116086"/>
                </a:lnTo>
                <a:lnTo>
                  <a:pt x="44649" y="89297"/>
                </a:lnTo>
                <a:lnTo>
                  <a:pt x="71438" y="71438"/>
                </a:lnTo>
                <a:lnTo>
                  <a:pt x="107156" y="62508"/>
                </a:lnTo>
                <a:lnTo>
                  <a:pt x="142875" y="44649"/>
                </a:lnTo>
                <a:lnTo>
                  <a:pt x="178594" y="35719"/>
                </a:lnTo>
                <a:lnTo>
                  <a:pt x="214313" y="17860"/>
                </a:lnTo>
                <a:lnTo>
                  <a:pt x="24110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2" name="Freeform 622681"/>
          <p:cNvSpPr/>
          <p:nvPr/>
        </p:nvSpPr>
        <p:spPr bwMode="auto">
          <a:xfrm>
            <a:off x="6304359" y="4089796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35719"/>
                </a:moveTo>
                <a:lnTo>
                  <a:pt x="8930" y="35719"/>
                </a:lnTo>
                <a:lnTo>
                  <a:pt x="35719" y="26790"/>
                </a:lnTo>
                <a:lnTo>
                  <a:pt x="71438" y="17860"/>
                </a:lnTo>
                <a:lnTo>
                  <a:pt x="107157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3" name="Freeform 622682"/>
          <p:cNvSpPr/>
          <p:nvPr/>
        </p:nvSpPr>
        <p:spPr bwMode="auto">
          <a:xfrm>
            <a:off x="6509742" y="4241601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17860" y="71438"/>
                </a:lnTo>
                <a:lnTo>
                  <a:pt x="17860" y="107156"/>
                </a:lnTo>
                <a:lnTo>
                  <a:pt x="26789" y="133945"/>
                </a:lnTo>
                <a:lnTo>
                  <a:pt x="26789" y="160735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4" name="Freeform 622683"/>
          <p:cNvSpPr/>
          <p:nvPr/>
        </p:nvSpPr>
        <p:spPr bwMode="auto">
          <a:xfrm>
            <a:off x="6402586" y="4143375"/>
            <a:ext cx="348259" cy="285751"/>
          </a:xfrm>
          <a:custGeom>
            <a:avLst/>
            <a:gdLst/>
            <a:ahLst/>
            <a:cxnLst/>
            <a:rect l="0" t="0" r="0" b="0"/>
            <a:pathLst>
              <a:path w="348259" h="285751">
                <a:moveTo>
                  <a:pt x="0" y="71437"/>
                </a:moveTo>
                <a:lnTo>
                  <a:pt x="8930" y="71437"/>
                </a:lnTo>
                <a:lnTo>
                  <a:pt x="17859" y="71437"/>
                </a:lnTo>
                <a:lnTo>
                  <a:pt x="35719" y="71437"/>
                </a:lnTo>
                <a:lnTo>
                  <a:pt x="62508" y="71437"/>
                </a:lnTo>
                <a:lnTo>
                  <a:pt x="89297" y="53578"/>
                </a:lnTo>
                <a:lnTo>
                  <a:pt x="125016" y="35718"/>
                </a:lnTo>
                <a:lnTo>
                  <a:pt x="160734" y="17859"/>
                </a:lnTo>
                <a:lnTo>
                  <a:pt x="187523" y="0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17859"/>
                </a:lnTo>
                <a:lnTo>
                  <a:pt x="205383" y="53578"/>
                </a:lnTo>
                <a:lnTo>
                  <a:pt x="178594" y="89296"/>
                </a:lnTo>
                <a:lnTo>
                  <a:pt x="151805" y="125015"/>
                </a:lnTo>
                <a:lnTo>
                  <a:pt x="133945" y="160734"/>
                </a:lnTo>
                <a:lnTo>
                  <a:pt x="107156" y="18752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25016" y="178593"/>
                </a:lnTo>
                <a:lnTo>
                  <a:pt x="160734" y="160734"/>
                </a:lnTo>
                <a:lnTo>
                  <a:pt x="196453" y="133945"/>
                </a:lnTo>
                <a:lnTo>
                  <a:pt x="241102" y="116086"/>
                </a:lnTo>
                <a:lnTo>
                  <a:pt x="285750" y="107156"/>
                </a:lnTo>
                <a:lnTo>
                  <a:pt x="321469" y="107156"/>
                </a:lnTo>
                <a:lnTo>
                  <a:pt x="348258" y="116086"/>
                </a:lnTo>
                <a:lnTo>
                  <a:pt x="339328" y="142875"/>
                </a:lnTo>
                <a:lnTo>
                  <a:pt x="330398" y="178593"/>
                </a:lnTo>
                <a:lnTo>
                  <a:pt x="294680" y="214312"/>
                </a:lnTo>
                <a:lnTo>
                  <a:pt x="258961" y="250031"/>
                </a:lnTo>
                <a:lnTo>
                  <a:pt x="214312" y="276820"/>
                </a:lnTo>
                <a:lnTo>
                  <a:pt x="187523" y="285750"/>
                </a:lnTo>
                <a:lnTo>
                  <a:pt x="187523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5" name="Freeform 622684"/>
          <p:cNvSpPr/>
          <p:nvPr/>
        </p:nvSpPr>
        <p:spPr bwMode="auto">
          <a:xfrm>
            <a:off x="6813352" y="4009429"/>
            <a:ext cx="223243" cy="71439"/>
          </a:xfrm>
          <a:custGeom>
            <a:avLst/>
            <a:gdLst/>
            <a:ahLst/>
            <a:cxnLst/>
            <a:rect l="0" t="0" r="0" b="0"/>
            <a:pathLst>
              <a:path w="223243" h="71439">
                <a:moveTo>
                  <a:pt x="8929" y="71438"/>
                </a:moveTo>
                <a:lnTo>
                  <a:pt x="8929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62508"/>
                </a:lnTo>
                <a:lnTo>
                  <a:pt x="44648" y="62508"/>
                </a:lnTo>
                <a:lnTo>
                  <a:pt x="71437" y="53578"/>
                </a:lnTo>
                <a:lnTo>
                  <a:pt x="107156" y="44649"/>
                </a:lnTo>
                <a:lnTo>
                  <a:pt x="142875" y="35719"/>
                </a:lnTo>
                <a:lnTo>
                  <a:pt x="169664" y="26789"/>
                </a:lnTo>
                <a:lnTo>
                  <a:pt x="196453" y="17860"/>
                </a:lnTo>
                <a:lnTo>
                  <a:pt x="214312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6" name="Freeform 622685"/>
          <p:cNvSpPr/>
          <p:nvPr/>
        </p:nvSpPr>
        <p:spPr bwMode="auto">
          <a:xfrm>
            <a:off x="6875859" y="3982640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26789" y="80367"/>
                </a:lnTo>
                <a:lnTo>
                  <a:pt x="35719" y="116086"/>
                </a:lnTo>
                <a:lnTo>
                  <a:pt x="53579" y="151805"/>
                </a:lnTo>
                <a:lnTo>
                  <a:pt x="71438" y="178594"/>
                </a:lnTo>
                <a:lnTo>
                  <a:pt x="80368" y="196453"/>
                </a:lnTo>
                <a:lnTo>
                  <a:pt x="98227" y="214313"/>
                </a:lnTo>
                <a:lnTo>
                  <a:pt x="98227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7" name="Freeform 622686"/>
          <p:cNvSpPr/>
          <p:nvPr/>
        </p:nvSpPr>
        <p:spPr bwMode="auto">
          <a:xfrm>
            <a:off x="7233047" y="3812976"/>
            <a:ext cx="187524" cy="125017"/>
          </a:xfrm>
          <a:custGeom>
            <a:avLst/>
            <a:gdLst/>
            <a:ahLst/>
            <a:cxnLst/>
            <a:rect l="0" t="0" r="0" b="0"/>
            <a:pathLst>
              <a:path w="187524" h="125017">
                <a:moveTo>
                  <a:pt x="8930" y="0"/>
                </a:moveTo>
                <a:lnTo>
                  <a:pt x="8930" y="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35719" y="107156"/>
                </a:lnTo>
                <a:lnTo>
                  <a:pt x="53578" y="125016"/>
                </a:lnTo>
                <a:lnTo>
                  <a:pt x="80367" y="125016"/>
                </a:lnTo>
                <a:lnTo>
                  <a:pt x="116086" y="125016"/>
                </a:lnTo>
                <a:lnTo>
                  <a:pt x="142875" y="116086"/>
                </a:lnTo>
                <a:lnTo>
                  <a:pt x="169664" y="107156"/>
                </a:lnTo>
                <a:lnTo>
                  <a:pt x="187523" y="89297"/>
                </a:lnTo>
                <a:lnTo>
                  <a:pt x="187523" y="71438"/>
                </a:lnTo>
                <a:lnTo>
                  <a:pt x="187523" y="44649"/>
                </a:lnTo>
                <a:lnTo>
                  <a:pt x="178594" y="17860"/>
                </a:lnTo>
                <a:lnTo>
                  <a:pt x="178594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8" name="Freeform 622687"/>
          <p:cNvSpPr/>
          <p:nvPr/>
        </p:nvSpPr>
        <p:spPr bwMode="auto">
          <a:xfrm>
            <a:off x="7233047" y="3786187"/>
            <a:ext cx="142876" cy="80368"/>
          </a:xfrm>
          <a:custGeom>
            <a:avLst/>
            <a:gdLst/>
            <a:ahLst/>
            <a:cxnLst/>
            <a:rect l="0" t="0" r="0" b="0"/>
            <a:pathLst>
              <a:path w="142876" h="80368">
                <a:moveTo>
                  <a:pt x="0" y="80367"/>
                </a:moveTo>
                <a:lnTo>
                  <a:pt x="0" y="80367"/>
                </a:lnTo>
                <a:lnTo>
                  <a:pt x="8930" y="71438"/>
                </a:lnTo>
                <a:lnTo>
                  <a:pt x="17859" y="71438"/>
                </a:lnTo>
                <a:lnTo>
                  <a:pt x="44648" y="62508"/>
                </a:lnTo>
                <a:lnTo>
                  <a:pt x="62508" y="44649"/>
                </a:lnTo>
                <a:lnTo>
                  <a:pt x="98226" y="35719"/>
                </a:lnTo>
                <a:lnTo>
                  <a:pt x="116086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89" name="Freeform 622688"/>
          <p:cNvSpPr/>
          <p:nvPr/>
        </p:nvSpPr>
        <p:spPr bwMode="auto">
          <a:xfrm>
            <a:off x="7188398" y="3696890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89297" y="17860"/>
                </a:lnTo>
                <a:lnTo>
                  <a:pt x="116086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0" name="Freeform 622689"/>
          <p:cNvSpPr/>
          <p:nvPr/>
        </p:nvSpPr>
        <p:spPr bwMode="auto">
          <a:xfrm>
            <a:off x="7554516" y="3679031"/>
            <a:ext cx="35719" cy="187524"/>
          </a:xfrm>
          <a:custGeom>
            <a:avLst/>
            <a:gdLst/>
            <a:ahLst/>
            <a:cxnLst/>
            <a:rect l="0" t="0" r="0" b="0"/>
            <a:pathLst>
              <a:path w="35719" h="187524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42875"/>
                </a:lnTo>
                <a:lnTo>
                  <a:pt x="17859" y="169664"/>
                </a:lnTo>
                <a:lnTo>
                  <a:pt x="26789" y="178594"/>
                </a:lnTo>
                <a:lnTo>
                  <a:pt x="26789" y="187523"/>
                </a:lnTo>
                <a:lnTo>
                  <a:pt x="35718" y="187523"/>
                </a:lnTo>
                <a:lnTo>
                  <a:pt x="26789" y="187523"/>
                </a:lnTo>
                <a:lnTo>
                  <a:pt x="17859" y="18752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1" name="Freeform 622690"/>
          <p:cNvSpPr/>
          <p:nvPr/>
        </p:nvSpPr>
        <p:spPr bwMode="auto">
          <a:xfrm>
            <a:off x="7358063" y="3616523"/>
            <a:ext cx="321469" cy="80368"/>
          </a:xfrm>
          <a:custGeom>
            <a:avLst/>
            <a:gdLst/>
            <a:ahLst/>
            <a:cxnLst/>
            <a:rect l="0" t="0" r="0" b="0"/>
            <a:pathLst>
              <a:path w="321469" h="80368">
                <a:moveTo>
                  <a:pt x="0" y="80367"/>
                </a:move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35718" y="80367"/>
                </a:lnTo>
                <a:lnTo>
                  <a:pt x="71437" y="71438"/>
                </a:lnTo>
                <a:lnTo>
                  <a:pt x="125015" y="62508"/>
                </a:lnTo>
                <a:lnTo>
                  <a:pt x="178593" y="44648"/>
                </a:lnTo>
                <a:lnTo>
                  <a:pt x="223242" y="26789"/>
                </a:lnTo>
                <a:lnTo>
                  <a:pt x="267890" y="17859"/>
                </a:lnTo>
                <a:lnTo>
                  <a:pt x="303609" y="8930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2" name="Freeform 622691"/>
          <p:cNvSpPr/>
          <p:nvPr/>
        </p:nvSpPr>
        <p:spPr bwMode="auto">
          <a:xfrm>
            <a:off x="7643813" y="3768328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8929" y="17859"/>
                </a:moveTo>
                <a:lnTo>
                  <a:pt x="8929" y="1785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62508"/>
                </a:lnTo>
                <a:lnTo>
                  <a:pt x="17859" y="80367"/>
                </a:lnTo>
                <a:lnTo>
                  <a:pt x="35718" y="89297"/>
                </a:lnTo>
                <a:lnTo>
                  <a:pt x="44648" y="98226"/>
                </a:lnTo>
                <a:lnTo>
                  <a:pt x="62507" y="89297"/>
                </a:lnTo>
                <a:lnTo>
                  <a:pt x="80367" y="89297"/>
                </a:lnTo>
                <a:lnTo>
                  <a:pt x="98226" y="71437"/>
                </a:lnTo>
                <a:lnTo>
                  <a:pt x="107156" y="53578"/>
                </a:lnTo>
                <a:lnTo>
                  <a:pt x="107156" y="35718"/>
                </a:lnTo>
                <a:lnTo>
                  <a:pt x="89296" y="17859"/>
                </a:lnTo>
                <a:lnTo>
                  <a:pt x="71437" y="8929"/>
                </a:lnTo>
                <a:lnTo>
                  <a:pt x="44648" y="0"/>
                </a:lnTo>
                <a:lnTo>
                  <a:pt x="26789" y="892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3" name="Freeform 622692"/>
          <p:cNvSpPr/>
          <p:nvPr/>
        </p:nvSpPr>
        <p:spPr bwMode="auto">
          <a:xfrm>
            <a:off x="7179469" y="3946921"/>
            <a:ext cx="732235" cy="142876"/>
          </a:xfrm>
          <a:custGeom>
            <a:avLst/>
            <a:gdLst/>
            <a:ahLst/>
            <a:cxnLst/>
            <a:rect l="0" t="0" r="0" b="0"/>
            <a:pathLst>
              <a:path w="732235" h="142876">
                <a:moveTo>
                  <a:pt x="53578" y="142875"/>
                </a:moveTo>
                <a:lnTo>
                  <a:pt x="44648" y="142875"/>
                </a:lnTo>
                <a:lnTo>
                  <a:pt x="2678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17859" y="142875"/>
                </a:lnTo>
                <a:lnTo>
                  <a:pt x="44648" y="133946"/>
                </a:lnTo>
                <a:lnTo>
                  <a:pt x="98226" y="116086"/>
                </a:lnTo>
                <a:lnTo>
                  <a:pt x="169664" y="98227"/>
                </a:lnTo>
                <a:lnTo>
                  <a:pt x="250031" y="71438"/>
                </a:lnTo>
                <a:lnTo>
                  <a:pt x="339328" y="53579"/>
                </a:lnTo>
                <a:lnTo>
                  <a:pt x="428625" y="35719"/>
                </a:lnTo>
                <a:lnTo>
                  <a:pt x="508992" y="17860"/>
                </a:lnTo>
                <a:lnTo>
                  <a:pt x="589359" y="8930"/>
                </a:lnTo>
                <a:lnTo>
                  <a:pt x="660797" y="8930"/>
                </a:lnTo>
                <a:lnTo>
                  <a:pt x="705445" y="0"/>
                </a:lnTo>
                <a:lnTo>
                  <a:pt x="732234" y="0"/>
                </a:lnTo>
                <a:lnTo>
                  <a:pt x="732234" y="8930"/>
                </a:lnTo>
                <a:lnTo>
                  <a:pt x="714375" y="8930"/>
                </a:lnTo>
                <a:lnTo>
                  <a:pt x="714375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4" name="Freeform 622693"/>
          <p:cNvSpPr/>
          <p:nvPr/>
        </p:nvSpPr>
        <p:spPr bwMode="auto">
          <a:xfrm>
            <a:off x="7402711" y="4071937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17859" y="107156"/>
                </a:lnTo>
                <a:lnTo>
                  <a:pt x="44648" y="116086"/>
                </a:lnTo>
                <a:lnTo>
                  <a:pt x="71437" y="125016"/>
                </a:lnTo>
                <a:lnTo>
                  <a:pt x="107156" y="133945"/>
                </a:lnTo>
                <a:lnTo>
                  <a:pt x="142875" y="142875"/>
                </a:lnTo>
                <a:lnTo>
                  <a:pt x="178594" y="151805"/>
                </a:lnTo>
                <a:lnTo>
                  <a:pt x="196453" y="160734"/>
                </a:lnTo>
                <a:lnTo>
                  <a:pt x="205383" y="169664"/>
                </a:lnTo>
                <a:lnTo>
                  <a:pt x="205383" y="178594"/>
                </a:lnTo>
                <a:lnTo>
                  <a:pt x="187523" y="196453"/>
                </a:lnTo>
                <a:lnTo>
                  <a:pt x="151805" y="214313"/>
                </a:lnTo>
                <a:lnTo>
                  <a:pt x="116086" y="214313"/>
                </a:lnTo>
                <a:lnTo>
                  <a:pt x="89297" y="223242"/>
                </a:lnTo>
                <a:lnTo>
                  <a:pt x="62508" y="223242"/>
                </a:lnTo>
                <a:lnTo>
                  <a:pt x="53578" y="223242"/>
                </a:lnTo>
                <a:lnTo>
                  <a:pt x="62508" y="214313"/>
                </a:lnTo>
                <a:lnTo>
                  <a:pt x="62508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5" name="Freeform 622694"/>
          <p:cNvSpPr/>
          <p:nvPr/>
        </p:nvSpPr>
        <p:spPr bwMode="auto">
          <a:xfrm>
            <a:off x="7652742" y="4116586"/>
            <a:ext cx="125017" cy="348258"/>
          </a:xfrm>
          <a:custGeom>
            <a:avLst/>
            <a:gdLst/>
            <a:ahLst/>
            <a:cxnLst/>
            <a:rect l="0" t="0" r="0" b="0"/>
            <a:pathLst>
              <a:path w="125017" h="348258">
                <a:moveTo>
                  <a:pt x="53578" y="107156"/>
                </a:moveTo>
                <a:lnTo>
                  <a:pt x="53578" y="107156"/>
                </a:lnTo>
                <a:lnTo>
                  <a:pt x="62508" y="116085"/>
                </a:lnTo>
                <a:lnTo>
                  <a:pt x="62508" y="133945"/>
                </a:lnTo>
                <a:lnTo>
                  <a:pt x="62508" y="160734"/>
                </a:lnTo>
                <a:lnTo>
                  <a:pt x="62508" y="187523"/>
                </a:lnTo>
                <a:lnTo>
                  <a:pt x="71438" y="223242"/>
                </a:lnTo>
                <a:lnTo>
                  <a:pt x="71438" y="250031"/>
                </a:lnTo>
                <a:lnTo>
                  <a:pt x="71438" y="285750"/>
                </a:lnTo>
                <a:lnTo>
                  <a:pt x="80367" y="312539"/>
                </a:lnTo>
                <a:lnTo>
                  <a:pt x="80367" y="330398"/>
                </a:lnTo>
                <a:lnTo>
                  <a:pt x="71438" y="348257"/>
                </a:lnTo>
                <a:lnTo>
                  <a:pt x="71438" y="348257"/>
                </a:lnTo>
                <a:lnTo>
                  <a:pt x="62508" y="339328"/>
                </a:lnTo>
                <a:lnTo>
                  <a:pt x="44649" y="321468"/>
                </a:lnTo>
                <a:lnTo>
                  <a:pt x="35719" y="276820"/>
                </a:lnTo>
                <a:lnTo>
                  <a:pt x="17860" y="223242"/>
                </a:lnTo>
                <a:lnTo>
                  <a:pt x="8930" y="160734"/>
                </a:lnTo>
                <a:lnTo>
                  <a:pt x="0" y="107156"/>
                </a:lnTo>
                <a:lnTo>
                  <a:pt x="0" y="62507"/>
                </a:lnTo>
                <a:lnTo>
                  <a:pt x="17860" y="26789"/>
                </a:lnTo>
                <a:lnTo>
                  <a:pt x="35719" y="8929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25016" y="17859"/>
                </a:lnTo>
                <a:lnTo>
                  <a:pt x="125016" y="35718"/>
                </a:lnTo>
                <a:lnTo>
                  <a:pt x="116086" y="53578"/>
                </a:lnTo>
                <a:lnTo>
                  <a:pt x="98227" y="80367"/>
                </a:lnTo>
                <a:lnTo>
                  <a:pt x="71438" y="98226"/>
                </a:lnTo>
                <a:lnTo>
                  <a:pt x="44649" y="116085"/>
                </a:lnTo>
                <a:lnTo>
                  <a:pt x="17860" y="116085"/>
                </a:lnTo>
                <a:lnTo>
                  <a:pt x="17860" y="1160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6" name="Freeform 622695"/>
          <p:cNvSpPr/>
          <p:nvPr/>
        </p:nvSpPr>
        <p:spPr bwMode="auto">
          <a:xfrm>
            <a:off x="7902773" y="4295179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6"/>
                </a:lnTo>
                <a:lnTo>
                  <a:pt x="17860" y="116086"/>
                </a:lnTo>
                <a:lnTo>
                  <a:pt x="8930" y="89297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7" name="Freeform 622696"/>
          <p:cNvSpPr/>
          <p:nvPr/>
        </p:nvSpPr>
        <p:spPr bwMode="auto">
          <a:xfrm>
            <a:off x="7813477" y="4196953"/>
            <a:ext cx="241102" cy="232173"/>
          </a:xfrm>
          <a:custGeom>
            <a:avLst/>
            <a:gdLst/>
            <a:ahLst/>
            <a:cxnLst/>
            <a:rect l="0" t="0" r="0" b="0"/>
            <a:pathLst>
              <a:path w="241102" h="232173">
                <a:moveTo>
                  <a:pt x="0" y="89297"/>
                </a:moveTo>
                <a:lnTo>
                  <a:pt x="0" y="80367"/>
                </a:lnTo>
                <a:lnTo>
                  <a:pt x="8929" y="80367"/>
                </a:lnTo>
                <a:lnTo>
                  <a:pt x="26789" y="71437"/>
                </a:lnTo>
                <a:lnTo>
                  <a:pt x="53578" y="62508"/>
                </a:lnTo>
                <a:lnTo>
                  <a:pt x="89296" y="44648"/>
                </a:lnTo>
                <a:lnTo>
                  <a:pt x="116086" y="26789"/>
                </a:lnTo>
                <a:lnTo>
                  <a:pt x="151804" y="8929"/>
                </a:lnTo>
                <a:lnTo>
                  <a:pt x="178593" y="0"/>
                </a:lnTo>
                <a:lnTo>
                  <a:pt x="205382" y="0"/>
                </a:lnTo>
                <a:lnTo>
                  <a:pt x="205382" y="0"/>
                </a:lnTo>
                <a:lnTo>
                  <a:pt x="205382" y="8929"/>
                </a:lnTo>
                <a:lnTo>
                  <a:pt x="187523" y="26789"/>
                </a:lnTo>
                <a:lnTo>
                  <a:pt x="160734" y="44648"/>
                </a:lnTo>
                <a:lnTo>
                  <a:pt x="133945" y="71437"/>
                </a:lnTo>
                <a:lnTo>
                  <a:pt x="116086" y="89297"/>
                </a:lnTo>
                <a:lnTo>
                  <a:pt x="98226" y="98226"/>
                </a:lnTo>
                <a:lnTo>
                  <a:pt x="98226" y="98226"/>
                </a:lnTo>
                <a:lnTo>
                  <a:pt x="107156" y="89297"/>
                </a:lnTo>
                <a:lnTo>
                  <a:pt x="125015" y="80367"/>
                </a:lnTo>
                <a:lnTo>
                  <a:pt x="151804" y="71437"/>
                </a:lnTo>
                <a:lnTo>
                  <a:pt x="178593" y="62508"/>
                </a:lnTo>
                <a:lnTo>
                  <a:pt x="214312" y="53578"/>
                </a:lnTo>
                <a:lnTo>
                  <a:pt x="232171" y="53578"/>
                </a:lnTo>
                <a:lnTo>
                  <a:pt x="241101" y="62508"/>
                </a:lnTo>
                <a:lnTo>
                  <a:pt x="241101" y="80367"/>
                </a:lnTo>
                <a:lnTo>
                  <a:pt x="232171" y="98226"/>
                </a:lnTo>
                <a:lnTo>
                  <a:pt x="205382" y="133945"/>
                </a:lnTo>
                <a:lnTo>
                  <a:pt x="178593" y="169664"/>
                </a:lnTo>
                <a:lnTo>
                  <a:pt x="142875" y="205383"/>
                </a:lnTo>
                <a:lnTo>
                  <a:pt x="116086" y="223242"/>
                </a:lnTo>
                <a:lnTo>
                  <a:pt x="107156" y="232172"/>
                </a:lnTo>
                <a:lnTo>
                  <a:pt x="107156" y="232172"/>
                </a:lnTo>
                <a:lnTo>
                  <a:pt x="116086" y="214312"/>
                </a:lnTo>
                <a:lnTo>
                  <a:pt x="133945" y="187523"/>
                </a:lnTo>
                <a:lnTo>
                  <a:pt x="160734" y="160734"/>
                </a:lnTo>
                <a:lnTo>
                  <a:pt x="160734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8" name="Freeform 622697"/>
          <p:cNvSpPr/>
          <p:nvPr/>
        </p:nvSpPr>
        <p:spPr bwMode="auto">
          <a:xfrm>
            <a:off x="4232672" y="5741788"/>
            <a:ext cx="4214813" cy="35720"/>
          </a:xfrm>
          <a:custGeom>
            <a:avLst/>
            <a:gdLst/>
            <a:ahLst/>
            <a:cxnLst/>
            <a:rect l="0" t="0" r="0" b="0"/>
            <a:pathLst>
              <a:path w="4214813" h="3572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17860"/>
                </a:lnTo>
                <a:lnTo>
                  <a:pt x="98226" y="17860"/>
                </a:lnTo>
                <a:lnTo>
                  <a:pt x="133945" y="26789"/>
                </a:lnTo>
                <a:lnTo>
                  <a:pt x="178594" y="26789"/>
                </a:lnTo>
                <a:lnTo>
                  <a:pt x="232172" y="26789"/>
                </a:lnTo>
                <a:lnTo>
                  <a:pt x="303609" y="35719"/>
                </a:lnTo>
                <a:lnTo>
                  <a:pt x="375047" y="26789"/>
                </a:lnTo>
                <a:lnTo>
                  <a:pt x="455414" y="26789"/>
                </a:lnTo>
                <a:lnTo>
                  <a:pt x="544711" y="26789"/>
                </a:lnTo>
                <a:lnTo>
                  <a:pt x="642937" y="26789"/>
                </a:lnTo>
                <a:lnTo>
                  <a:pt x="750094" y="26789"/>
                </a:lnTo>
                <a:lnTo>
                  <a:pt x="857250" y="26789"/>
                </a:lnTo>
                <a:lnTo>
                  <a:pt x="973336" y="26789"/>
                </a:lnTo>
                <a:lnTo>
                  <a:pt x="1098351" y="26789"/>
                </a:lnTo>
                <a:lnTo>
                  <a:pt x="1223367" y="26789"/>
                </a:lnTo>
                <a:lnTo>
                  <a:pt x="1357312" y="26789"/>
                </a:lnTo>
                <a:lnTo>
                  <a:pt x="1500187" y="26789"/>
                </a:lnTo>
                <a:lnTo>
                  <a:pt x="1643062" y="26789"/>
                </a:lnTo>
                <a:lnTo>
                  <a:pt x="1794867" y="26789"/>
                </a:lnTo>
                <a:lnTo>
                  <a:pt x="1937742" y="17860"/>
                </a:lnTo>
                <a:lnTo>
                  <a:pt x="2080617" y="8930"/>
                </a:lnTo>
                <a:lnTo>
                  <a:pt x="2232422" y="8930"/>
                </a:lnTo>
                <a:lnTo>
                  <a:pt x="2375297" y="0"/>
                </a:lnTo>
                <a:lnTo>
                  <a:pt x="2527101" y="0"/>
                </a:lnTo>
                <a:lnTo>
                  <a:pt x="2669976" y="0"/>
                </a:lnTo>
                <a:lnTo>
                  <a:pt x="2812851" y="8930"/>
                </a:lnTo>
                <a:lnTo>
                  <a:pt x="2955726" y="8930"/>
                </a:lnTo>
                <a:lnTo>
                  <a:pt x="3098601" y="17860"/>
                </a:lnTo>
                <a:lnTo>
                  <a:pt x="3241476" y="17860"/>
                </a:lnTo>
                <a:lnTo>
                  <a:pt x="3384351" y="17860"/>
                </a:lnTo>
                <a:lnTo>
                  <a:pt x="3536156" y="17860"/>
                </a:lnTo>
                <a:lnTo>
                  <a:pt x="3679031" y="17860"/>
                </a:lnTo>
                <a:lnTo>
                  <a:pt x="3821906" y="17860"/>
                </a:lnTo>
                <a:lnTo>
                  <a:pt x="3946922" y="17860"/>
                </a:lnTo>
                <a:lnTo>
                  <a:pt x="4036218" y="17860"/>
                </a:lnTo>
                <a:lnTo>
                  <a:pt x="4098726" y="17860"/>
                </a:lnTo>
                <a:lnTo>
                  <a:pt x="4152304" y="26789"/>
                </a:lnTo>
                <a:lnTo>
                  <a:pt x="4188023" y="26789"/>
                </a:lnTo>
                <a:lnTo>
                  <a:pt x="4205882" y="17860"/>
                </a:lnTo>
                <a:lnTo>
                  <a:pt x="4214812" y="8930"/>
                </a:lnTo>
                <a:lnTo>
                  <a:pt x="4214812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99" name="Freeform 622698"/>
          <p:cNvSpPr/>
          <p:nvPr/>
        </p:nvSpPr>
        <p:spPr bwMode="auto">
          <a:xfrm>
            <a:off x="4161234" y="5536406"/>
            <a:ext cx="107158" cy="598290"/>
          </a:xfrm>
          <a:custGeom>
            <a:avLst/>
            <a:gdLst/>
            <a:ahLst/>
            <a:cxnLst/>
            <a:rect l="0" t="0" r="0" b="0"/>
            <a:pathLst>
              <a:path w="107158" h="598290">
                <a:moveTo>
                  <a:pt x="107157" y="0"/>
                </a:move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35719"/>
                </a:lnTo>
                <a:lnTo>
                  <a:pt x="26789" y="98226"/>
                </a:lnTo>
                <a:lnTo>
                  <a:pt x="17860" y="196453"/>
                </a:lnTo>
                <a:lnTo>
                  <a:pt x="8930" y="330398"/>
                </a:lnTo>
                <a:lnTo>
                  <a:pt x="0" y="473273"/>
                </a:lnTo>
                <a:lnTo>
                  <a:pt x="0" y="598289"/>
                </a:lnTo>
                <a:lnTo>
                  <a:pt x="0" y="5982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0" name="Freeform 622699"/>
          <p:cNvSpPr/>
          <p:nvPr/>
        </p:nvSpPr>
        <p:spPr bwMode="auto">
          <a:xfrm>
            <a:off x="5482828" y="5464969"/>
            <a:ext cx="98228" cy="625078"/>
          </a:xfrm>
          <a:custGeom>
            <a:avLst/>
            <a:gdLst/>
            <a:ahLst/>
            <a:cxnLst/>
            <a:rect l="0" t="0" r="0" b="0"/>
            <a:pathLst>
              <a:path w="98228" h="625078">
                <a:moveTo>
                  <a:pt x="98227" y="0"/>
                </a:moveTo>
                <a:lnTo>
                  <a:pt x="89297" y="0"/>
                </a:lnTo>
                <a:lnTo>
                  <a:pt x="89297" y="17859"/>
                </a:lnTo>
                <a:lnTo>
                  <a:pt x="71438" y="53578"/>
                </a:lnTo>
                <a:lnTo>
                  <a:pt x="62508" y="125015"/>
                </a:lnTo>
                <a:lnTo>
                  <a:pt x="53578" y="214311"/>
                </a:lnTo>
                <a:lnTo>
                  <a:pt x="35719" y="330397"/>
                </a:lnTo>
                <a:lnTo>
                  <a:pt x="26789" y="455413"/>
                </a:lnTo>
                <a:lnTo>
                  <a:pt x="8930" y="562569"/>
                </a:lnTo>
                <a:lnTo>
                  <a:pt x="0" y="625077"/>
                </a:lnTo>
                <a:lnTo>
                  <a:pt x="0" y="62507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1" name="Freeform 622700"/>
          <p:cNvSpPr/>
          <p:nvPr/>
        </p:nvSpPr>
        <p:spPr bwMode="auto">
          <a:xfrm>
            <a:off x="4393406" y="5357813"/>
            <a:ext cx="241103" cy="258961"/>
          </a:xfrm>
          <a:custGeom>
            <a:avLst/>
            <a:gdLst/>
            <a:ahLst/>
            <a:cxnLst/>
            <a:rect l="0" t="0" r="0" b="0"/>
            <a:pathLst>
              <a:path w="241103" h="258961">
                <a:moveTo>
                  <a:pt x="8930" y="35718"/>
                </a:moveTo>
                <a:lnTo>
                  <a:pt x="8930" y="35718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17860" y="187523"/>
                </a:lnTo>
                <a:lnTo>
                  <a:pt x="26789" y="223241"/>
                </a:lnTo>
                <a:lnTo>
                  <a:pt x="26789" y="250030"/>
                </a:lnTo>
                <a:lnTo>
                  <a:pt x="35719" y="258960"/>
                </a:lnTo>
                <a:lnTo>
                  <a:pt x="35719" y="258960"/>
                </a:lnTo>
                <a:lnTo>
                  <a:pt x="35719" y="241100"/>
                </a:lnTo>
                <a:lnTo>
                  <a:pt x="35719" y="214312"/>
                </a:lnTo>
                <a:lnTo>
                  <a:pt x="26789" y="169664"/>
                </a:lnTo>
                <a:lnTo>
                  <a:pt x="26789" y="125015"/>
                </a:lnTo>
                <a:lnTo>
                  <a:pt x="35719" y="80367"/>
                </a:lnTo>
                <a:lnTo>
                  <a:pt x="35719" y="44648"/>
                </a:lnTo>
                <a:lnTo>
                  <a:pt x="53578" y="17859"/>
                </a:lnTo>
                <a:lnTo>
                  <a:pt x="62508" y="0"/>
                </a:lnTo>
                <a:lnTo>
                  <a:pt x="80367" y="0"/>
                </a:lnTo>
                <a:lnTo>
                  <a:pt x="98227" y="17859"/>
                </a:lnTo>
                <a:lnTo>
                  <a:pt x="116086" y="53578"/>
                </a:lnTo>
                <a:lnTo>
                  <a:pt x="125016" y="89296"/>
                </a:lnTo>
                <a:lnTo>
                  <a:pt x="142875" y="125015"/>
                </a:lnTo>
                <a:lnTo>
                  <a:pt x="160735" y="160734"/>
                </a:lnTo>
                <a:lnTo>
                  <a:pt x="187524" y="178593"/>
                </a:lnTo>
                <a:lnTo>
                  <a:pt x="205383" y="178593"/>
                </a:lnTo>
                <a:lnTo>
                  <a:pt x="223242" y="178593"/>
                </a:lnTo>
                <a:lnTo>
                  <a:pt x="232172" y="178593"/>
                </a:lnTo>
                <a:lnTo>
                  <a:pt x="241102" y="160734"/>
                </a:lnTo>
                <a:lnTo>
                  <a:pt x="241102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2" name="Freeform 622701"/>
          <p:cNvSpPr/>
          <p:nvPr/>
        </p:nvSpPr>
        <p:spPr bwMode="auto">
          <a:xfrm>
            <a:off x="4625578" y="5348883"/>
            <a:ext cx="125017" cy="241102"/>
          </a:xfrm>
          <a:custGeom>
            <a:avLst/>
            <a:gdLst/>
            <a:ahLst/>
            <a:cxnLst/>
            <a:rect l="0" t="0" r="0" b="0"/>
            <a:pathLst>
              <a:path w="125017" h="241102">
                <a:moveTo>
                  <a:pt x="53578" y="116086"/>
                </a:move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7" y="89297"/>
                </a:lnTo>
                <a:lnTo>
                  <a:pt x="107156" y="71437"/>
                </a:lnTo>
                <a:lnTo>
                  <a:pt x="116086" y="44648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8930"/>
                </a:lnTo>
                <a:lnTo>
                  <a:pt x="35719" y="53578"/>
                </a:lnTo>
                <a:lnTo>
                  <a:pt x="17860" y="98226"/>
                </a:lnTo>
                <a:lnTo>
                  <a:pt x="0" y="151805"/>
                </a:lnTo>
                <a:lnTo>
                  <a:pt x="0" y="196453"/>
                </a:lnTo>
                <a:lnTo>
                  <a:pt x="8930" y="223242"/>
                </a:lnTo>
                <a:lnTo>
                  <a:pt x="35719" y="241101"/>
                </a:lnTo>
                <a:lnTo>
                  <a:pt x="71438" y="241101"/>
                </a:lnTo>
                <a:lnTo>
                  <a:pt x="98227" y="223242"/>
                </a:lnTo>
                <a:lnTo>
                  <a:pt x="125016" y="187523"/>
                </a:lnTo>
                <a:lnTo>
                  <a:pt x="125016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3" name="Freeform 622702"/>
          <p:cNvSpPr/>
          <p:nvPr/>
        </p:nvSpPr>
        <p:spPr bwMode="auto">
          <a:xfrm>
            <a:off x="4804172" y="5393531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893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0" y="71438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6966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4" name="Freeform 622703"/>
          <p:cNvSpPr/>
          <p:nvPr/>
        </p:nvSpPr>
        <p:spPr bwMode="auto">
          <a:xfrm>
            <a:off x="4839891" y="5063133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17859" y="71437"/>
                </a:moveTo>
                <a:lnTo>
                  <a:pt x="8929" y="62508"/>
                </a:lnTo>
                <a:lnTo>
                  <a:pt x="8929" y="62508"/>
                </a:lnTo>
                <a:lnTo>
                  <a:pt x="0" y="53578"/>
                </a:lnTo>
                <a:lnTo>
                  <a:pt x="8929" y="44648"/>
                </a:lnTo>
                <a:lnTo>
                  <a:pt x="17859" y="35719"/>
                </a:lnTo>
                <a:lnTo>
                  <a:pt x="35718" y="1785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5" name="Freeform 622704"/>
          <p:cNvSpPr/>
          <p:nvPr/>
        </p:nvSpPr>
        <p:spPr bwMode="auto">
          <a:xfrm>
            <a:off x="4955977" y="5072063"/>
            <a:ext cx="98227" cy="482204"/>
          </a:xfrm>
          <a:custGeom>
            <a:avLst/>
            <a:gdLst/>
            <a:ahLst/>
            <a:cxnLst/>
            <a:rect l="0" t="0" r="0" b="0"/>
            <a:pathLst>
              <a:path w="98227" h="482204">
                <a:moveTo>
                  <a:pt x="98226" y="0"/>
                </a:moveTo>
                <a:lnTo>
                  <a:pt x="98226" y="8929"/>
                </a:lnTo>
                <a:lnTo>
                  <a:pt x="89296" y="35718"/>
                </a:lnTo>
                <a:lnTo>
                  <a:pt x="80367" y="89296"/>
                </a:lnTo>
                <a:lnTo>
                  <a:pt x="62507" y="160734"/>
                </a:lnTo>
                <a:lnTo>
                  <a:pt x="35718" y="250031"/>
                </a:lnTo>
                <a:lnTo>
                  <a:pt x="17859" y="339328"/>
                </a:lnTo>
                <a:lnTo>
                  <a:pt x="8929" y="419695"/>
                </a:lnTo>
                <a:lnTo>
                  <a:pt x="0" y="464343"/>
                </a:lnTo>
                <a:lnTo>
                  <a:pt x="8929" y="482203"/>
                </a:lnTo>
                <a:lnTo>
                  <a:pt x="8929" y="482203"/>
                </a:lnTo>
                <a:lnTo>
                  <a:pt x="17859" y="446484"/>
                </a:lnTo>
                <a:lnTo>
                  <a:pt x="17859" y="446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6" name="Freeform 622705"/>
          <p:cNvSpPr/>
          <p:nvPr/>
        </p:nvSpPr>
        <p:spPr bwMode="auto">
          <a:xfrm>
            <a:off x="4839891" y="5214938"/>
            <a:ext cx="321469" cy="196454"/>
          </a:xfrm>
          <a:custGeom>
            <a:avLst/>
            <a:gdLst/>
            <a:ahLst/>
            <a:cxnLst/>
            <a:rect l="0" t="0" r="0" b="0"/>
            <a:pathLst>
              <a:path w="321469" h="196454">
                <a:moveTo>
                  <a:pt x="0" y="160734"/>
                </a:moveTo>
                <a:lnTo>
                  <a:pt x="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17859" y="196453"/>
                </a:lnTo>
                <a:lnTo>
                  <a:pt x="44648" y="196453"/>
                </a:lnTo>
                <a:lnTo>
                  <a:pt x="80367" y="187523"/>
                </a:lnTo>
                <a:lnTo>
                  <a:pt x="125015" y="169664"/>
                </a:lnTo>
                <a:lnTo>
                  <a:pt x="169664" y="142875"/>
                </a:lnTo>
                <a:lnTo>
                  <a:pt x="214312" y="116085"/>
                </a:lnTo>
                <a:lnTo>
                  <a:pt x="250031" y="89296"/>
                </a:lnTo>
                <a:lnTo>
                  <a:pt x="285750" y="62507"/>
                </a:lnTo>
                <a:lnTo>
                  <a:pt x="303609" y="35718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7" name="Freeform 622706"/>
          <p:cNvSpPr/>
          <p:nvPr/>
        </p:nvSpPr>
        <p:spPr bwMode="auto">
          <a:xfrm>
            <a:off x="5125641" y="5125641"/>
            <a:ext cx="133946" cy="392907"/>
          </a:xfrm>
          <a:custGeom>
            <a:avLst/>
            <a:gdLst/>
            <a:ahLst/>
            <a:cxnLst/>
            <a:rect l="0" t="0" r="0" b="0"/>
            <a:pathLst>
              <a:path w="133946" h="392907">
                <a:moveTo>
                  <a:pt x="71437" y="0"/>
                </a:moveTo>
                <a:lnTo>
                  <a:pt x="62507" y="8929"/>
                </a:lnTo>
                <a:lnTo>
                  <a:pt x="62507" y="17859"/>
                </a:lnTo>
                <a:lnTo>
                  <a:pt x="53578" y="44648"/>
                </a:lnTo>
                <a:lnTo>
                  <a:pt x="44648" y="89297"/>
                </a:lnTo>
                <a:lnTo>
                  <a:pt x="26789" y="142875"/>
                </a:lnTo>
                <a:lnTo>
                  <a:pt x="8929" y="196453"/>
                </a:lnTo>
                <a:lnTo>
                  <a:pt x="0" y="258961"/>
                </a:lnTo>
                <a:lnTo>
                  <a:pt x="0" y="312539"/>
                </a:lnTo>
                <a:lnTo>
                  <a:pt x="0" y="348257"/>
                </a:lnTo>
                <a:lnTo>
                  <a:pt x="0" y="383976"/>
                </a:lnTo>
                <a:lnTo>
                  <a:pt x="0" y="392906"/>
                </a:lnTo>
                <a:lnTo>
                  <a:pt x="8929" y="392906"/>
                </a:lnTo>
                <a:lnTo>
                  <a:pt x="17859" y="375047"/>
                </a:lnTo>
                <a:lnTo>
                  <a:pt x="26789" y="348257"/>
                </a:lnTo>
                <a:lnTo>
                  <a:pt x="35718" y="312539"/>
                </a:lnTo>
                <a:lnTo>
                  <a:pt x="44648" y="267890"/>
                </a:lnTo>
                <a:lnTo>
                  <a:pt x="53578" y="23217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32172"/>
                </a:lnTo>
                <a:lnTo>
                  <a:pt x="53578" y="267890"/>
                </a:lnTo>
                <a:lnTo>
                  <a:pt x="53578" y="303609"/>
                </a:lnTo>
                <a:lnTo>
                  <a:pt x="53578" y="339328"/>
                </a:lnTo>
                <a:lnTo>
                  <a:pt x="62507" y="357187"/>
                </a:lnTo>
                <a:lnTo>
                  <a:pt x="71437" y="375047"/>
                </a:lnTo>
                <a:lnTo>
                  <a:pt x="80367" y="375047"/>
                </a:lnTo>
                <a:lnTo>
                  <a:pt x="98226" y="357187"/>
                </a:lnTo>
                <a:lnTo>
                  <a:pt x="116086" y="339328"/>
                </a:lnTo>
                <a:lnTo>
                  <a:pt x="133945" y="303609"/>
                </a:lnTo>
                <a:lnTo>
                  <a:pt x="133945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8" name="Freeform 622707"/>
          <p:cNvSpPr/>
          <p:nvPr/>
        </p:nvSpPr>
        <p:spPr bwMode="auto">
          <a:xfrm>
            <a:off x="5295305" y="5250656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2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8" y="169664"/>
                </a:lnTo>
                <a:lnTo>
                  <a:pt x="53578" y="151805"/>
                </a:lnTo>
                <a:lnTo>
                  <a:pt x="53578" y="133946"/>
                </a:lnTo>
                <a:lnTo>
                  <a:pt x="53578" y="107157"/>
                </a:lnTo>
                <a:lnTo>
                  <a:pt x="53578" y="71438"/>
                </a:lnTo>
                <a:lnTo>
                  <a:pt x="53578" y="53578"/>
                </a:lnTo>
                <a:lnTo>
                  <a:pt x="44648" y="35719"/>
                </a:lnTo>
                <a:lnTo>
                  <a:pt x="35718" y="26789"/>
                </a:lnTo>
                <a:lnTo>
                  <a:pt x="35718" y="35719"/>
                </a:lnTo>
                <a:lnTo>
                  <a:pt x="26789" y="53578"/>
                </a:lnTo>
                <a:lnTo>
                  <a:pt x="17859" y="80367"/>
                </a:lnTo>
                <a:lnTo>
                  <a:pt x="17859" y="107157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8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71437" y="133946"/>
                </a:lnTo>
                <a:lnTo>
                  <a:pt x="71437" y="116086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98227"/>
                </a:lnTo>
                <a:lnTo>
                  <a:pt x="71437" y="116086"/>
                </a:lnTo>
                <a:lnTo>
                  <a:pt x="71437" y="151805"/>
                </a:lnTo>
                <a:lnTo>
                  <a:pt x="71437" y="178594"/>
                </a:lnTo>
                <a:lnTo>
                  <a:pt x="71437" y="205383"/>
                </a:lnTo>
                <a:lnTo>
                  <a:pt x="71437" y="223242"/>
                </a:lnTo>
                <a:lnTo>
                  <a:pt x="80367" y="232172"/>
                </a:lnTo>
                <a:lnTo>
                  <a:pt x="89297" y="223242"/>
                </a:lnTo>
                <a:lnTo>
                  <a:pt x="98226" y="205383"/>
                </a:lnTo>
                <a:lnTo>
                  <a:pt x="116086" y="178594"/>
                </a:lnTo>
                <a:lnTo>
                  <a:pt x="125015" y="133946"/>
                </a:lnTo>
                <a:lnTo>
                  <a:pt x="142875" y="98227"/>
                </a:lnTo>
                <a:lnTo>
                  <a:pt x="151804" y="53578"/>
                </a:lnTo>
                <a:lnTo>
                  <a:pt x="160734" y="17860"/>
                </a:lnTo>
                <a:lnTo>
                  <a:pt x="169664" y="0"/>
                </a:lnTo>
                <a:lnTo>
                  <a:pt x="178593" y="0"/>
                </a:lnTo>
                <a:lnTo>
                  <a:pt x="187523" y="17860"/>
                </a:lnTo>
                <a:lnTo>
                  <a:pt x="205383" y="35719"/>
                </a:lnTo>
                <a:lnTo>
                  <a:pt x="214312" y="53578"/>
                </a:lnTo>
                <a:lnTo>
                  <a:pt x="223242" y="62508"/>
                </a:lnTo>
                <a:lnTo>
                  <a:pt x="223242" y="44649"/>
                </a:lnTo>
                <a:lnTo>
                  <a:pt x="223242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09" name="Freeform 622708"/>
          <p:cNvSpPr/>
          <p:nvPr/>
        </p:nvSpPr>
        <p:spPr bwMode="auto">
          <a:xfrm>
            <a:off x="5723930" y="5206008"/>
            <a:ext cx="276821" cy="339329"/>
          </a:xfrm>
          <a:custGeom>
            <a:avLst/>
            <a:gdLst/>
            <a:ahLst/>
            <a:cxnLst/>
            <a:rect l="0" t="0" r="0" b="0"/>
            <a:pathLst>
              <a:path w="276821" h="339329">
                <a:moveTo>
                  <a:pt x="62508" y="62508"/>
                </a:moveTo>
                <a:lnTo>
                  <a:pt x="71437" y="53578"/>
                </a:lnTo>
                <a:lnTo>
                  <a:pt x="71437" y="53578"/>
                </a:lnTo>
                <a:lnTo>
                  <a:pt x="71437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44648" y="107156"/>
                </a:lnTo>
                <a:lnTo>
                  <a:pt x="35718" y="151805"/>
                </a:lnTo>
                <a:lnTo>
                  <a:pt x="17859" y="205383"/>
                </a:lnTo>
                <a:lnTo>
                  <a:pt x="8929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8929" y="339328"/>
                </a:lnTo>
                <a:lnTo>
                  <a:pt x="8929" y="339328"/>
                </a:lnTo>
                <a:lnTo>
                  <a:pt x="17859" y="330398"/>
                </a:lnTo>
                <a:lnTo>
                  <a:pt x="26789" y="294680"/>
                </a:lnTo>
                <a:lnTo>
                  <a:pt x="44648" y="250031"/>
                </a:lnTo>
                <a:lnTo>
                  <a:pt x="62508" y="196453"/>
                </a:lnTo>
                <a:lnTo>
                  <a:pt x="89297" y="142875"/>
                </a:lnTo>
                <a:lnTo>
                  <a:pt x="116086" y="89297"/>
                </a:lnTo>
                <a:lnTo>
                  <a:pt x="142875" y="44648"/>
                </a:lnTo>
                <a:lnTo>
                  <a:pt x="169664" y="8930"/>
                </a:lnTo>
                <a:lnTo>
                  <a:pt x="187523" y="0"/>
                </a:lnTo>
                <a:lnTo>
                  <a:pt x="196453" y="0"/>
                </a:lnTo>
                <a:lnTo>
                  <a:pt x="214312" y="17859"/>
                </a:lnTo>
                <a:lnTo>
                  <a:pt x="214312" y="53578"/>
                </a:lnTo>
                <a:lnTo>
                  <a:pt x="223242" y="98226"/>
                </a:lnTo>
                <a:lnTo>
                  <a:pt x="232172" y="151805"/>
                </a:lnTo>
                <a:lnTo>
                  <a:pt x="232172" y="196453"/>
                </a:lnTo>
                <a:lnTo>
                  <a:pt x="241101" y="241101"/>
                </a:lnTo>
                <a:lnTo>
                  <a:pt x="250031" y="276820"/>
                </a:lnTo>
                <a:lnTo>
                  <a:pt x="258961" y="303609"/>
                </a:lnTo>
                <a:lnTo>
                  <a:pt x="267890" y="321469"/>
                </a:lnTo>
                <a:lnTo>
                  <a:pt x="276820" y="339328"/>
                </a:lnTo>
                <a:lnTo>
                  <a:pt x="276820" y="339328"/>
                </a:lnTo>
                <a:lnTo>
                  <a:pt x="276820" y="330398"/>
                </a:lnTo>
                <a:lnTo>
                  <a:pt x="276820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0" name="Freeform 622709"/>
          <p:cNvSpPr/>
          <p:nvPr/>
        </p:nvSpPr>
        <p:spPr bwMode="auto">
          <a:xfrm>
            <a:off x="5777508" y="5339953"/>
            <a:ext cx="214313" cy="44650"/>
          </a:xfrm>
          <a:custGeom>
            <a:avLst/>
            <a:gdLst/>
            <a:ahLst/>
            <a:cxnLst/>
            <a:rect l="0" t="0" r="0" b="0"/>
            <a:pathLst>
              <a:path w="214313" h="44650">
                <a:moveTo>
                  <a:pt x="0" y="44649"/>
                </a:moveTo>
                <a:lnTo>
                  <a:pt x="17859" y="35719"/>
                </a:lnTo>
                <a:lnTo>
                  <a:pt x="53578" y="35719"/>
                </a:lnTo>
                <a:lnTo>
                  <a:pt x="107156" y="26789"/>
                </a:lnTo>
                <a:lnTo>
                  <a:pt x="160734" y="1786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1" name="Freeform 622710"/>
          <p:cNvSpPr/>
          <p:nvPr/>
        </p:nvSpPr>
        <p:spPr bwMode="auto">
          <a:xfrm>
            <a:off x="6616898" y="5259586"/>
            <a:ext cx="133947" cy="1196578"/>
          </a:xfrm>
          <a:custGeom>
            <a:avLst/>
            <a:gdLst/>
            <a:ahLst/>
            <a:cxnLst/>
            <a:rect l="0" t="0" r="0" b="0"/>
            <a:pathLst>
              <a:path w="133947" h="1196578">
                <a:moveTo>
                  <a:pt x="133946" y="0"/>
                </a:moveTo>
                <a:lnTo>
                  <a:pt x="133946" y="8930"/>
                </a:lnTo>
                <a:lnTo>
                  <a:pt x="125016" y="26789"/>
                </a:lnTo>
                <a:lnTo>
                  <a:pt x="116086" y="71437"/>
                </a:lnTo>
                <a:lnTo>
                  <a:pt x="98227" y="125016"/>
                </a:lnTo>
                <a:lnTo>
                  <a:pt x="80368" y="214312"/>
                </a:lnTo>
                <a:lnTo>
                  <a:pt x="62508" y="339327"/>
                </a:lnTo>
                <a:lnTo>
                  <a:pt x="44649" y="473273"/>
                </a:lnTo>
                <a:lnTo>
                  <a:pt x="26790" y="642937"/>
                </a:lnTo>
                <a:lnTo>
                  <a:pt x="17860" y="767952"/>
                </a:lnTo>
                <a:lnTo>
                  <a:pt x="17860" y="875109"/>
                </a:lnTo>
                <a:lnTo>
                  <a:pt x="8930" y="964405"/>
                </a:lnTo>
                <a:lnTo>
                  <a:pt x="8930" y="1035843"/>
                </a:lnTo>
                <a:lnTo>
                  <a:pt x="0" y="1107280"/>
                </a:lnTo>
                <a:lnTo>
                  <a:pt x="0" y="1187648"/>
                </a:lnTo>
                <a:lnTo>
                  <a:pt x="8930" y="1196577"/>
                </a:lnTo>
                <a:lnTo>
                  <a:pt x="26790" y="1116210"/>
                </a:lnTo>
                <a:lnTo>
                  <a:pt x="62508" y="946546"/>
                </a:lnTo>
                <a:lnTo>
                  <a:pt x="62508" y="9465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2" name="Freeform 622711"/>
          <p:cNvSpPr/>
          <p:nvPr/>
        </p:nvSpPr>
        <p:spPr bwMode="auto">
          <a:xfrm>
            <a:off x="7152680" y="5295305"/>
            <a:ext cx="107157" cy="294680"/>
          </a:xfrm>
          <a:custGeom>
            <a:avLst/>
            <a:gdLst/>
            <a:ahLst/>
            <a:cxnLst/>
            <a:rect l="0" t="0" r="0" b="0"/>
            <a:pathLst>
              <a:path w="107157" h="294680">
                <a:moveTo>
                  <a:pt x="107156" y="0"/>
                </a:moveTo>
                <a:lnTo>
                  <a:pt x="98226" y="26789"/>
                </a:lnTo>
                <a:lnTo>
                  <a:pt x="71437" y="80367"/>
                </a:lnTo>
                <a:lnTo>
                  <a:pt x="44648" y="151804"/>
                </a:lnTo>
                <a:lnTo>
                  <a:pt x="17859" y="223242"/>
                </a:lnTo>
                <a:lnTo>
                  <a:pt x="0" y="267890"/>
                </a:lnTo>
                <a:lnTo>
                  <a:pt x="0" y="294679"/>
                </a:lnTo>
                <a:lnTo>
                  <a:pt x="0" y="294679"/>
                </a:lnTo>
                <a:lnTo>
                  <a:pt x="8929" y="267890"/>
                </a:lnTo>
                <a:lnTo>
                  <a:pt x="8929" y="214312"/>
                </a:lnTo>
                <a:lnTo>
                  <a:pt x="8929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3" name="Freeform 622712"/>
          <p:cNvSpPr/>
          <p:nvPr/>
        </p:nvSpPr>
        <p:spPr bwMode="auto">
          <a:xfrm>
            <a:off x="6991945" y="5098852"/>
            <a:ext cx="508994" cy="455415"/>
          </a:xfrm>
          <a:custGeom>
            <a:avLst/>
            <a:gdLst/>
            <a:ahLst/>
            <a:cxnLst/>
            <a:rect l="0" t="0" r="0" b="0"/>
            <a:pathLst>
              <a:path w="508994" h="455415">
                <a:moveTo>
                  <a:pt x="169664" y="71437"/>
                </a:moveTo>
                <a:lnTo>
                  <a:pt x="169664" y="71437"/>
                </a:lnTo>
                <a:lnTo>
                  <a:pt x="178594" y="62507"/>
                </a:lnTo>
                <a:lnTo>
                  <a:pt x="187524" y="62507"/>
                </a:lnTo>
                <a:lnTo>
                  <a:pt x="214313" y="53578"/>
                </a:lnTo>
                <a:lnTo>
                  <a:pt x="258961" y="44648"/>
                </a:lnTo>
                <a:lnTo>
                  <a:pt x="312539" y="26789"/>
                </a:lnTo>
                <a:lnTo>
                  <a:pt x="375047" y="8929"/>
                </a:lnTo>
                <a:lnTo>
                  <a:pt x="437555" y="0"/>
                </a:lnTo>
                <a:lnTo>
                  <a:pt x="491133" y="0"/>
                </a:lnTo>
                <a:lnTo>
                  <a:pt x="508993" y="8929"/>
                </a:lnTo>
                <a:lnTo>
                  <a:pt x="508993" y="26789"/>
                </a:lnTo>
                <a:lnTo>
                  <a:pt x="473274" y="62507"/>
                </a:lnTo>
                <a:lnTo>
                  <a:pt x="419696" y="107156"/>
                </a:lnTo>
                <a:lnTo>
                  <a:pt x="348258" y="151804"/>
                </a:lnTo>
                <a:lnTo>
                  <a:pt x="276821" y="196453"/>
                </a:lnTo>
                <a:lnTo>
                  <a:pt x="223243" y="232171"/>
                </a:lnTo>
                <a:lnTo>
                  <a:pt x="196453" y="250031"/>
                </a:lnTo>
                <a:lnTo>
                  <a:pt x="187524" y="250031"/>
                </a:lnTo>
                <a:lnTo>
                  <a:pt x="205383" y="250031"/>
                </a:lnTo>
                <a:lnTo>
                  <a:pt x="250032" y="232171"/>
                </a:lnTo>
                <a:lnTo>
                  <a:pt x="303610" y="223242"/>
                </a:lnTo>
                <a:lnTo>
                  <a:pt x="366118" y="223242"/>
                </a:lnTo>
                <a:lnTo>
                  <a:pt x="428625" y="223242"/>
                </a:lnTo>
                <a:lnTo>
                  <a:pt x="473274" y="241101"/>
                </a:lnTo>
                <a:lnTo>
                  <a:pt x="491133" y="267890"/>
                </a:lnTo>
                <a:lnTo>
                  <a:pt x="464344" y="303609"/>
                </a:lnTo>
                <a:lnTo>
                  <a:pt x="410766" y="348257"/>
                </a:lnTo>
                <a:lnTo>
                  <a:pt x="312539" y="392906"/>
                </a:lnTo>
                <a:lnTo>
                  <a:pt x="196453" y="428625"/>
                </a:lnTo>
                <a:lnTo>
                  <a:pt x="89297" y="455414"/>
                </a:lnTo>
                <a:lnTo>
                  <a:pt x="0" y="455414"/>
                </a:lnTo>
                <a:lnTo>
                  <a:pt x="0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4" name="Freeform 622713"/>
          <p:cNvSpPr/>
          <p:nvPr/>
        </p:nvSpPr>
        <p:spPr bwMode="auto">
          <a:xfrm>
            <a:off x="6286500" y="3098601"/>
            <a:ext cx="267892" cy="303611"/>
          </a:xfrm>
          <a:custGeom>
            <a:avLst/>
            <a:gdLst/>
            <a:ahLst/>
            <a:cxnLst/>
            <a:rect l="0" t="0" r="0" b="0"/>
            <a:pathLst>
              <a:path w="267892" h="303611">
                <a:moveTo>
                  <a:pt x="89297" y="250031"/>
                </a:moveTo>
                <a:lnTo>
                  <a:pt x="80367" y="250031"/>
                </a:lnTo>
                <a:lnTo>
                  <a:pt x="80367" y="258961"/>
                </a:lnTo>
                <a:lnTo>
                  <a:pt x="71438" y="267891"/>
                </a:lnTo>
                <a:lnTo>
                  <a:pt x="62508" y="276820"/>
                </a:lnTo>
                <a:lnTo>
                  <a:pt x="62508" y="285750"/>
                </a:lnTo>
                <a:lnTo>
                  <a:pt x="53578" y="294680"/>
                </a:lnTo>
                <a:lnTo>
                  <a:pt x="53578" y="303610"/>
                </a:lnTo>
                <a:lnTo>
                  <a:pt x="62508" y="294680"/>
                </a:lnTo>
                <a:lnTo>
                  <a:pt x="62508" y="294680"/>
                </a:lnTo>
                <a:lnTo>
                  <a:pt x="71438" y="276820"/>
                </a:lnTo>
                <a:lnTo>
                  <a:pt x="80367" y="258961"/>
                </a:lnTo>
                <a:lnTo>
                  <a:pt x="89297" y="232172"/>
                </a:lnTo>
                <a:lnTo>
                  <a:pt x="89297" y="205383"/>
                </a:lnTo>
                <a:lnTo>
                  <a:pt x="98227" y="169664"/>
                </a:lnTo>
                <a:lnTo>
                  <a:pt x="107156" y="125016"/>
                </a:lnTo>
                <a:lnTo>
                  <a:pt x="107156" y="89297"/>
                </a:lnTo>
                <a:lnTo>
                  <a:pt x="116086" y="53578"/>
                </a:lnTo>
                <a:lnTo>
                  <a:pt x="116086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17860"/>
                </a:lnTo>
                <a:lnTo>
                  <a:pt x="142875" y="35719"/>
                </a:lnTo>
                <a:lnTo>
                  <a:pt x="160734" y="53578"/>
                </a:lnTo>
                <a:lnTo>
                  <a:pt x="178594" y="80367"/>
                </a:lnTo>
                <a:lnTo>
                  <a:pt x="196453" y="107156"/>
                </a:lnTo>
                <a:lnTo>
                  <a:pt x="214313" y="133945"/>
                </a:lnTo>
                <a:lnTo>
                  <a:pt x="223242" y="160735"/>
                </a:lnTo>
                <a:lnTo>
                  <a:pt x="232172" y="196453"/>
                </a:lnTo>
                <a:lnTo>
                  <a:pt x="241102" y="214313"/>
                </a:lnTo>
                <a:lnTo>
                  <a:pt x="250031" y="232172"/>
                </a:lnTo>
                <a:lnTo>
                  <a:pt x="258961" y="250031"/>
                </a:lnTo>
                <a:lnTo>
                  <a:pt x="258961" y="250031"/>
                </a:lnTo>
                <a:lnTo>
                  <a:pt x="267891" y="241102"/>
                </a:lnTo>
                <a:lnTo>
                  <a:pt x="267891" y="232172"/>
                </a:lnTo>
                <a:lnTo>
                  <a:pt x="267891" y="214313"/>
                </a:lnTo>
                <a:lnTo>
                  <a:pt x="258961" y="187524"/>
                </a:lnTo>
                <a:lnTo>
                  <a:pt x="241102" y="169664"/>
                </a:lnTo>
                <a:lnTo>
                  <a:pt x="223242" y="151805"/>
                </a:lnTo>
                <a:lnTo>
                  <a:pt x="205383" y="133945"/>
                </a:lnTo>
                <a:lnTo>
                  <a:pt x="178594" y="133945"/>
                </a:lnTo>
                <a:lnTo>
                  <a:pt x="151805" y="133945"/>
                </a:lnTo>
                <a:lnTo>
                  <a:pt x="125016" y="142875"/>
                </a:lnTo>
                <a:lnTo>
                  <a:pt x="98227" y="169664"/>
                </a:lnTo>
                <a:lnTo>
                  <a:pt x="71438" y="187524"/>
                </a:lnTo>
                <a:lnTo>
                  <a:pt x="44648" y="214313"/>
                </a:lnTo>
                <a:lnTo>
                  <a:pt x="26789" y="223242"/>
                </a:lnTo>
                <a:lnTo>
                  <a:pt x="8930" y="223242"/>
                </a:lnTo>
                <a:lnTo>
                  <a:pt x="0" y="214313"/>
                </a:lnTo>
                <a:lnTo>
                  <a:pt x="0" y="187524"/>
                </a:lnTo>
                <a:lnTo>
                  <a:pt x="8930" y="151805"/>
                </a:lnTo>
                <a:lnTo>
                  <a:pt x="26789" y="116086"/>
                </a:lnTo>
                <a:lnTo>
                  <a:pt x="53578" y="89297"/>
                </a:lnTo>
                <a:lnTo>
                  <a:pt x="89297" y="62508"/>
                </a:lnTo>
                <a:lnTo>
                  <a:pt x="133945" y="3571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32172" y="35719"/>
                </a:lnTo>
                <a:lnTo>
                  <a:pt x="250031" y="44649"/>
                </a:lnTo>
                <a:lnTo>
                  <a:pt x="258961" y="53578"/>
                </a:lnTo>
                <a:lnTo>
                  <a:pt x="258961" y="62508"/>
                </a:lnTo>
                <a:lnTo>
                  <a:pt x="241102" y="62508"/>
                </a:lnTo>
                <a:lnTo>
                  <a:pt x="232172" y="62508"/>
                </a:lnTo>
                <a:lnTo>
                  <a:pt x="214313" y="53578"/>
                </a:lnTo>
                <a:lnTo>
                  <a:pt x="214313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5" name="Freeform 622714"/>
          <p:cNvSpPr/>
          <p:nvPr/>
        </p:nvSpPr>
        <p:spPr bwMode="auto">
          <a:xfrm>
            <a:off x="6420445" y="3107531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116086" y="44648"/>
                </a:moveTo>
                <a:lnTo>
                  <a:pt x="116086" y="4464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26789"/>
                </a:lnTo>
                <a:lnTo>
                  <a:pt x="89297" y="80367"/>
                </a:lnTo>
                <a:lnTo>
                  <a:pt x="53578" y="142875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6" name="Freeform 622715"/>
          <p:cNvSpPr/>
          <p:nvPr/>
        </p:nvSpPr>
        <p:spPr bwMode="auto">
          <a:xfrm>
            <a:off x="6732984" y="3804046"/>
            <a:ext cx="285751" cy="392908"/>
          </a:xfrm>
          <a:custGeom>
            <a:avLst/>
            <a:gdLst/>
            <a:ahLst/>
            <a:cxnLst/>
            <a:rect l="0" t="0" r="0" b="0"/>
            <a:pathLst>
              <a:path w="285751" h="392908">
                <a:moveTo>
                  <a:pt x="285750" y="366118"/>
                </a:moveTo>
                <a:lnTo>
                  <a:pt x="285750" y="366118"/>
                </a:lnTo>
                <a:lnTo>
                  <a:pt x="276821" y="357188"/>
                </a:lnTo>
                <a:lnTo>
                  <a:pt x="276821" y="348258"/>
                </a:lnTo>
                <a:lnTo>
                  <a:pt x="267891" y="321469"/>
                </a:lnTo>
                <a:lnTo>
                  <a:pt x="258961" y="303610"/>
                </a:lnTo>
                <a:lnTo>
                  <a:pt x="250032" y="276821"/>
                </a:lnTo>
                <a:lnTo>
                  <a:pt x="241102" y="250032"/>
                </a:lnTo>
                <a:lnTo>
                  <a:pt x="232172" y="232172"/>
                </a:lnTo>
                <a:lnTo>
                  <a:pt x="223243" y="214313"/>
                </a:lnTo>
                <a:lnTo>
                  <a:pt x="214313" y="196454"/>
                </a:lnTo>
                <a:lnTo>
                  <a:pt x="205383" y="187524"/>
                </a:lnTo>
                <a:lnTo>
                  <a:pt x="196454" y="187524"/>
                </a:lnTo>
                <a:lnTo>
                  <a:pt x="178594" y="187524"/>
                </a:lnTo>
                <a:lnTo>
                  <a:pt x="169664" y="178594"/>
                </a:lnTo>
                <a:lnTo>
                  <a:pt x="151805" y="187524"/>
                </a:lnTo>
                <a:lnTo>
                  <a:pt x="133946" y="178594"/>
                </a:lnTo>
                <a:lnTo>
                  <a:pt x="116086" y="178594"/>
                </a:lnTo>
                <a:lnTo>
                  <a:pt x="98227" y="169665"/>
                </a:lnTo>
                <a:lnTo>
                  <a:pt x="80368" y="160735"/>
                </a:lnTo>
                <a:lnTo>
                  <a:pt x="62508" y="142875"/>
                </a:lnTo>
                <a:lnTo>
                  <a:pt x="53579" y="133946"/>
                </a:lnTo>
                <a:lnTo>
                  <a:pt x="35719" y="107157"/>
                </a:lnTo>
                <a:lnTo>
                  <a:pt x="35719" y="89297"/>
                </a:lnTo>
                <a:lnTo>
                  <a:pt x="26789" y="71438"/>
                </a:lnTo>
                <a:lnTo>
                  <a:pt x="17860" y="53579"/>
                </a:lnTo>
                <a:lnTo>
                  <a:pt x="17860" y="35719"/>
                </a:lnTo>
                <a:lnTo>
                  <a:pt x="17860" y="2679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90"/>
                </a:lnTo>
                <a:lnTo>
                  <a:pt x="26789" y="35719"/>
                </a:lnTo>
                <a:lnTo>
                  <a:pt x="35719" y="53579"/>
                </a:lnTo>
                <a:lnTo>
                  <a:pt x="44649" y="71438"/>
                </a:lnTo>
                <a:lnTo>
                  <a:pt x="62508" y="89297"/>
                </a:lnTo>
                <a:lnTo>
                  <a:pt x="80368" y="116086"/>
                </a:lnTo>
                <a:lnTo>
                  <a:pt x="107157" y="151805"/>
                </a:lnTo>
                <a:lnTo>
                  <a:pt x="125016" y="178594"/>
                </a:lnTo>
                <a:lnTo>
                  <a:pt x="142875" y="205383"/>
                </a:lnTo>
                <a:lnTo>
                  <a:pt x="160735" y="232172"/>
                </a:lnTo>
                <a:lnTo>
                  <a:pt x="178594" y="250032"/>
                </a:lnTo>
                <a:lnTo>
                  <a:pt x="187524" y="267891"/>
                </a:lnTo>
                <a:lnTo>
                  <a:pt x="196454" y="285750"/>
                </a:lnTo>
                <a:lnTo>
                  <a:pt x="196454" y="294680"/>
                </a:lnTo>
                <a:lnTo>
                  <a:pt x="196454" y="303610"/>
                </a:lnTo>
                <a:lnTo>
                  <a:pt x="196454" y="303610"/>
                </a:lnTo>
                <a:lnTo>
                  <a:pt x="178594" y="303610"/>
                </a:lnTo>
                <a:lnTo>
                  <a:pt x="160735" y="294680"/>
                </a:lnTo>
                <a:lnTo>
                  <a:pt x="133946" y="267891"/>
                </a:lnTo>
                <a:lnTo>
                  <a:pt x="98227" y="250032"/>
                </a:lnTo>
                <a:lnTo>
                  <a:pt x="62508" y="232172"/>
                </a:lnTo>
                <a:lnTo>
                  <a:pt x="35719" y="214313"/>
                </a:lnTo>
                <a:lnTo>
                  <a:pt x="17860" y="205383"/>
                </a:lnTo>
                <a:lnTo>
                  <a:pt x="8930" y="205383"/>
                </a:lnTo>
                <a:lnTo>
                  <a:pt x="0" y="214313"/>
                </a:lnTo>
                <a:lnTo>
                  <a:pt x="8930" y="214313"/>
                </a:lnTo>
                <a:lnTo>
                  <a:pt x="8930" y="214313"/>
                </a:lnTo>
                <a:lnTo>
                  <a:pt x="26789" y="214313"/>
                </a:lnTo>
                <a:lnTo>
                  <a:pt x="35719" y="214313"/>
                </a:lnTo>
                <a:lnTo>
                  <a:pt x="53579" y="205383"/>
                </a:lnTo>
                <a:lnTo>
                  <a:pt x="71438" y="178594"/>
                </a:lnTo>
                <a:lnTo>
                  <a:pt x="98227" y="151805"/>
                </a:lnTo>
                <a:lnTo>
                  <a:pt x="116086" y="116086"/>
                </a:lnTo>
                <a:lnTo>
                  <a:pt x="125016" y="80368"/>
                </a:lnTo>
                <a:lnTo>
                  <a:pt x="142875" y="44649"/>
                </a:lnTo>
                <a:lnTo>
                  <a:pt x="151805" y="17860"/>
                </a:lnTo>
                <a:lnTo>
                  <a:pt x="160735" y="0"/>
                </a:lnTo>
                <a:lnTo>
                  <a:pt x="178594" y="8930"/>
                </a:lnTo>
                <a:lnTo>
                  <a:pt x="178594" y="26790"/>
                </a:lnTo>
                <a:lnTo>
                  <a:pt x="187524" y="71438"/>
                </a:lnTo>
                <a:lnTo>
                  <a:pt x="187524" y="125016"/>
                </a:lnTo>
                <a:lnTo>
                  <a:pt x="187524" y="187524"/>
                </a:lnTo>
                <a:lnTo>
                  <a:pt x="187524" y="258961"/>
                </a:lnTo>
                <a:lnTo>
                  <a:pt x="178594" y="321469"/>
                </a:lnTo>
                <a:lnTo>
                  <a:pt x="169664" y="366118"/>
                </a:lnTo>
                <a:lnTo>
                  <a:pt x="151805" y="392907"/>
                </a:lnTo>
                <a:lnTo>
                  <a:pt x="142875" y="392907"/>
                </a:lnTo>
                <a:lnTo>
                  <a:pt x="133946" y="375047"/>
                </a:lnTo>
                <a:lnTo>
                  <a:pt x="133946" y="348258"/>
                </a:lnTo>
                <a:lnTo>
                  <a:pt x="133946" y="294680"/>
                </a:lnTo>
                <a:lnTo>
                  <a:pt x="142875" y="250032"/>
                </a:lnTo>
                <a:lnTo>
                  <a:pt x="151805" y="214313"/>
                </a:lnTo>
                <a:lnTo>
                  <a:pt x="151805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7" name="Freeform 622716"/>
          <p:cNvSpPr/>
          <p:nvPr/>
        </p:nvSpPr>
        <p:spPr bwMode="auto">
          <a:xfrm>
            <a:off x="4670227" y="511671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8" name="Freeform 622717"/>
          <p:cNvSpPr/>
          <p:nvPr/>
        </p:nvSpPr>
        <p:spPr bwMode="auto">
          <a:xfrm>
            <a:off x="4509492" y="2920007"/>
            <a:ext cx="1071564" cy="2196705"/>
          </a:xfrm>
          <a:custGeom>
            <a:avLst/>
            <a:gdLst/>
            <a:ahLst/>
            <a:cxnLst/>
            <a:rect l="0" t="0" r="0" b="0"/>
            <a:pathLst>
              <a:path w="1071564" h="2196705">
                <a:moveTo>
                  <a:pt x="151805" y="2196704"/>
                </a:moveTo>
                <a:lnTo>
                  <a:pt x="151805" y="2196704"/>
                </a:lnTo>
                <a:lnTo>
                  <a:pt x="142875" y="2196704"/>
                </a:lnTo>
                <a:lnTo>
                  <a:pt x="133946" y="2196704"/>
                </a:lnTo>
                <a:lnTo>
                  <a:pt x="133946" y="2187774"/>
                </a:lnTo>
                <a:lnTo>
                  <a:pt x="125016" y="2178845"/>
                </a:lnTo>
                <a:lnTo>
                  <a:pt x="116086" y="2169915"/>
                </a:lnTo>
                <a:lnTo>
                  <a:pt x="107156" y="2152056"/>
                </a:lnTo>
                <a:lnTo>
                  <a:pt x="98227" y="2125266"/>
                </a:lnTo>
                <a:lnTo>
                  <a:pt x="89297" y="2098477"/>
                </a:lnTo>
                <a:lnTo>
                  <a:pt x="80367" y="2080618"/>
                </a:lnTo>
                <a:lnTo>
                  <a:pt x="62508" y="2044899"/>
                </a:lnTo>
                <a:lnTo>
                  <a:pt x="53578" y="2018110"/>
                </a:lnTo>
                <a:lnTo>
                  <a:pt x="44649" y="1982391"/>
                </a:lnTo>
                <a:lnTo>
                  <a:pt x="35719" y="1955602"/>
                </a:lnTo>
                <a:lnTo>
                  <a:pt x="26789" y="1919883"/>
                </a:lnTo>
                <a:lnTo>
                  <a:pt x="26789" y="1893094"/>
                </a:lnTo>
                <a:lnTo>
                  <a:pt x="26789" y="1848446"/>
                </a:lnTo>
                <a:lnTo>
                  <a:pt x="26789" y="1812727"/>
                </a:lnTo>
                <a:lnTo>
                  <a:pt x="26789" y="1777008"/>
                </a:lnTo>
                <a:lnTo>
                  <a:pt x="26789" y="1732360"/>
                </a:lnTo>
                <a:lnTo>
                  <a:pt x="26789" y="1687711"/>
                </a:lnTo>
                <a:lnTo>
                  <a:pt x="17860" y="1643063"/>
                </a:lnTo>
                <a:lnTo>
                  <a:pt x="17860" y="1589485"/>
                </a:lnTo>
                <a:lnTo>
                  <a:pt x="8930" y="1535907"/>
                </a:lnTo>
                <a:lnTo>
                  <a:pt x="8930" y="1482329"/>
                </a:lnTo>
                <a:lnTo>
                  <a:pt x="8930" y="1428750"/>
                </a:lnTo>
                <a:lnTo>
                  <a:pt x="0" y="1384102"/>
                </a:lnTo>
                <a:lnTo>
                  <a:pt x="0" y="1330524"/>
                </a:lnTo>
                <a:lnTo>
                  <a:pt x="0" y="1276946"/>
                </a:lnTo>
                <a:lnTo>
                  <a:pt x="0" y="1232297"/>
                </a:lnTo>
                <a:lnTo>
                  <a:pt x="0" y="1187649"/>
                </a:lnTo>
                <a:lnTo>
                  <a:pt x="0" y="1143000"/>
                </a:lnTo>
                <a:lnTo>
                  <a:pt x="8930" y="1089422"/>
                </a:lnTo>
                <a:lnTo>
                  <a:pt x="17860" y="1044774"/>
                </a:lnTo>
                <a:lnTo>
                  <a:pt x="17860" y="1000125"/>
                </a:lnTo>
                <a:lnTo>
                  <a:pt x="26789" y="955477"/>
                </a:lnTo>
                <a:lnTo>
                  <a:pt x="35719" y="910829"/>
                </a:lnTo>
                <a:lnTo>
                  <a:pt x="44649" y="875110"/>
                </a:lnTo>
                <a:lnTo>
                  <a:pt x="53578" y="839391"/>
                </a:lnTo>
                <a:lnTo>
                  <a:pt x="53578" y="812602"/>
                </a:lnTo>
                <a:lnTo>
                  <a:pt x="53578" y="785813"/>
                </a:lnTo>
                <a:lnTo>
                  <a:pt x="53578" y="767954"/>
                </a:lnTo>
                <a:lnTo>
                  <a:pt x="53578" y="759024"/>
                </a:lnTo>
                <a:lnTo>
                  <a:pt x="44649" y="750094"/>
                </a:lnTo>
                <a:lnTo>
                  <a:pt x="44649" y="750094"/>
                </a:lnTo>
                <a:lnTo>
                  <a:pt x="35719" y="750094"/>
                </a:lnTo>
                <a:lnTo>
                  <a:pt x="35719" y="750094"/>
                </a:lnTo>
                <a:lnTo>
                  <a:pt x="26789" y="759024"/>
                </a:lnTo>
                <a:lnTo>
                  <a:pt x="26789" y="759024"/>
                </a:lnTo>
                <a:lnTo>
                  <a:pt x="35719" y="759024"/>
                </a:lnTo>
                <a:lnTo>
                  <a:pt x="35719" y="759024"/>
                </a:lnTo>
                <a:lnTo>
                  <a:pt x="44649" y="759024"/>
                </a:lnTo>
                <a:lnTo>
                  <a:pt x="44649" y="759024"/>
                </a:lnTo>
                <a:lnTo>
                  <a:pt x="62508" y="759024"/>
                </a:lnTo>
                <a:lnTo>
                  <a:pt x="71438" y="750094"/>
                </a:lnTo>
                <a:lnTo>
                  <a:pt x="89297" y="750094"/>
                </a:lnTo>
                <a:lnTo>
                  <a:pt x="116086" y="750094"/>
                </a:lnTo>
                <a:lnTo>
                  <a:pt x="151805" y="741164"/>
                </a:lnTo>
                <a:lnTo>
                  <a:pt x="187524" y="723305"/>
                </a:lnTo>
                <a:lnTo>
                  <a:pt x="232172" y="705446"/>
                </a:lnTo>
                <a:lnTo>
                  <a:pt x="276821" y="678657"/>
                </a:lnTo>
                <a:lnTo>
                  <a:pt x="330399" y="651868"/>
                </a:lnTo>
                <a:lnTo>
                  <a:pt x="383977" y="625079"/>
                </a:lnTo>
                <a:lnTo>
                  <a:pt x="446485" y="589360"/>
                </a:lnTo>
                <a:lnTo>
                  <a:pt x="500063" y="562571"/>
                </a:lnTo>
                <a:lnTo>
                  <a:pt x="553641" y="526852"/>
                </a:lnTo>
                <a:lnTo>
                  <a:pt x="616149" y="500063"/>
                </a:lnTo>
                <a:lnTo>
                  <a:pt x="660797" y="473274"/>
                </a:lnTo>
                <a:lnTo>
                  <a:pt x="705446" y="446485"/>
                </a:lnTo>
                <a:lnTo>
                  <a:pt x="750094" y="410766"/>
                </a:lnTo>
                <a:lnTo>
                  <a:pt x="785813" y="383977"/>
                </a:lnTo>
                <a:lnTo>
                  <a:pt x="830461" y="348258"/>
                </a:lnTo>
                <a:lnTo>
                  <a:pt x="857250" y="321469"/>
                </a:lnTo>
                <a:lnTo>
                  <a:pt x="892969" y="285750"/>
                </a:lnTo>
                <a:lnTo>
                  <a:pt x="919758" y="258961"/>
                </a:lnTo>
                <a:lnTo>
                  <a:pt x="937617" y="232172"/>
                </a:lnTo>
                <a:lnTo>
                  <a:pt x="964406" y="205383"/>
                </a:lnTo>
                <a:lnTo>
                  <a:pt x="982266" y="187524"/>
                </a:lnTo>
                <a:lnTo>
                  <a:pt x="1000125" y="169664"/>
                </a:lnTo>
                <a:lnTo>
                  <a:pt x="1017985" y="160735"/>
                </a:lnTo>
                <a:lnTo>
                  <a:pt x="1026914" y="142875"/>
                </a:lnTo>
                <a:lnTo>
                  <a:pt x="1035844" y="133946"/>
                </a:lnTo>
                <a:lnTo>
                  <a:pt x="1044774" y="125016"/>
                </a:lnTo>
                <a:lnTo>
                  <a:pt x="1053703" y="116086"/>
                </a:lnTo>
                <a:lnTo>
                  <a:pt x="1053703" y="107157"/>
                </a:lnTo>
                <a:lnTo>
                  <a:pt x="1062633" y="89297"/>
                </a:lnTo>
                <a:lnTo>
                  <a:pt x="1071563" y="80368"/>
                </a:lnTo>
                <a:lnTo>
                  <a:pt x="1071563" y="62508"/>
                </a:lnTo>
                <a:lnTo>
                  <a:pt x="1071563" y="44649"/>
                </a:lnTo>
                <a:lnTo>
                  <a:pt x="1062633" y="35719"/>
                </a:lnTo>
                <a:lnTo>
                  <a:pt x="1062633" y="17860"/>
                </a:lnTo>
                <a:lnTo>
                  <a:pt x="1062633" y="8930"/>
                </a:lnTo>
                <a:lnTo>
                  <a:pt x="1053703" y="0"/>
                </a:lnTo>
                <a:lnTo>
                  <a:pt x="1053703" y="0"/>
                </a:lnTo>
                <a:lnTo>
                  <a:pt x="1053703" y="0"/>
                </a:lnTo>
                <a:lnTo>
                  <a:pt x="1044774" y="0"/>
                </a:lnTo>
                <a:lnTo>
                  <a:pt x="1044774" y="8930"/>
                </a:lnTo>
                <a:lnTo>
                  <a:pt x="1035844" y="8930"/>
                </a:lnTo>
                <a:lnTo>
                  <a:pt x="1035844" y="17860"/>
                </a:lnTo>
                <a:lnTo>
                  <a:pt x="1035844" y="26789"/>
                </a:lnTo>
                <a:lnTo>
                  <a:pt x="1035844" y="35719"/>
                </a:lnTo>
                <a:lnTo>
                  <a:pt x="1026914" y="35719"/>
                </a:lnTo>
                <a:lnTo>
                  <a:pt x="1017985" y="26789"/>
                </a:lnTo>
                <a:lnTo>
                  <a:pt x="1017985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19" name="Freeform 622718"/>
          <p:cNvSpPr/>
          <p:nvPr/>
        </p:nvSpPr>
        <p:spPr bwMode="auto">
          <a:xfrm>
            <a:off x="5491758" y="3491507"/>
            <a:ext cx="241102" cy="1473400"/>
          </a:xfrm>
          <a:custGeom>
            <a:avLst/>
            <a:gdLst/>
            <a:ahLst/>
            <a:cxnLst/>
            <a:rect l="0" t="0" r="0" b="0"/>
            <a:pathLst>
              <a:path w="241102" h="1473400">
                <a:moveTo>
                  <a:pt x="241101" y="17860"/>
                </a:moveTo>
                <a:lnTo>
                  <a:pt x="241101" y="17860"/>
                </a:lnTo>
                <a:lnTo>
                  <a:pt x="241101" y="17860"/>
                </a:lnTo>
                <a:lnTo>
                  <a:pt x="241101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05383" y="0"/>
                </a:lnTo>
                <a:lnTo>
                  <a:pt x="187523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33945" y="8930"/>
                </a:lnTo>
                <a:lnTo>
                  <a:pt x="125015" y="17860"/>
                </a:lnTo>
                <a:lnTo>
                  <a:pt x="107156" y="26789"/>
                </a:lnTo>
                <a:lnTo>
                  <a:pt x="98226" y="44649"/>
                </a:lnTo>
                <a:lnTo>
                  <a:pt x="89297" y="53579"/>
                </a:lnTo>
                <a:lnTo>
                  <a:pt x="80367" y="62508"/>
                </a:lnTo>
                <a:lnTo>
                  <a:pt x="71437" y="71438"/>
                </a:lnTo>
                <a:lnTo>
                  <a:pt x="62508" y="71438"/>
                </a:lnTo>
                <a:lnTo>
                  <a:pt x="53578" y="80368"/>
                </a:lnTo>
                <a:lnTo>
                  <a:pt x="44648" y="80368"/>
                </a:lnTo>
                <a:lnTo>
                  <a:pt x="44648" y="89297"/>
                </a:lnTo>
                <a:lnTo>
                  <a:pt x="35719" y="98227"/>
                </a:lnTo>
                <a:lnTo>
                  <a:pt x="26789" y="107157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30" y="187524"/>
                </a:lnTo>
                <a:lnTo>
                  <a:pt x="8930" y="223243"/>
                </a:lnTo>
                <a:lnTo>
                  <a:pt x="0" y="258961"/>
                </a:lnTo>
                <a:lnTo>
                  <a:pt x="0" y="312539"/>
                </a:lnTo>
                <a:lnTo>
                  <a:pt x="0" y="357188"/>
                </a:lnTo>
                <a:lnTo>
                  <a:pt x="0" y="401836"/>
                </a:lnTo>
                <a:lnTo>
                  <a:pt x="8930" y="446485"/>
                </a:lnTo>
                <a:lnTo>
                  <a:pt x="8930" y="500063"/>
                </a:lnTo>
                <a:lnTo>
                  <a:pt x="17859" y="562571"/>
                </a:lnTo>
                <a:lnTo>
                  <a:pt x="17859" y="625079"/>
                </a:lnTo>
                <a:lnTo>
                  <a:pt x="26789" y="687586"/>
                </a:lnTo>
                <a:lnTo>
                  <a:pt x="35719" y="750094"/>
                </a:lnTo>
                <a:lnTo>
                  <a:pt x="44648" y="821532"/>
                </a:lnTo>
                <a:lnTo>
                  <a:pt x="53578" y="884039"/>
                </a:lnTo>
                <a:lnTo>
                  <a:pt x="71437" y="955477"/>
                </a:lnTo>
                <a:lnTo>
                  <a:pt x="80367" y="1009055"/>
                </a:lnTo>
                <a:lnTo>
                  <a:pt x="80367" y="1062633"/>
                </a:lnTo>
                <a:lnTo>
                  <a:pt x="89297" y="1116211"/>
                </a:lnTo>
                <a:lnTo>
                  <a:pt x="89297" y="1178719"/>
                </a:lnTo>
                <a:lnTo>
                  <a:pt x="89297" y="1232297"/>
                </a:lnTo>
                <a:lnTo>
                  <a:pt x="89297" y="1285875"/>
                </a:lnTo>
                <a:lnTo>
                  <a:pt x="98226" y="1339454"/>
                </a:lnTo>
                <a:lnTo>
                  <a:pt x="98226" y="1384102"/>
                </a:lnTo>
                <a:lnTo>
                  <a:pt x="107156" y="1428751"/>
                </a:lnTo>
                <a:lnTo>
                  <a:pt x="116086" y="1455540"/>
                </a:lnTo>
                <a:lnTo>
                  <a:pt x="116086" y="1473399"/>
                </a:lnTo>
                <a:lnTo>
                  <a:pt x="116086" y="14733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720" name="Freeform 622719"/>
          <p:cNvSpPr/>
          <p:nvPr/>
        </p:nvSpPr>
        <p:spPr bwMode="auto">
          <a:xfrm>
            <a:off x="6340078" y="4438054"/>
            <a:ext cx="741165" cy="464345"/>
          </a:xfrm>
          <a:custGeom>
            <a:avLst/>
            <a:gdLst/>
            <a:ahLst/>
            <a:cxnLst/>
            <a:rect l="0" t="0" r="0" b="0"/>
            <a:pathLst>
              <a:path w="741165" h="464345">
                <a:moveTo>
                  <a:pt x="741164" y="437555"/>
                </a:moveTo>
                <a:lnTo>
                  <a:pt x="732235" y="446485"/>
                </a:lnTo>
                <a:lnTo>
                  <a:pt x="732235" y="446485"/>
                </a:lnTo>
                <a:lnTo>
                  <a:pt x="723305" y="446485"/>
                </a:lnTo>
                <a:lnTo>
                  <a:pt x="714375" y="455415"/>
                </a:lnTo>
                <a:lnTo>
                  <a:pt x="705445" y="455415"/>
                </a:lnTo>
                <a:lnTo>
                  <a:pt x="705445" y="464344"/>
                </a:lnTo>
                <a:lnTo>
                  <a:pt x="696516" y="464344"/>
                </a:lnTo>
                <a:lnTo>
                  <a:pt x="678656" y="464344"/>
                </a:lnTo>
                <a:lnTo>
                  <a:pt x="669727" y="455415"/>
                </a:lnTo>
                <a:lnTo>
                  <a:pt x="660797" y="455415"/>
                </a:lnTo>
                <a:lnTo>
                  <a:pt x="642938" y="455415"/>
                </a:lnTo>
                <a:lnTo>
                  <a:pt x="616149" y="446485"/>
                </a:lnTo>
                <a:lnTo>
                  <a:pt x="598289" y="437555"/>
                </a:lnTo>
                <a:lnTo>
                  <a:pt x="562570" y="437555"/>
                </a:lnTo>
                <a:lnTo>
                  <a:pt x="535781" y="428625"/>
                </a:lnTo>
                <a:lnTo>
                  <a:pt x="491133" y="428625"/>
                </a:lnTo>
                <a:lnTo>
                  <a:pt x="455414" y="419696"/>
                </a:lnTo>
                <a:lnTo>
                  <a:pt x="419695" y="410766"/>
                </a:lnTo>
                <a:lnTo>
                  <a:pt x="383977" y="410766"/>
                </a:lnTo>
                <a:lnTo>
                  <a:pt x="348258" y="392907"/>
                </a:lnTo>
                <a:lnTo>
                  <a:pt x="312539" y="383977"/>
                </a:lnTo>
                <a:lnTo>
                  <a:pt x="276820" y="357188"/>
                </a:lnTo>
                <a:lnTo>
                  <a:pt x="250031" y="348258"/>
                </a:lnTo>
                <a:lnTo>
                  <a:pt x="214313" y="330399"/>
                </a:lnTo>
                <a:lnTo>
                  <a:pt x="187524" y="312539"/>
                </a:lnTo>
                <a:lnTo>
                  <a:pt x="160735" y="294680"/>
                </a:lnTo>
                <a:lnTo>
                  <a:pt x="133945" y="276821"/>
                </a:lnTo>
                <a:lnTo>
                  <a:pt x="107156" y="267891"/>
                </a:lnTo>
                <a:lnTo>
                  <a:pt x="89297" y="241102"/>
                </a:lnTo>
                <a:lnTo>
                  <a:pt x="62508" y="223242"/>
                </a:lnTo>
                <a:lnTo>
                  <a:pt x="44649" y="205383"/>
                </a:lnTo>
                <a:lnTo>
                  <a:pt x="26789" y="187524"/>
                </a:lnTo>
                <a:lnTo>
                  <a:pt x="17860" y="169664"/>
                </a:lnTo>
                <a:lnTo>
                  <a:pt x="8930" y="151805"/>
                </a:lnTo>
                <a:lnTo>
                  <a:pt x="0" y="133946"/>
                </a:lnTo>
                <a:lnTo>
                  <a:pt x="0" y="116086"/>
                </a:lnTo>
                <a:lnTo>
                  <a:pt x="0" y="107157"/>
                </a:lnTo>
                <a:lnTo>
                  <a:pt x="8930" y="89297"/>
                </a:lnTo>
                <a:lnTo>
                  <a:pt x="26789" y="71438"/>
                </a:lnTo>
                <a:lnTo>
                  <a:pt x="53578" y="53578"/>
                </a:lnTo>
                <a:lnTo>
                  <a:pt x="80367" y="35719"/>
                </a:lnTo>
                <a:lnTo>
                  <a:pt x="98227" y="26789"/>
                </a:lnTo>
                <a:lnTo>
                  <a:pt x="116086" y="17860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Stages of Classical 5-stage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Instruction Fetch Cycle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IR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[PC]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NPC  PC + 4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Decode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A  </a:t>
            </a: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rs</a:t>
            </a:r>
            <a:r>
              <a:rPr lang="en-US" dirty="0" smtClean="0">
                <a:sym typeface="Wingdings" pitchFamily="2" charset="2"/>
              </a:rPr>
              <a:t>]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B 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Imm</a:t>
            </a:r>
            <a:r>
              <a:rPr lang="en-US" dirty="0" smtClean="0">
                <a:sym typeface="Wingdings" pitchFamily="2" charset="2"/>
              </a:rPr>
              <a:t>  sign-extend of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Execute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Memory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Write Back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2509242" y="1973461"/>
            <a:ext cx="169665" cy="8930"/>
          </a:xfrm>
          <a:custGeom>
            <a:avLst/>
            <a:gdLst/>
            <a:ahLst/>
            <a:cxnLst/>
            <a:rect l="0" t="0" r="0" b="0"/>
            <a:pathLst>
              <a:path w="169665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277070" y="19645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241352" y="1955601"/>
            <a:ext cx="71438" cy="53579"/>
          </a:xfrm>
          <a:custGeom>
            <a:avLst/>
            <a:gdLst/>
            <a:ahLst/>
            <a:cxnLst/>
            <a:rect l="0" t="0" r="0" b="0"/>
            <a:pathLst>
              <a:path w="71438" h="53579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62507" y="44649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286000" y="1928812"/>
            <a:ext cx="8931" cy="107158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107406" y="2312789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053953" y="1669851"/>
            <a:ext cx="223243" cy="759025"/>
          </a:xfrm>
          <a:custGeom>
            <a:avLst/>
            <a:gdLst/>
            <a:ahLst/>
            <a:cxnLst/>
            <a:rect l="0" t="0" r="0" b="0"/>
            <a:pathLst>
              <a:path w="223243" h="759025">
                <a:moveTo>
                  <a:pt x="8930" y="26789"/>
                </a:move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53578" y="17860"/>
                </a:lnTo>
                <a:lnTo>
                  <a:pt x="80367" y="17860"/>
                </a:lnTo>
                <a:lnTo>
                  <a:pt x="107156" y="17860"/>
                </a:lnTo>
                <a:lnTo>
                  <a:pt x="133945" y="26789"/>
                </a:lnTo>
                <a:lnTo>
                  <a:pt x="160735" y="26789"/>
                </a:lnTo>
                <a:lnTo>
                  <a:pt x="187524" y="26789"/>
                </a:lnTo>
                <a:lnTo>
                  <a:pt x="205383" y="35719"/>
                </a:lnTo>
                <a:lnTo>
                  <a:pt x="214313" y="53578"/>
                </a:lnTo>
                <a:lnTo>
                  <a:pt x="223242" y="62508"/>
                </a:lnTo>
                <a:lnTo>
                  <a:pt x="214313" y="89297"/>
                </a:lnTo>
                <a:lnTo>
                  <a:pt x="205383" y="116086"/>
                </a:lnTo>
                <a:lnTo>
                  <a:pt x="196453" y="151805"/>
                </a:lnTo>
                <a:lnTo>
                  <a:pt x="187524" y="187524"/>
                </a:lnTo>
                <a:lnTo>
                  <a:pt x="178594" y="232172"/>
                </a:lnTo>
                <a:lnTo>
                  <a:pt x="169664" y="276821"/>
                </a:lnTo>
                <a:lnTo>
                  <a:pt x="169664" y="330399"/>
                </a:lnTo>
                <a:lnTo>
                  <a:pt x="169664" y="375047"/>
                </a:lnTo>
                <a:lnTo>
                  <a:pt x="169664" y="428625"/>
                </a:lnTo>
                <a:lnTo>
                  <a:pt x="178594" y="482203"/>
                </a:lnTo>
                <a:lnTo>
                  <a:pt x="196453" y="526852"/>
                </a:lnTo>
                <a:lnTo>
                  <a:pt x="205383" y="571500"/>
                </a:lnTo>
                <a:lnTo>
                  <a:pt x="214313" y="607219"/>
                </a:lnTo>
                <a:lnTo>
                  <a:pt x="214313" y="642938"/>
                </a:lnTo>
                <a:lnTo>
                  <a:pt x="214313" y="669727"/>
                </a:lnTo>
                <a:lnTo>
                  <a:pt x="214313" y="696516"/>
                </a:lnTo>
                <a:lnTo>
                  <a:pt x="196453" y="714375"/>
                </a:lnTo>
                <a:lnTo>
                  <a:pt x="187524" y="732235"/>
                </a:lnTo>
                <a:lnTo>
                  <a:pt x="169664" y="732235"/>
                </a:lnTo>
                <a:lnTo>
                  <a:pt x="151805" y="741164"/>
                </a:lnTo>
                <a:lnTo>
                  <a:pt x="133945" y="741164"/>
                </a:lnTo>
                <a:lnTo>
                  <a:pt x="116086" y="741164"/>
                </a:lnTo>
                <a:lnTo>
                  <a:pt x="98227" y="750094"/>
                </a:lnTo>
                <a:lnTo>
                  <a:pt x="80367" y="750094"/>
                </a:lnTo>
                <a:lnTo>
                  <a:pt x="71438" y="759024"/>
                </a:lnTo>
                <a:lnTo>
                  <a:pt x="62508" y="759024"/>
                </a:lnTo>
                <a:lnTo>
                  <a:pt x="71438" y="750094"/>
                </a:lnTo>
                <a:lnTo>
                  <a:pt x="71438" y="7500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571875" y="1785937"/>
            <a:ext cx="258962" cy="419697"/>
          </a:xfrm>
          <a:custGeom>
            <a:avLst/>
            <a:gdLst/>
            <a:ahLst/>
            <a:cxnLst/>
            <a:rect l="0" t="0" r="0" b="0"/>
            <a:pathLst>
              <a:path w="258962" h="419697">
                <a:moveTo>
                  <a:pt x="35719" y="80367"/>
                </a:moveTo>
                <a:lnTo>
                  <a:pt x="35719" y="80367"/>
                </a:lnTo>
                <a:lnTo>
                  <a:pt x="44648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89297"/>
                </a:lnTo>
                <a:lnTo>
                  <a:pt x="53578" y="116086"/>
                </a:lnTo>
                <a:lnTo>
                  <a:pt x="53578" y="160735"/>
                </a:lnTo>
                <a:lnTo>
                  <a:pt x="44648" y="205383"/>
                </a:lnTo>
                <a:lnTo>
                  <a:pt x="44648" y="258961"/>
                </a:lnTo>
                <a:lnTo>
                  <a:pt x="44648" y="303610"/>
                </a:lnTo>
                <a:lnTo>
                  <a:pt x="44648" y="348258"/>
                </a:lnTo>
                <a:lnTo>
                  <a:pt x="35719" y="383977"/>
                </a:lnTo>
                <a:lnTo>
                  <a:pt x="35719" y="401836"/>
                </a:lnTo>
                <a:lnTo>
                  <a:pt x="35719" y="419696"/>
                </a:lnTo>
                <a:lnTo>
                  <a:pt x="35719" y="419696"/>
                </a:lnTo>
                <a:lnTo>
                  <a:pt x="26789" y="410766"/>
                </a:lnTo>
                <a:lnTo>
                  <a:pt x="26789" y="383977"/>
                </a:lnTo>
                <a:lnTo>
                  <a:pt x="17859" y="339328"/>
                </a:lnTo>
                <a:lnTo>
                  <a:pt x="8930" y="285750"/>
                </a:lnTo>
                <a:lnTo>
                  <a:pt x="0" y="223242"/>
                </a:lnTo>
                <a:lnTo>
                  <a:pt x="0" y="160735"/>
                </a:lnTo>
                <a:lnTo>
                  <a:pt x="0" y="107157"/>
                </a:lnTo>
                <a:lnTo>
                  <a:pt x="17859" y="62508"/>
                </a:lnTo>
                <a:lnTo>
                  <a:pt x="35719" y="26789"/>
                </a:lnTo>
                <a:lnTo>
                  <a:pt x="62508" y="8930"/>
                </a:lnTo>
                <a:lnTo>
                  <a:pt x="107156" y="0"/>
                </a:lnTo>
                <a:lnTo>
                  <a:pt x="151805" y="0"/>
                </a:lnTo>
                <a:lnTo>
                  <a:pt x="196453" y="8930"/>
                </a:lnTo>
                <a:lnTo>
                  <a:pt x="232172" y="17860"/>
                </a:lnTo>
                <a:lnTo>
                  <a:pt x="258961" y="26789"/>
                </a:lnTo>
                <a:lnTo>
                  <a:pt x="258961" y="44649"/>
                </a:lnTo>
                <a:lnTo>
                  <a:pt x="250031" y="62508"/>
                </a:lnTo>
                <a:lnTo>
                  <a:pt x="232172" y="89297"/>
                </a:lnTo>
                <a:lnTo>
                  <a:pt x="196453" y="107157"/>
                </a:lnTo>
                <a:lnTo>
                  <a:pt x="169664" y="125016"/>
                </a:lnTo>
                <a:lnTo>
                  <a:pt x="142875" y="142875"/>
                </a:lnTo>
                <a:lnTo>
                  <a:pt x="125016" y="160735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821906" y="1794867"/>
            <a:ext cx="428626" cy="258962"/>
          </a:xfrm>
          <a:custGeom>
            <a:avLst/>
            <a:gdLst/>
            <a:ahLst/>
            <a:cxnLst/>
            <a:rect l="0" t="0" r="0" b="0"/>
            <a:pathLst>
              <a:path w="428626" h="258962">
                <a:moveTo>
                  <a:pt x="142875" y="26789"/>
                </a:moveTo>
                <a:lnTo>
                  <a:pt x="133946" y="26789"/>
                </a:lnTo>
                <a:lnTo>
                  <a:pt x="125016" y="26789"/>
                </a:lnTo>
                <a:lnTo>
                  <a:pt x="116086" y="26789"/>
                </a:lnTo>
                <a:lnTo>
                  <a:pt x="107157" y="26789"/>
                </a:lnTo>
                <a:lnTo>
                  <a:pt x="89297" y="44648"/>
                </a:lnTo>
                <a:lnTo>
                  <a:pt x="71438" y="62508"/>
                </a:lnTo>
                <a:lnTo>
                  <a:pt x="44649" y="98227"/>
                </a:lnTo>
                <a:lnTo>
                  <a:pt x="26789" y="125016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23242"/>
                </a:lnTo>
                <a:lnTo>
                  <a:pt x="26789" y="214312"/>
                </a:lnTo>
                <a:lnTo>
                  <a:pt x="44649" y="205383"/>
                </a:lnTo>
                <a:lnTo>
                  <a:pt x="62508" y="178594"/>
                </a:lnTo>
                <a:lnTo>
                  <a:pt x="80367" y="151805"/>
                </a:lnTo>
                <a:lnTo>
                  <a:pt x="98227" y="116086"/>
                </a:lnTo>
                <a:lnTo>
                  <a:pt x="116086" y="80367"/>
                </a:lnTo>
                <a:lnTo>
                  <a:pt x="125016" y="6250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9297"/>
                </a:lnTo>
                <a:lnTo>
                  <a:pt x="116086" y="116086"/>
                </a:lnTo>
                <a:lnTo>
                  <a:pt x="107157" y="151805"/>
                </a:lnTo>
                <a:lnTo>
                  <a:pt x="107157" y="187523"/>
                </a:lnTo>
                <a:lnTo>
                  <a:pt x="107157" y="214312"/>
                </a:lnTo>
                <a:lnTo>
                  <a:pt x="107157" y="223242"/>
                </a:lnTo>
                <a:lnTo>
                  <a:pt x="116086" y="232172"/>
                </a:lnTo>
                <a:lnTo>
                  <a:pt x="133946" y="232172"/>
                </a:lnTo>
                <a:lnTo>
                  <a:pt x="142875" y="214312"/>
                </a:lnTo>
                <a:lnTo>
                  <a:pt x="160735" y="187523"/>
                </a:lnTo>
                <a:lnTo>
                  <a:pt x="178594" y="151805"/>
                </a:lnTo>
                <a:lnTo>
                  <a:pt x="196453" y="107156"/>
                </a:lnTo>
                <a:lnTo>
                  <a:pt x="214313" y="71437"/>
                </a:lnTo>
                <a:lnTo>
                  <a:pt x="232172" y="53578"/>
                </a:lnTo>
                <a:lnTo>
                  <a:pt x="241102" y="53578"/>
                </a:lnTo>
                <a:lnTo>
                  <a:pt x="241102" y="62508"/>
                </a:lnTo>
                <a:lnTo>
                  <a:pt x="250032" y="89297"/>
                </a:lnTo>
                <a:lnTo>
                  <a:pt x="250032" y="133945"/>
                </a:lnTo>
                <a:lnTo>
                  <a:pt x="250032" y="169664"/>
                </a:lnTo>
                <a:lnTo>
                  <a:pt x="250032" y="205383"/>
                </a:lnTo>
                <a:lnTo>
                  <a:pt x="250032" y="232172"/>
                </a:lnTo>
                <a:lnTo>
                  <a:pt x="250032" y="250031"/>
                </a:lnTo>
                <a:lnTo>
                  <a:pt x="250032" y="258961"/>
                </a:lnTo>
                <a:lnTo>
                  <a:pt x="258961" y="250031"/>
                </a:lnTo>
                <a:lnTo>
                  <a:pt x="267891" y="232172"/>
                </a:lnTo>
                <a:lnTo>
                  <a:pt x="285750" y="196453"/>
                </a:lnTo>
                <a:lnTo>
                  <a:pt x="294680" y="142875"/>
                </a:lnTo>
                <a:lnTo>
                  <a:pt x="321469" y="89297"/>
                </a:lnTo>
                <a:lnTo>
                  <a:pt x="348258" y="53578"/>
                </a:lnTo>
                <a:lnTo>
                  <a:pt x="366117" y="17859"/>
                </a:lnTo>
                <a:lnTo>
                  <a:pt x="383977" y="8930"/>
                </a:lnTo>
                <a:lnTo>
                  <a:pt x="401836" y="0"/>
                </a:lnTo>
                <a:lnTo>
                  <a:pt x="410766" y="8930"/>
                </a:lnTo>
                <a:lnTo>
                  <a:pt x="419696" y="17859"/>
                </a:lnTo>
                <a:lnTo>
                  <a:pt x="428625" y="35719"/>
                </a:lnTo>
                <a:lnTo>
                  <a:pt x="428625" y="44648"/>
                </a:lnTo>
                <a:lnTo>
                  <a:pt x="428625" y="62508"/>
                </a:lnTo>
                <a:lnTo>
                  <a:pt x="42862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05883" y="1687711"/>
            <a:ext cx="491134" cy="419696"/>
          </a:xfrm>
          <a:custGeom>
            <a:avLst/>
            <a:gdLst/>
            <a:ahLst/>
            <a:cxnLst/>
            <a:rect l="0" t="0" r="0" b="0"/>
            <a:pathLst>
              <a:path w="491134" h="419696">
                <a:moveTo>
                  <a:pt x="116086" y="196453"/>
                </a:moveTo>
                <a:lnTo>
                  <a:pt x="116086" y="196453"/>
                </a:lnTo>
                <a:lnTo>
                  <a:pt x="107156" y="187523"/>
                </a:lnTo>
                <a:lnTo>
                  <a:pt x="98226" y="187523"/>
                </a:lnTo>
                <a:lnTo>
                  <a:pt x="80367" y="187523"/>
                </a:lnTo>
                <a:lnTo>
                  <a:pt x="71437" y="196453"/>
                </a:lnTo>
                <a:lnTo>
                  <a:pt x="53578" y="205383"/>
                </a:lnTo>
                <a:lnTo>
                  <a:pt x="44648" y="223242"/>
                </a:lnTo>
                <a:lnTo>
                  <a:pt x="26789" y="241101"/>
                </a:lnTo>
                <a:lnTo>
                  <a:pt x="17859" y="267890"/>
                </a:lnTo>
                <a:lnTo>
                  <a:pt x="8930" y="294679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0398"/>
                </a:lnTo>
                <a:lnTo>
                  <a:pt x="17859" y="330398"/>
                </a:lnTo>
                <a:lnTo>
                  <a:pt x="26789" y="321468"/>
                </a:lnTo>
                <a:lnTo>
                  <a:pt x="44648" y="312539"/>
                </a:lnTo>
                <a:lnTo>
                  <a:pt x="53578" y="294679"/>
                </a:lnTo>
                <a:lnTo>
                  <a:pt x="71437" y="285750"/>
                </a:lnTo>
                <a:lnTo>
                  <a:pt x="71437" y="276820"/>
                </a:lnTo>
                <a:lnTo>
                  <a:pt x="80367" y="276820"/>
                </a:lnTo>
                <a:lnTo>
                  <a:pt x="80367" y="285750"/>
                </a:lnTo>
                <a:lnTo>
                  <a:pt x="80367" y="303609"/>
                </a:lnTo>
                <a:lnTo>
                  <a:pt x="80367" y="321468"/>
                </a:lnTo>
                <a:lnTo>
                  <a:pt x="80367" y="339328"/>
                </a:lnTo>
                <a:lnTo>
                  <a:pt x="89297" y="357187"/>
                </a:lnTo>
                <a:lnTo>
                  <a:pt x="107156" y="366117"/>
                </a:lnTo>
                <a:lnTo>
                  <a:pt x="116086" y="366117"/>
                </a:lnTo>
                <a:lnTo>
                  <a:pt x="133945" y="357187"/>
                </a:lnTo>
                <a:lnTo>
                  <a:pt x="160734" y="339328"/>
                </a:lnTo>
                <a:lnTo>
                  <a:pt x="178594" y="312539"/>
                </a:lnTo>
                <a:lnTo>
                  <a:pt x="205383" y="276820"/>
                </a:lnTo>
                <a:lnTo>
                  <a:pt x="232172" y="223242"/>
                </a:lnTo>
                <a:lnTo>
                  <a:pt x="258961" y="160734"/>
                </a:lnTo>
                <a:lnTo>
                  <a:pt x="285750" y="107156"/>
                </a:lnTo>
                <a:lnTo>
                  <a:pt x="312539" y="53578"/>
                </a:lnTo>
                <a:lnTo>
                  <a:pt x="330398" y="17859"/>
                </a:lnTo>
                <a:lnTo>
                  <a:pt x="339328" y="0"/>
                </a:lnTo>
                <a:lnTo>
                  <a:pt x="330398" y="0"/>
                </a:lnTo>
                <a:lnTo>
                  <a:pt x="321469" y="8929"/>
                </a:lnTo>
                <a:lnTo>
                  <a:pt x="294680" y="44648"/>
                </a:lnTo>
                <a:lnTo>
                  <a:pt x="258961" y="89297"/>
                </a:lnTo>
                <a:lnTo>
                  <a:pt x="223242" y="142875"/>
                </a:lnTo>
                <a:lnTo>
                  <a:pt x="187523" y="205383"/>
                </a:lnTo>
                <a:lnTo>
                  <a:pt x="169664" y="250031"/>
                </a:lnTo>
                <a:lnTo>
                  <a:pt x="151805" y="294679"/>
                </a:lnTo>
                <a:lnTo>
                  <a:pt x="142875" y="330398"/>
                </a:lnTo>
                <a:lnTo>
                  <a:pt x="151805" y="357187"/>
                </a:lnTo>
                <a:lnTo>
                  <a:pt x="169664" y="366117"/>
                </a:lnTo>
                <a:lnTo>
                  <a:pt x="196453" y="366117"/>
                </a:lnTo>
                <a:lnTo>
                  <a:pt x="232172" y="348258"/>
                </a:lnTo>
                <a:lnTo>
                  <a:pt x="267890" y="330398"/>
                </a:lnTo>
                <a:lnTo>
                  <a:pt x="303609" y="303609"/>
                </a:lnTo>
                <a:lnTo>
                  <a:pt x="339328" y="267890"/>
                </a:lnTo>
                <a:lnTo>
                  <a:pt x="366117" y="232172"/>
                </a:lnTo>
                <a:lnTo>
                  <a:pt x="392906" y="187523"/>
                </a:lnTo>
                <a:lnTo>
                  <a:pt x="419695" y="142875"/>
                </a:lnTo>
                <a:lnTo>
                  <a:pt x="428625" y="98226"/>
                </a:lnTo>
                <a:lnTo>
                  <a:pt x="446484" y="53578"/>
                </a:lnTo>
                <a:lnTo>
                  <a:pt x="446484" y="17859"/>
                </a:lnTo>
                <a:lnTo>
                  <a:pt x="455414" y="0"/>
                </a:lnTo>
                <a:lnTo>
                  <a:pt x="446484" y="0"/>
                </a:lnTo>
                <a:lnTo>
                  <a:pt x="437555" y="8929"/>
                </a:lnTo>
                <a:lnTo>
                  <a:pt x="419695" y="44648"/>
                </a:lnTo>
                <a:lnTo>
                  <a:pt x="383976" y="89297"/>
                </a:lnTo>
                <a:lnTo>
                  <a:pt x="357187" y="151804"/>
                </a:lnTo>
                <a:lnTo>
                  <a:pt x="321469" y="205383"/>
                </a:lnTo>
                <a:lnTo>
                  <a:pt x="294680" y="267890"/>
                </a:lnTo>
                <a:lnTo>
                  <a:pt x="276820" y="312539"/>
                </a:lnTo>
                <a:lnTo>
                  <a:pt x="267890" y="348258"/>
                </a:lnTo>
                <a:lnTo>
                  <a:pt x="267890" y="375047"/>
                </a:lnTo>
                <a:lnTo>
                  <a:pt x="276820" y="392906"/>
                </a:lnTo>
                <a:lnTo>
                  <a:pt x="294680" y="401836"/>
                </a:lnTo>
                <a:lnTo>
                  <a:pt x="321469" y="392906"/>
                </a:lnTo>
                <a:lnTo>
                  <a:pt x="348258" y="375047"/>
                </a:lnTo>
                <a:lnTo>
                  <a:pt x="383976" y="357187"/>
                </a:lnTo>
                <a:lnTo>
                  <a:pt x="419695" y="321468"/>
                </a:lnTo>
                <a:lnTo>
                  <a:pt x="455414" y="285750"/>
                </a:lnTo>
                <a:lnTo>
                  <a:pt x="473273" y="258961"/>
                </a:lnTo>
                <a:lnTo>
                  <a:pt x="491133" y="241101"/>
                </a:lnTo>
                <a:lnTo>
                  <a:pt x="482203" y="241101"/>
                </a:lnTo>
                <a:lnTo>
                  <a:pt x="464344" y="250031"/>
                </a:lnTo>
                <a:lnTo>
                  <a:pt x="437555" y="276820"/>
                </a:lnTo>
                <a:lnTo>
                  <a:pt x="410765" y="312539"/>
                </a:lnTo>
                <a:lnTo>
                  <a:pt x="383976" y="348258"/>
                </a:lnTo>
                <a:lnTo>
                  <a:pt x="366117" y="375047"/>
                </a:lnTo>
                <a:lnTo>
                  <a:pt x="357187" y="392906"/>
                </a:lnTo>
                <a:lnTo>
                  <a:pt x="357187" y="410765"/>
                </a:lnTo>
                <a:lnTo>
                  <a:pt x="375047" y="419695"/>
                </a:lnTo>
                <a:lnTo>
                  <a:pt x="401836" y="410765"/>
                </a:lnTo>
                <a:lnTo>
                  <a:pt x="437555" y="392906"/>
                </a:lnTo>
                <a:lnTo>
                  <a:pt x="473273" y="357187"/>
                </a:lnTo>
                <a:lnTo>
                  <a:pt x="473273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714875" y="1669851"/>
            <a:ext cx="214314" cy="464345"/>
          </a:xfrm>
          <a:custGeom>
            <a:avLst/>
            <a:gdLst/>
            <a:ahLst/>
            <a:cxnLst/>
            <a:rect l="0" t="0" r="0" b="0"/>
            <a:pathLst>
              <a:path w="214314" h="464345">
                <a:moveTo>
                  <a:pt x="214313" y="0"/>
                </a:moveTo>
                <a:lnTo>
                  <a:pt x="214313" y="0"/>
                </a:lnTo>
                <a:lnTo>
                  <a:pt x="205383" y="17860"/>
                </a:lnTo>
                <a:lnTo>
                  <a:pt x="187523" y="44649"/>
                </a:lnTo>
                <a:lnTo>
                  <a:pt x="169664" y="89297"/>
                </a:lnTo>
                <a:lnTo>
                  <a:pt x="142875" y="142875"/>
                </a:lnTo>
                <a:lnTo>
                  <a:pt x="107156" y="205383"/>
                </a:lnTo>
                <a:lnTo>
                  <a:pt x="80367" y="276821"/>
                </a:lnTo>
                <a:lnTo>
                  <a:pt x="53578" y="339328"/>
                </a:lnTo>
                <a:lnTo>
                  <a:pt x="26789" y="392907"/>
                </a:lnTo>
                <a:lnTo>
                  <a:pt x="8930" y="437555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732359" y="3295054"/>
            <a:ext cx="178595" cy="303611"/>
          </a:xfrm>
          <a:custGeom>
            <a:avLst/>
            <a:gdLst/>
            <a:ahLst/>
            <a:cxnLst/>
            <a:rect l="0" t="0" r="0" b="0"/>
            <a:pathLst>
              <a:path w="178595" h="303611">
                <a:moveTo>
                  <a:pt x="8930" y="53578"/>
                </a:moveTo>
                <a:lnTo>
                  <a:pt x="8930" y="53578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69664"/>
                </a:lnTo>
                <a:lnTo>
                  <a:pt x="26789" y="214313"/>
                </a:lnTo>
                <a:lnTo>
                  <a:pt x="17860" y="250032"/>
                </a:lnTo>
                <a:lnTo>
                  <a:pt x="8930" y="276821"/>
                </a:lnTo>
                <a:lnTo>
                  <a:pt x="893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67891"/>
                </a:lnTo>
                <a:lnTo>
                  <a:pt x="0" y="241102"/>
                </a:lnTo>
                <a:lnTo>
                  <a:pt x="8930" y="196453"/>
                </a:lnTo>
                <a:lnTo>
                  <a:pt x="8930" y="151805"/>
                </a:lnTo>
                <a:lnTo>
                  <a:pt x="17860" y="107157"/>
                </a:lnTo>
                <a:lnTo>
                  <a:pt x="26789" y="71438"/>
                </a:lnTo>
                <a:lnTo>
                  <a:pt x="35719" y="35719"/>
                </a:lnTo>
                <a:lnTo>
                  <a:pt x="53579" y="17860"/>
                </a:lnTo>
                <a:lnTo>
                  <a:pt x="7143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8930"/>
                </a:lnTo>
                <a:lnTo>
                  <a:pt x="116086" y="26789"/>
                </a:lnTo>
                <a:lnTo>
                  <a:pt x="125016" y="44649"/>
                </a:lnTo>
                <a:lnTo>
                  <a:pt x="116086" y="71438"/>
                </a:lnTo>
                <a:lnTo>
                  <a:pt x="116086" y="89297"/>
                </a:lnTo>
                <a:lnTo>
                  <a:pt x="107157" y="116086"/>
                </a:lnTo>
                <a:lnTo>
                  <a:pt x="89297" y="142875"/>
                </a:lnTo>
                <a:lnTo>
                  <a:pt x="80368" y="160735"/>
                </a:lnTo>
                <a:lnTo>
                  <a:pt x="71438" y="187524"/>
                </a:lnTo>
                <a:lnTo>
                  <a:pt x="71438" y="205383"/>
                </a:lnTo>
                <a:lnTo>
                  <a:pt x="71438" y="223242"/>
                </a:lnTo>
                <a:lnTo>
                  <a:pt x="80368" y="250032"/>
                </a:lnTo>
                <a:lnTo>
                  <a:pt x="98227" y="267891"/>
                </a:lnTo>
                <a:lnTo>
                  <a:pt x="116086" y="285750"/>
                </a:lnTo>
                <a:lnTo>
                  <a:pt x="133946" y="294680"/>
                </a:lnTo>
                <a:lnTo>
                  <a:pt x="151805" y="303610"/>
                </a:lnTo>
                <a:lnTo>
                  <a:pt x="169664" y="303610"/>
                </a:lnTo>
                <a:lnTo>
                  <a:pt x="178594" y="294680"/>
                </a:lnTo>
                <a:lnTo>
                  <a:pt x="178594" y="276821"/>
                </a:lnTo>
                <a:lnTo>
                  <a:pt x="178594" y="267891"/>
                </a:lnTo>
                <a:lnTo>
                  <a:pt x="178594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857375" y="3393281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0" y="107156"/>
                </a:move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8" y="107156"/>
                </a:lnTo>
                <a:lnTo>
                  <a:pt x="80367" y="98226"/>
                </a:lnTo>
                <a:lnTo>
                  <a:pt x="98227" y="80367"/>
                </a:lnTo>
                <a:lnTo>
                  <a:pt x="107156" y="71437"/>
                </a:lnTo>
                <a:lnTo>
                  <a:pt x="125016" y="53578"/>
                </a:lnTo>
                <a:lnTo>
                  <a:pt x="125016" y="3571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35719"/>
                </a:lnTo>
                <a:lnTo>
                  <a:pt x="53578" y="71437"/>
                </a:lnTo>
                <a:lnTo>
                  <a:pt x="44648" y="116086"/>
                </a:lnTo>
                <a:lnTo>
                  <a:pt x="44648" y="151805"/>
                </a:lnTo>
                <a:lnTo>
                  <a:pt x="53578" y="187523"/>
                </a:lnTo>
                <a:lnTo>
                  <a:pt x="62508" y="205383"/>
                </a:lnTo>
                <a:lnTo>
                  <a:pt x="80367" y="223242"/>
                </a:lnTo>
                <a:lnTo>
                  <a:pt x="98227" y="223242"/>
                </a:lnTo>
                <a:lnTo>
                  <a:pt x="125016" y="205383"/>
                </a:lnTo>
                <a:lnTo>
                  <a:pt x="142875" y="187523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018109" y="3429000"/>
            <a:ext cx="80369" cy="285751"/>
          </a:xfrm>
          <a:custGeom>
            <a:avLst/>
            <a:gdLst/>
            <a:ahLst/>
            <a:cxnLst/>
            <a:rect l="0" t="0" r="0" b="0"/>
            <a:pathLst>
              <a:path w="80369" h="285751">
                <a:moveTo>
                  <a:pt x="62508" y="53578"/>
                </a:moveTo>
                <a:lnTo>
                  <a:pt x="62508" y="4464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17859"/>
                </a:lnTo>
                <a:lnTo>
                  <a:pt x="53579" y="8929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89296"/>
                </a:lnTo>
                <a:lnTo>
                  <a:pt x="35719" y="80367"/>
                </a:lnTo>
                <a:lnTo>
                  <a:pt x="53579" y="53578"/>
                </a:lnTo>
                <a:lnTo>
                  <a:pt x="62508" y="44648"/>
                </a:lnTo>
                <a:lnTo>
                  <a:pt x="71438" y="35718"/>
                </a:lnTo>
                <a:lnTo>
                  <a:pt x="80368" y="44648"/>
                </a:lnTo>
                <a:lnTo>
                  <a:pt x="80368" y="53578"/>
                </a:lnTo>
                <a:lnTo>
                  <a:pt x="80368" y="80367"/>
                </a:lnTo>
                <a:lnTo>
                  <a:pt x="80368" y="107156"/>
                </a:lnTo>
                <a:lnTo>
                  <a:pt x="71438" y="142875"/>
                </a:lnTo>
                <a:lnTo>
                  <a:pt x="71438" y="178593"/>
                </a:lnTo>
                <a:lnTo>
                  <a:pt x="62508" y="214312"/>
                </a:lnTo>
                <a:lnTo>
                  <a:pt x="44649" y="241101"/>
                </a:lnTo>
                <a:lnTo>
                  <a:pt x="35719" y="267890"/>
                </a:lnTo>
                <a:lnTo>
                  <a:pt x="26789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223492" y="3277195"/>
            <a:ext cx="178595" cy="366118"/>
          </a:xfrm>
          <a:custGeom>
            <a:avLst/>
            <a:gdLst/>
            <a:ahLst/>
            <a:cxnLst/>
            <a:rect l="0" t="0" r="0" b="0"/>
            <a:pathLst>
              <a:path w="178595" h="366118">
                <a:moveTo>
                  <a:pt x="178594" y="35719"/>
                </a:moveTo>
                <a:lnTo>
                  <a:pt x="178594" y="35719"/>
                </a:lnTo>
                <a:lnTo>
                  <a:pt x="178594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0735" y="17859"/>
                </a:lnTo>
                <a:lnTo>
                  <a:pt x="160735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8930"/>
                </a:lnTo>
                <a:lnTo>
                  <a:pt x="125016" y="8930"/>
                </a:lnTo>
                <a:lnTo>
                  <a:pt x="116086" y="17859"/>
                </a:lnTo>
                <a:lnTo>
                  <a:pt x="98227" y="26789"/>
                </a:lnTo>
                <a:lnTo>
                  <a:pt x="80367" y="44648"/>
                </a:lnTo>
                <a:lnTo>
                  <a:pt x="62508" y="62508"/>
                </a:lnTo>
                <a:lnTo>
                  <a:pt x="44649" y="71437"/>
                </a:lnTo>
                <a:lnTo>
                  <a:pt x="26789" y="8929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4"/>
                </a:lnTo>
                <a:lnTo>
                  <a:pt x="17860" y="205383"/>
                </a:lnTo>
                <a:lnTo>
                  <a:pt x="26789" y="232172"/>
                </a:lnTo>
                <a:lnTo>
                  <a:pt x="44649" y="258961"/>
                </a:lnTo>
                <a:lnTo>
                  <a:pt x="53578" y="285750"/>
                </a:lnTo>
                <a:lnTo>
                  <a:pt x="53578" y="312539"/>
                </a:lnTo>
                <a:lnTo>
                  <a:pt x="53578" y="330398"/>
                </a:lnTo>
                <a:lnTo>
                  <a:pt x="53578" y="348258"/>
                </a:lnTo>
                <a:lnTo>
                  <a:pt x="53578" y="357187"/>
                </a:lnTo>
                <a:lnTo>
                  <a:pt x="53578" y="366117"/>
                </a:lnTo>
                <a:lnTo>
                  <a:pt x="62508" y="366117"/>
                </a:lnTo>
                <a:lnTo>
                  <a:pt x="62508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384227" y="3393281"/>
            <a:ext cx="151805" cy="125016"/>
          </a:xfrm>
          <a:custGeom>
            <a:avLst/>
            <a:gdLst/>
            <a:ahLst/>
            <a:cxnLst/>
            <a:rect l="0" t="0" r="0" b="0"/>
            <a:pathLst>
              <a:path w="151805" h="12501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62508"/>
                </a:lnTo>
                <a:lnTo>
                  <a:pt x="44648" y="5357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6" y="44648"/>
                </a:lnTo>
                <a:lnTo>
                  <a:pt x="107156" y="44648"/>
                </a:lnTo>
                <a:lnTo>
                  <a:pt x="125015" y="44648"/>
                </a:lnTo>
                <a:lnTo>
                  <a:pt x="142875" y="35719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89609" y="3384351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8930" y="250031"/>
                </a:lnTo>
                <a:lnTo>
                  <a:pt x="17860" y="258961"/>
                </a:lnTo>
                <a:lnTo>
                  <a:pt x="35719" y="258961"/>
                </a:lnTo>
                <a:lnTo>
                  <a:pt x="44649" y="241102"/>
                </a:lnTo>
                <a:lnTo>
                  <a:pt x="53579" y="223242"/>
                </a:lnTo>
                <a:lnTo>
                  <a:pt x="62508" y="205383"/>
                </a:lnTo>
                <a:lnTo>
                  <a:pt x="62508" y="178594"/>
                </a:lnTo>
                <a:lnTo>
                  <a:pt x="71438" y="160735"/>
                </a:lnTo>
                <a:lnTo>
                  <a:pt x="7143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482453" y="3500437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17859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6073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678906" y="3295054"/>
            <a:ext cx="133947" cy="375048"/>
          </a:xfrm>
          <a:custGeom>
            <a:avLst/>
            <a:gdLst/>
            <a:ahLst/>
            <a:cxnLst/>
            <a:rect l="0" t="0" r="0" b="0"/>
            <a:pathLst>
              <a:path w="133947" h="375048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80367"/>
                </a:lnTo>
                <a:lnTo>
                  <a:pt x="89297" y="107157"/>
                </a:lnTo>
                <a:lnTo>
                  <a:pt x="89297" y="133946"/>
                </a:lnTo>
                <a:lnTo>
                  <a:pt x="98227" y="169664"/>
                </a:lnTo>
                <a:lnTo>
                  <a:pt x="98227" y="196453"/>
                </a:lnTo>
                <a:lnTo>
                  <a:pt x="98227" y="223242"/>
                </a:lnTo>
                <a:lnTo>
                  <a:pt x="107157" y="250032"/>
                </a:lnTo>
                <a:lnTo>
                  <a:pt x="116086" y="276821"/>
                </a:lnTo>
                <a:lnTo>
                  <a:pt x="116086" y="294680"/>
                </a:lnTo>
                <a:lnTo>
                  <a:pt x="125016" y="312539"/>
                </a:lnTo>
                <a:lnTo>
                  <a:pt x="125016" y="321469"/>
                </a:lnTo>
                <a:lnTo>
                  <a:pt x="133946" y="339328"/>
                </a:lnTo>
                <a:lnTo>
                  <a:pt x="133946" y="348258"/>
                </a:lnTo>
                <a:lnTo>
                  <a:pt x="133946" y="357188"/>
                </a:lnTo>
                <a:lnTo>
                  <a:pt x="133946" y="366117"/>
                </a:lnTo>
                <a:lnTo>
                  <a:pt x="125016" y="375047"/>
                </a:lnTo>
                <a:lnTo>
                  <a:pt x="116086" y="375047"/>
                </a:lnTo>
                <a:lnTo>
                  <a:pt x="98227" y="375047"/>
                </a:lnTo>
                <a:lnTo>
                  <a:pt x="80367" y="366117"/>
                </a:lnTo>
                <a:lnTo>
                  <a:pt x="53578" y="366117"/>
                </a:lnTo>
                <a:lnTo>
                  <a:pt x="35719" y="366117"/>
                </a:lnTo>
                <a:lnTo>
                  <a:pt x="1786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250281" y="3571875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268016" y="2723555"/>
            <a:ext cx="2741415" cy="267891"/>
          </a:xfrm>
          <a:custGeom>
            <a:avLst/>
            <a:gdLst/>
            <a:ahLst/>
            <a:cxnLst/>
            <a:rect l="0" t="0" r="0" b="0"/>
            <a:pathLst>
              <a:path w="2741415" h="267891">
                <a:moveTo>
                  <a:pt x="0" y="267890"/>
                </a:moveTo>
                <a:lnTo>
                  <a:pt x="0" y="267890"/>
                </a:lnTo>
                <a:lnTo>
                  <a:pt x="0" y="258960"/>
                </a:lnTo>
                <a:lnTo>
                  <a:pt x="8929" y="258960"/>
                </a:lnTo>
                <a:lnTo>
                  <a:pt x="8929" y="250031"/>
                </a:lnTo>
                <a:lnTo>
                  <a:pt x="17859" y="241101"/>
                </a:lnTo>
                <a:lnTo>
                  <a:pt x="35718" y="232171"/>
                </a:lnTo>
                <a:lnTo>
                  <a:pt x="53578" y="214312"/>
                </a:lnTo>
                <a:lnTo>
                  <a:pt x="80367" y="196452"/>
                </a:lnTo>
                <a:lnTo>
                  <a:pt x="107156" y="187523"/>
                </a:lnTo>
                <a:lnTo>
                  <a:pt x="133945" y="169663"/>
                </a:lnTo>
                <a:lnTo>
                  <a:pt x="169664" y="160734"/>
                </a:lnTo>
                <a:lnTo>
                  <a:pt x="205382" y="142874"/>
                </a:lnTo>
                <a:lnTo>
                  <a:pt x="241101" y="133945"/>
                </a:lnTo>
                <a:lnTo>
                  <a:pt x="285750" y="125015"/>
                </a:lnTo>
                <a:lnTo>
                  <a:pt x="339328" y="107156"/>
                </a:lnTo>
                <a:lnTo>
                  <a:pt x="392906" y="98226"/>
                </a:lnTo>
                <a:lnTo>
                  <a:pt x="446484" y="89296"/>
                </a:lnTo>
                <a:lnTo>
                  <a:pt x="500062" y="80366"/>
                </a:lnTo>
                <a:lnTo>
                  <a:pt x="553640" y="71437"/>
                </a:lnTo>
                <a:lnTo>
                  <a:pt x="607218" y="62508"/>
                </a:lnTo>
                <a:lnTo>
                  <a:pt x="660797" y="53578"/>
                </a:lnTo>
                <a:lnTo>
                  <a:pt x="714375" y="53578"/>
                </a:lnTo>
                <a:lnTo>
                  <a:pt x="767953" y="44648"/>
                </a:lnTo>
                <a:lnTo>
                  <a:pt x="821531" y="44648"/>
                </a:lnTo>
                <a:lnTo>
                  <a:pt x="884039" y="35718"/>
                </a:lnTo>
                <a:lnTo>
                  <a:pt x="937617" y="35718"/>
                </a:lnTo>
                <a:lnTo>
                  <a:pt x="1000125" y="26789"/>
                </a:lnTo>
                <a:lnTo>
                  <a:pt x="1062632" y="17859"/>
                </a:lnTo>
                <a:lnTo>
                  <a:pt x="1125140" y="8929"/>
                </a:lnTo>
                <a:lnTo>
                  <a:pt x="1187648" y="8929"/>
                </a:lnTo>
                <a:lnTo>
                  <a:pt x="1250156" y="0"/>
                </a:lnTo>
                <a:lnTo>
                  <a:pt x="1303734" y="0"/>
                </a:lnTo>
                <a:lnTo>
                  <a:pt x="1357312" y="0"/>
                </a:lnTo>
                <a:lnTo>
                  <a:pt x="1410890" y="0"/>
                </a:lnTo>
                <a:lnTo>
                  <a:pt x="1464468" y="0"/>
                </a:lnTo>
                <a:lnTo>
                  <a:pt x="1509117" y="8929"/>
                </a:lnTo>
                <a:lnTo>
                  <a:pt x="1562695" y="17859"/>
                </a:lnTo>
                <a:lnTo>
                  <a:pt x="1616273" y="26789"/>
                </a:lnTo>
                <a:lnTo>
                  <a:pt x="1678781" y="35718"/>
                </a:lnTo>
                <a:lnTo>
                  <a:pt x="1741289" y="35718"/>
                </a:lnTo>
                <a:lnTo>
                  <a:pt x="1803797" y="35718"/>
                </a:lnTo>
                <a:lnTo>
                  <a:pt x="1857375" y="35718"/>
                </a:lnTo>
                <a:lnTo>
                  <a:pt x="1919882" y="44648"/>
                </a:lnTo>
                <a:lnTo>
                  <a:pt x="1982390" y="44648"/>
                </a:lnTo>
                <a:lnTo>
                  <a:pt x="2035968" y="44648"/>
                </a:lnTo>
                <a:lnTo>
                  <a:pt x="2098476" y="53578"/>
                </a:lnTo>
                <a:lnTo>
                  <a:pt x="2160984" y="62508"/>
                </a:lnTo>
                <a:lnTo>
                  <a:pt x="2214562" y="71437"/>
                </a:lnTo>
                <a:lnTo>
                  <a:pt x="2277070" y="89296"/>
                </a:lnTo>
                <a:lnTo>
                  <a:pt x="2339578" y="98226"/>
                </a:lnTo>
                <a:lnTo>
                  <a:pt x="2402086" y="116085"/>
                </a:lnTo>
                <a:lnTo>
                  <a:pt x="2464593" y="125015"/>
                </a:lnTo>
                <a:lnTo>
                  <a:pt x="2527101" y="133945"/>
                </a:lnTo>
                <a:lnTo>
                  <a:pt x="2589609" y="142874"/>
                </a:lnTo>
                <a:lnTo>
                  <a:pt x="2643187" y="142874"/>
                </a:lnTo>
                <a:lnTo>
                  <a:pt x="2696765" y="142874"/>
                </a:lnTo>
                <a:lnTo>
                  <a:pt x="2741414" y="151804"/>
                </a:lnTo>
                <a:lnTo>
                  <a:pt x="2741414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179094" y="2830711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80367"/>
                </a:lnTo>
                <a:lnTo>
                  <a:pt x="17859" y="125015"/>
                </a:lnTo>
                <a:lnTo>
                  <a:pt x="8929" y="178593"/>
                </a:lnTo>
                <a:lnTo>
                  <a:pt x="8929" y="232171"/>
                </a:lnTo>
                <a:lnTo>
                  <a:pt x="8929" y="276820"/>
                </a:lnTo>
                <a:lnTo>
                  <a:pt x="8929" y="312539"/>
                </a:lnTo>
                <a:lnTo>
                  <a:pt x="0" y="339328"/>
                </a:lnTo>
                <a:lnTo>
                  <a:pt x="0" y="348257"/>
                </a:lnTo>
                <a:lnTo>
                  <a:pt x="0" y="330398"/>
                </a:lnTo>
                <a:lnTo>
                  <a:pt x="0" y="312539"/>
                </a:lnTo>
                <a:lnTo>
                  <a:pt x="0" y="267890"/>
                </a:lnTo>
                <a:lnTo>
                  <a:pt x="0" y="223242"/>
                </a:lnTo>
                <a:lnTo>
                  <a:pt x="8929" y="169664"/>
                </a:lnTo>
                <a:lnTo>
                  <a:pt x="17859" y="116085"/>
                </a:lnTo>
                <a:lnTo>
                  <a:pt x="26789" y="71437"/>
                </a:lnTo>
                <a:lnTo>
                  <a:pt x="44648" y="44648"/>
                </a:lnTo>
                <a:lnTo>
                  <a:pt x="62508" y="26789"/>
                </a:lnTo>
                <a:lnTo>
                  <a:pt x="80367" y="26789"/>
                </a:lnTo>
                <a:lnTo>
                  <a:pt x="89297" y="44648"/>
                </a:lnTo>
                <a:lnTo>
                  <a:pt x="107156" y="71437"/>
                </a:lnTo>
                <a:lnTo>
                  <a:pt x="116086" y="107156"/>
                </a:lnTo>
                <a:lnTo>
                  <a:pt x="116086" y="160734"/>
                </a:lnTo>
                <a:lnTo>
                  <a:pt x="116086" y="214312"/>
                </a:lnTo>
                <a:lnTo>
                  <a:pt x="107156" y="258960"/>
                </a:lnTo>
                <a:lnTo>
                  <a:pt x="98226" y="303609"/>
                </a:lnTo>
                <a:lnTo>
                  <a:pt x="98226" y="348257"/>
                </a:lnTo>
                <a:lnTo>
                  <a:pt x="98226" y="375046"/>
                </a:lnTo>
                <a:lnTo>
                  <a:pt x="98226" y="383976"/>
                </a:lnTo>
                <a:lnTo>
                  <a:pt x="98226" y="392906"/>
                </a:lnTo>
                <a:lnTo>
                  <a:pt x="107156" y="383976"/>
                </a:lnTo>
                <a:lnTo>
                  <a:pt x="98226" y="366117"/>
                </a:lnTo>
                <a:lnTo>
                  <a:pt x="89297" y="330398"/>
                </a:lnTo>
                <a:lnTo>
                  <a:pt x="80367" y="303609"/>
                </a:lnTo>
                <a:lnTo>
                  <a:pt x="62508" y="267890"/>
                </a:lnTo>
                <a:lnTo>
                  <a:pt x="62508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098727" y="3071812"/>
            <a:ext cx="267891" cy="44650"/>
          </a:xfrm>
          <a:custGeom>
            <a:avLst/>
            <a:gdLst/>
            <a:ahLst/>
            <a:cxnLst/>
            <a:rect l="0" t="0" r="0" b="0"/>
            <a:pathLst>
              <a:path w="267891" h="44650">
                <a:moveTo>
                  <a:pt x="8929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35719"/>
                </a:lnTo>
                <a:lnTo>
                  <a:pt x="26789" y="44649"/>
                </a:lnTo>
                <a:lnTo>
                  <a:pt x="53578" y="44649"/>
                </a:lnTo>
                <a:lnTo>
                  <a:pt x="98226" y="35719"/>
                </a:lnTo>
                <a:lnTo>
                  <a:pt x="142875" y="26789"/>
                </a:lnTo>
                <a:lnTo>
                  <a:pt x="178593" y="17859"/>
                </a:lnTo>
                <a:lnTo>
                  <a:pt x="223242" y="8930"/>
                </a:lnTo>
                <a:lnTo>
                  <a:pt x="241101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402336" y="2884289"/>
            <a:ext cx="187524" cy="267891"/>
          </a:xfrm>
          <a:custGeom>
            <a:avLst/>
            <a:gdLst/>
            <a:ahLst/>
            <a:cxnLst/>
            <a:rect l="0" t="0" r="0" b="0"/>
            <a:pathLst>
              <a:path w="187524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17859" y="62507"/>
                </a:lnTo>
                <a:lnTo>
                  <a:pt x="26789" y="98226"/>
                </a:lnTo>
                <a:lnTo>
                  <a:pt x="26789" y="142875"/>
                </a:lnTo>
                <a:lnTo>
                  <a:pt x="35719" y="178593"/>
                </a:lnTo>
                <a:lnTo>
                  <a:pt x="44648" y="214312"/>
                </a:lnTo>
                <a:lnTo>
                  <a:pt x="53578" y="241101"/>
                </a:lnTo>
                <a:lnTo>
                  <a:pt x="62508" y="258961"/>
                </a:lnTo>
                <a:lnTo>
                  <a:pt x="71437" y="267890"/>
                </a:lnTo>
                <a:lnTo>
                  <a:pt x="89297" y="267890"/>
                </a:lnTo>
                <a:lnTo>
                  <a:pt x="107156" y="250031"/>
                </a:lnTo>
                <a:lnTo>
                  <a:pt x="125016" y="232172"/>
                </a:lnTo>
                <a:lnTo>
                  <a:pt x="142875" y="205382"/>
                </a:lnTo>
                <a:lnTo>
                  <a:pt x="160734" y="178593"/>
                </a:lnTo>
                <a:lnTo>
                  <a:pt x="187523" y="151804"/>
                </a:lnTo>
                <a:lnTo>
                  <a:pt x="187523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616648" y="2857500"/>
            <a:ext cx="187525" cy="321469"/>
          </a:xfrm>
          <a:custGeom>
            <a:avLst/>
            <a:gdLst/>
            <a:ahLst/>
            <a:cxnLst/>
            <a:rect l="0" t="0" r="0" b="0"/>
            <a:pathLst>
              <a:path w="187525" h="321469">
                <a:moveTo>
                  <a:pt x="8930" y="62507"/>
                </a:moveTo>
                <a:lnTo>
                  <a:pt x="8930" y="71437"/>
                </a:lnTo>
                <a:lnTo>
                  <a:pt x="8930" y="89296"/>
                </a:lnTo>
                <a:lnTo>
                  <a:pt x="0" y="125015"/>
                </a:lnTo>
                <a:lnTo>
                  <a:pt x="0" y="151804"/>
                </a:lnTo>
                <a:lnTo>
                  <a:pt x="0" y="187523"/>
                </a:lnTo>
                <a:lnTo>
                  <a:pt x="8930" y="223242"/>
                </a:lnTo>
                <a:lnTo>
                  <a:pt x="8930" y="241101"/>
                </a:lnTo>
                <a:lnTo>
                  <a:pt x="17860" y="258961"/>
                </a:lnTo>
                <a:lnTo>
                  <a:pt x="26790" y="267890"/>
                </a:lnTo>
                <a:lnTo>
                  <a:pt x="26790" y="267890"/>
                </a:lnTo>
                <a:lnTo>
                  <a:pt x="44649" y="250031"/>
                </a:lnTo>
                <a:lnTo>
                  <a:pt x="53579" y="232171"/>
                </a:lnTo>
                <a:lnTo>
                  <a:pt x="71438" y="205382"/>
                </a:lnTo>
                <a:lnTo>
                  <a:pt x="89297" y="169664"/>
                </a:lnTo>
                <a:lnTo>
                  <a:pt x="98227" y="133945"/>
                </a:lnTo>
                <a:lnTo>
                  <a:pt x="116086" y="89296"/>
                </a:lnTo>
                <a:lnTo>
                  <a:pt x="116086" y="53578"/>
                </a:lnTo>
                <a:lnTo>
                  <a:pt x="125016" y="2678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26789"/>
                </a:lnTo>
                <a:lnTo>
                  <a:pt x="125016" y="62507"/>
                </a:lnTo>
                <a:lnTo>
                  <a:pt x="116086" y="107156"/>
                </a:lnTo>
                <a:lnTo>
                  <a:pt x="116086" y="160734"/>
                </a:lnTo>
                <a:lnTo>
                  <a:pt x="116086" y="205382"/>
                </a:lnTo>
                <a:lnTo>
                  <a:pt x="116086" y="250031"/>
                </a:lnTo>
                <a:lnTo>
                  <a:pt x="125016" y="285750"/>
                </a:lnTo>
                <a:lnTo>
                  <a:pt x="133946" y="312539"/>
                </a:lnTo>
                <a:lnTo>
                  <a:pt x="142875" y="321468"/>
                </a:lnTo>
                <a:lnTo>
                  <a:pt x="160735" y="321468"/>
                </a:lnTo>
                <a:lnTo>
                  <a:pt x="178594" y="303609"/>
                </a:lnTo>
                <a:lnTo>
                  <a:pt x="187524" y="267890"/>
                </a:lnTo>
                <a:lnTo>
                  <a:pt x="187524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875609" y="3036093"/>
            <a:ext cx="17861" cy="133947"/>
          </a:xfrm>
          <a:custGeom>
            <a:avLst/>
            <a:gdLst/>
            <a:ahLst/>
            <a:cxnLst/>
            <a:rect l="0" t="0" r="0" b="0"/>
            <a:pathLst>
              <a:path w="17861" h="133947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16086"/>
                </a:lnTo>
                <a:lnTo>
                  <a:pt x="17860" y="98227"/>
                </a:lnTo>
                <a:lnTo>
                  <a:pt x="17860" y="53578"/>
                </a:lnTo>
                <a:lnTo>
                  <a:pt x="1786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884539" y="2866429"/>
            <a:ext cx="44650" cy="35720"/>
          </a:xfrm>
          <a:custGeom>
            <a:avLst/>
            <a:gdLst/>
            <a:ahLst/>
            <a:cxnLst/>
            <a:rect l="0" t="0" r="0" b="0"/>
            <a:pathLst>
              <a:path w="44650" h="35720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955977" y="3009304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0" y="53578"/>
                </a:moveTo>
                <a:lnTo>
                  <a:pt x="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0" y="133946"/>
                </a:lnTo>
                <a:lnTo>
                  <a:pt x="8929" y="151805"/>
                </a:lnTo>
                <a:lnTo>
                  <a:pt x="8929" y="178594"/>
                </a:lnTo>
                <a:lnTo>
                  <a:pt x="8929" y="187524"/>
                </a:lnTo>
                <a:lnTo>
                  <a:pt x="17859" y="178594"/>
                </a:lnTo>
                <a:lnTo>
                  <a:pt x="17859" y="169664"/>
                </a:lnTo>
                <a:lnTo>
                  <a:pt x="26789" y="142875"/>
                </a:lnTo>
                <a:lnTo>
                  <a:pt x="35718" y="107157"/>
                </a:lnTo>
                <a:lnTo>
                  <a:pt x="44648" y="71438"/>
                </a:lnTo>
                <a:lnTo>
                  <a:pt x="62507" y="35719"/>
                </a:lnTo>
                <a:lnTo>
                  <a:pt x="80367" y="8930"/>
                </a:lnTo>
                <a:lnTo>
                  <a:pt x="107156" y="0"/>
                </a:lnTo>
                <a:lnTo>
                  <a:pt x="125015" y="8930"/>
                </a:lnTo>
                <a:lnTo>
                  <a:pt x="133945" y="35719"/>
                </a:lnTo>
                <a:lnTo>
                  <a:pt x="151804" y="62508"/>
                </a:lnTo>
                <a:lnTo>
                  <a:pt x="151804" y="98227"/>
                </a:lnTo>
                <a:lnTo>
                  <a:pt x="160734" y="125016"/>
                </a:lnTo>
                <a:lnTo>
                  <a:pt x="160734" y="151805"/>
                </a:lnTo>
                <a:lnTo>
                  <a:pt x="160734" y="169664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69664" y="151805"/>
                </a:lnTo>
                <a:lnTo>
                  <a:pt x="16966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134570" y="3036093"/>
            <a:ext cx="107158" cy="312540"/>
          </a:xfrm>
          <a:custGeom>
            <a:avLst/>
            <a:gdLst/>
            <a:ahLst/>
            <a:cxnLst/>
            <a:rect l="0" t="0" r="0" b="0"/>
            <a:pathLst>
              <a:path w="107158" h="312540">
                <a:moveTo>
                  <a:pt x="26789" y="35719"/>
                </a:moveTo>
                <a:lnTo>
                  <a:pt x="17860" y="4464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17860" y="294680"/>
                </a:lnTo>
                <a:lnTo>
                  <a:pt x="17860" y="312539"/>
                </a:lnTo>
                <a:lnTo>
                  <a:pt x="26789" y="312539"/>
                </a:lnTo>
                <a:lnTo>
                  <a:pt x="26789" y="303610"/>
                </a:lnTo>
                <a:lnTo>
                  <a:pt x="26789" y="285750"/>
                </a:lnTo>
                <a:lnTo>
                  <a:pt x="26789" y="250032"/>
                </a:lnTo>
                <a:lnTo>
                  <a:pt x="26789" y="196453"/>
                </a:lnTo>
                <a:lnTo>
                  <a:pt x="26789" y="142875"/>
                </a:lnTo>
                <a:lnTo>
                  <a:pt x="26789" y="89297"/>
                </a:lnTo>
                <a:lnTo>
                  <a:pt x="26789" y="44649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8" y="8930"/>
                </a:lnTo>
                <a:lnTo>
                  <a:pt x="98227" y="26789"/>
                </a:lnTo>
                <a:lnTo>
                  <a:pt x="107157" y="53578"/>
                </a:lnTo>
                <a:lnTo>
                  <a:pt x="107157" y="80368"/>
                </a:lnTo>
                <a:lnTo>
                  <a:pt x="107157" y="107157"/>
                </a:lnTo>
                <a:lnTo>
                  <a:pt x="89297" y="125016"/>
                </a:lnTo>
                <a:lnTo>
                  <a:pt x="71438" y="142875"/>
                </a:lnTo>
                <a:lnTo>
                  <a:pt x="53578" y="160735"/>
                </a:lnTo>
                <a:lnTo>
                  <a:pt x="35719" y="160735"/>
                </a:lnTo>
                <a:lnTo>
                  <a:pt x="26789" y="15180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277445" y="2848570"/>
            <a:ext cx="232173" cy="375048"/>
          </a:xfrm>
          <a:custGeom>
            <a:avLst/>
            <a:gdLst/>
            <a:ahLst/>
            <a:cxnLst/>
            <a:rect l="0" t="0" r="0" b="0"/>
            <a:pathLst>
              <a:path w="232173" h="375048">
                <a:moveTo>
                  <a:pt x="17860" y="178594"/>
                </a:moveTo>
                <a:lnTo>
                  <a:pt x="1786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80"/>
                </a:lnTo>
                <a:lnTo>
                  <a:pt x="8930" y="312539"/>
                </a:lnTo>
                <a:lnTo>
                  <a:pt x="17860" y="321469"/>
                </a:lnTo>
                <a:lnTo>
                  <a:pt x="26789" y="321469"/>
                </a:lnTo>
                <a:lnTo>
                  <a:pt x="35719" y="303609"/>
                </a:lnTo>
                <a:lnTo>
                  <a:pt x="44649" y="285750"/>
                </a:lnTo>
                <a:lnTo>
                  <a:pt x="62508" y="258961"/>
                </a:lnTo>
                <a:lnTo>
                  <a:pt x="71438" y="223242"/>
                </a:lnTo>
                <a:lnTo>
                  <a:pt x="80368" y="196453"/>
                </a:lnTo>
                <a:lnTo>
                  <a:pt x="80368" y="169664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87523"/>
                </a:lnTo>
                <a:lnTo>
                  <a:pt x="89297" y="223242"/>
                </a:lnTo>
                <a:lnTo>
                  <a:pt x="89297" y="258961"/>
                </a:lnTo>
                <a:lnTo>
                  <a:pt x="89297" y="294680"/>
                </a:lnTo>
                <a:lnTo>
                  <a:pt x="89297" y="330398"/>
                </a:lnTo>
                <a:lnTo>
                  <a:pt x="89297" y="348258"/>
                </a:lnTo>
                <a:lnTo>
                  <a:pt x="89297" y="357187"/>
                </a:lnTo>
                <a:lnTo>
                  <a:pt x="89297" y="357187"/>
                </a:lnTo>
                <a:lnTo>
                  <a:pt x="98227" y="339328"/>
                </a:lnTo>
                <a:lnTo>
                  <a:pt x="107157" y="312539"/>
                </a:lnTo>
                <a:lnTo>
                  <a:pt x="116086" y="276820"/>
                </a:lnTo>
                <a:lnTo>
                  <a:pt x="125016" y="223242"/>
                </a:lnTo>
                <a:lnTo>
                  <a:pt x="142875" y="160734"/>
                </a:lnTo>
                <a:lnTo>
                  <a:pt x="151805" y="107156"/>
                </a:lnTo>
                <a:lnTo>
                  <a:pt x="169664" y="62508"/>
                </a:lnTo>
                <a:lnTo>
                  <a:pt x="178594" y="26789"/>
                </a:lnTo>
                <a:lnTo>
                  <a:pt x="187524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78594" y="26789"/>
                </a:lnTo>
                <a:lnTo>
                  <a:pt x="169664" y="62508"/>
                </a:lnTo>
                <a:lnTo>
                  <a:pt x="151805" y="98226"/>
                </a:lnTo>
                <a:lnTo>
                  <a:pt x="151805" y="142875"/>
                </a:lnTo>
                <a:lnTo>
                  <a:pt x="151805" y="196453"/>
                </a:lnTo>
                <a:lnTo>
                  <a:pt x="160735" y="250031"/>
                </a:lnTo>
                <a:lnTo>
                  <a:pt x="169664" y="294680"/>
                </a:lnTo>
                <a:lnTo>
                  <a:pt x="187524" y="330398"/>
                </a:lnTo>
                <a:lnTo>
                  <a:pt x="196453" y="357187"/>
                </a:lnTo>
                <a:lnTo>
                  <a:pt x="214313" y="375047"/>
                </a:lnTo>
                <a:lnTo>
                  <a:pt x="223243" y="375047"/>
                </a:lnTo>
                <a:lnTo>
                  <a:pt x="232172" y="366117"/>
                </a:lnTo>
                <a:lnTo>
                  <a:pt x="223243" y="339328"/>
                </a:lnTo>
                <a:lnTo>
                  <a:pt x="214313" y="312539"/>
                </a:lnTo>
                <a:lnTo>
                  <a:pt x="214313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0" name="Freeform 30719"/>
          <p:cNvSpPr/>
          <p:nvPr/>
        </p:nvSpPr>
        <p:spPr bwMode="auto">
          <a:xfrm>
            <a:off x="5286375" y="2982515"/>
            <a:ext cx="232173" cy="26790"/>
          </a:xfrm>
          <a:custGeom>
            <a:avLst/>
            <a:gdLst/>
            <a:ahLst/>
            <a:cxnLst/>
            <a:rect l="0" t="0" r="0" b="0"/>
            <a:pathLst>
              <a:path w="232173" h="26790">
                <a:moveTo>
                  <a:pt x="0" y="26789"/>
                </a:moveTo>
                <a:lnTo>
                  <a:pt x="17859" y="26789"/>
                </a:lnTo>
                <a:lnTo>
                  <a:pt x="35719" y="26789"/>
                </a:lnTo>
                <a:lnTo>
                  <a:pt x="71438" y="17860"/>
                </a:lnTo>
                <a:lnTo>
                  <a:pt x="116086" y="8930"/>
                </a:lnTo>
                <a:lnTo>
                  <a:pt x="160734" y="8930"/>
                </a:lnTo>
                <a:lnTo>
                  <a:pt x="196453" y="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1" name="Freeform 30720"/>
          <p:cNvSpPr/>
          <p:nvPr/>
        </p:nvSpPr>
        <p:spPr bwMode="auto">
          <a:xfrm>
            <a:off x="5706070" y="2857500"/>
            <a:ext cx="160736" cy="339329"/>
          </a:xfrm>
          <a:custGeom>
            <a:avLst/>
            <a:gdLst/>
            <a:ahLst/>
            <a:cxnLst/>
            <a:rect l="0" t="0" r="0" b="0"/>
            <a:pathLst>
              <a:path w="160736" h="339329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8"/>
                </a:lnTo>
                <a:lnTo>
                  <a:pt x="53578" y="62507"/>
                </a:lnTo>
                <a:lnTo>
                  <a:pt x="53578" y="89296"/>
                </a:lnTo>
                <a:lnTo>
                  <a:pt x="44649" y="133945"/>
                </a:lnTo>
                <a:lnTo>
                  <a:pt x="35719" y="178593"/>
                </a:lnTo>
                <a:lnTo>
                  <a:pt x="26789" y="223242"/>
                </a:lnTo>
                <a:lnTo>
                  <a:pt x="17860" y="267890"/>
                </a:lnTo>
                <a:lnTo>
                  <a:pt x="8930" y="303609"/>
                </a:lnTo>
                <a:lnTo>
                  <a:pt x="0" y="321468"/>
                </a:lnTo>
                <a:lnTo>
                  <a:pt x="0" y="339328"/>
                </a:lnTo>
                <a:lnTo>
                  <a:pt x="0" y="339328"/>
                </a:lnTo>
                <a:lnTo>
                  <a:pt x="0" y="330398"/>
                </a:lnTo>
                <a:lnTo>
                  <a:pt x="8930" y="303609"/>
                </a:lnTo>
                <a:lnTo>
                  <a:pt x="8930" y="276820"/>
                </a:lnTo>
                <a:lnTo>
                  <a:pt x="17860" y="232171"/>
                </a:lnTo>
                <a:lnTo>
                  <a:pt x="26789" y="187523"/>
                </a:lnTo>
                <a:lnTo>
                  <a:pt x="35719" y="133945"/>
                </a:lnTo>
                <a:lnTo>
                  <a:pt x="53578" y="80367"/>
                </a:lnTo>
                <a:lnTo>
                  <a:pt x="62508" y="44648"/>
                </a:lnTo>
                <a:lnTo>
                  <a:pt x="80368" y="17859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17859"/>
                </a:lnTo>
                <a:lnTo>
                  <a:pt x="133946" y="35718"/>
                </a:lnTo>
                <a:lnTo>
                  <a:pt x="142875" y="71437"/>
                </a:lnTo>
                <a:lnTo>
                  <a:pt x="151805" y="107156"/>
                </a:lnTo>
                <a:lnTo>
                  <a:pt x="151805" y="142875"/>
                </a:lnTo>
                <a:lnTo>
                  <a:pt x="151805" y="178593"/>
                </a:lnTo>
                <a:lnTo>
                  <a:pt x="151805" y="205382"/>
                </a:lnTo>
                <a:lnTo>
                  <a:pt x="151805" y="232171"/>
                </a:lnTo>
                <a:lnTo>
                  <a:pt x="160735" y="250031"/>
                </a:lnTo>
                <a:lnTo>
                  <a:pt x="160735" y="258961"/>
                </a:lnTo>
                <a:lnTo>
                  <a:pt x="160735" y="267890"/>
                </a:lnTo>
                <a:lnTo>
                  <a:pt x="160735" y="258961"/>
                </a:lnTo>
                <a:lnTo>
                  <a:pt x="151805" y="250031"/>
                </a:lnTo>
                <a:lnTo>
                  <a:pt x="142875" y="232171"/>
                </a:lnTo>
                <a:lnTo>
                  <a:pt x="142875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3" name="Freeform 30722"/>
          <p:cNvSpPr/>
          <p:nvPr/>
        </p:nvSpPr>
        <p:spPr bwMode="auto">
          <a:xfrm>
            <a:off x="5670352" y="3018234"/>
            <a:ext cx="187524" cy="44649"/>
          </a:xfrm>
          <a:custGeom>
            <a:avLst/>
            <a:gdLst/>
            <a:ahLst/>
            <a:cxnLst/>
            <a:rect l="0" t="0" r="0" b="0"/>
            <a:pathLst>
              <a:path w="187524" h="44649">
                <a:moveTo>
                  <a:pt x="0" y="44648"/>
                </a:moveTo>
                <a:lnTo>
                  <a:pt x="892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80367" y="35719"/>
                </a:lnTo>
                <a:lnTo>
                  <a:pt x="125015" y="26789"/>
                </a:lnTo>
                <a:lnTo>
                  <a:pt x="16073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4" name="Freeform 30723"/>
          <p:cNvSpPr/>
          <p:nvPr/>
        </p:nvSpPr>
        <p:spPr bwMode="auto">
          <a:xfrm>
            <a:off x="5536406" y="3027164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26789"/>
                </a:moveTo>
                <a:lnTo>
                  <a:pt x="8930" y="26789"/>
                </a:lnTo>
                <a:lnTo>
                  <a:pt x="26789" y="26789"/>
                </a:lnTo>
                <a:lnTo>
                  <a:pt x="53578" y="17859"/>
                </a:lnTo>
                <a:lnTo>
                  <a:pt x="71438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5" name="Freeform 30724"/>
          <p:cNvSpPr/>
          <p:nvPr/>
        </p:nvSpPr>
        <p:spPr bwMode="auto">
          <a:xfrm>
            <a:off x="1017984" y="3616523"/>
            <a:ext cx="776884" cy="508993"/>
          </a:xfrm>
          <a:custGeom>
            <a:avLst/>
            <a:gdLst/>
            <a:ahLst/>
            <a:cxnLst/>
            <a:rect l="0" t="0" r="0" b="0"/>
            <a:pathLst>
              <a:path w="776884" h="508993">
                <a:moveTo>
                  <a:pt x="669727" y="98227"/>
                </a:moveTo>
                <a:lnTo>
                  <a:pt x="669727" y="89297"/>
                </a:lnTo>
                <a:lnTo>
                  <a:pt x="669727" y="89297"/>
                </a:lnTo>
                <a:lnTo>
                  <a:pt x="669727" y="80367"/>
                </a:lnTo>
                <a:lnTo>
                  <a:pt x="660797" y="80367"/>
                </a:lnTo>
                <a:lnTo>
                  <a:pt x="660797" y="71438"/>
                </a:lnTo>
                <a:lnTo>
                  <a:pt x="651868" y="71438"/>
                </a:lnTo>
                <a:lnTo>
                  <a:pt x="651868" y="62508"/>
                </a:lnTo>
                <a:lnTo>
                  <a:pt x="642938" y="62508"/>
                </a:lnTo>
                <a:lnTo>
                  <a:pt x="634008" y="53578"/>
                </a:lnTo>
                <a:lnTo>
                  <a:pt x="625079" y="53578"/>
                </a:lnTo>
                <a:lnTo>
                  <a:pt x="607219" y="44648"/>
                </a:lnTo>
                <a:lnTo>
                  <a:pt x="598289" y="35719"/>
                </a:lnTo>
                <a:lnTo>
                  <a:pt x="580430" y="35719"/>
                </a:lnTo>
                <a:lnTo>
                  <a:pt x="562571" y="26789"/>
                </a:lnTo>
                <a:lnTo>
                  <a:pt x="544711" y="26789"/>
                </a:lnTo>
                <a:lnTo>
                  <a:pt x="526852" y="17859"/>
                </a:lnTo>
                <a:lnTo>
                  <a:pt x="500063" y="17859"/>
                </a:lnTo>
                <a:lnTo>
                  <a:pt x="482204" y="17859"/>
                </a:lnTo>
                <a:lnTo>
                  <a:pt x="455414" y="17859"/>
                </a:lnTo>
                <a:lnTo>
                  <a:pt x="437555" y="17859"/>
                </a:lnTo>
                <a:lnTo>
                  <a:pt x="419696" y="8930"/>
                </a:lnTo>
                <a:lnTo>
                  <a:pt x="392907" y="8930"/>
                </a:lnTo>
                <a:lnTo>
                  <a:pt x="375047" y="0"/>
                </a:lnTo>
                <a:lnTo>
                  <a:pt x="357188" y="0"/>
                </a:lnTo>
                <a:lnTo>
                  <a:pt x="330399" y="0"/>
                </a:lnTo>
                <a:lnTo>
                  <a:pt x="312539" y="0"/>
                </a:lnTo>
                <a:lnTo>
                  <a:pt x="294680" y="0"/>
                </a:lnTo>
                <a:lnTo>
                  <a:pt x="267891" y="0"/>
                </a:lnTo>
                <a:lnTo>
                  <a:pt x="250032" y="0"/>
                </a:lnTo>
                <a:lnTo>
                  <a:pt x="223243" y="0"/>
                </a:lnTo>
                <a:lnTo>
                  <a:pt x="196454" y="8930"/>
                </a:lnTo>
                <a:lnTo>
                  <a:pt x="169665" y="17859"/>
                </a:lnTo>
                <a:lnTo>
                  <a:pt x="151805" y="26789"/>
                </a:lnTo>
                <a:lnTo>
                  <a:pt x="133946" y="26789"/>
                </a:lnTo>
                <a:lnTo>
                  <a:pt x="107157" y="44648"/>
                </a:lnTo>
                <a:lnTo>
                  <a:pt x="89297" y="53578"/>
                </a:lnTo>
                <a:lnTo>
                  <a:pt x="71438" y="62508"/>
                </a:lnTo>
                <a:lnTo>
                  <a:pt x="62508" y="80367"/>
                </a:lnTo>
                <a:lnTo>
                  <a:pt x="44649" y="98227"/>
                </a:lnTo>
                <a:lnTo>
                  <a:pt x="26790" y="107156"/>
                </a:lnTo>
                <a:lnTo>
                  <a:pt x="17860" y="133945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85750"/>
                </a:lnTo>
                <a:lnTo>
                  <a:pt x="26790" y="312539"/>
                </a:lnTo>
                <a:lnTo>
                  <a:pt x="44649" y="330398"/>
                </a:lnTo>
                <a:lnTo>
                  <a:pt x="62508" y="348258"/>
                </a:lnTo>
                <a:lnTo>
                  <a:pt x="89297" y="366117"/>
                </a:lnTo>
                <a:lnTo>
                  <a:pt x="116086" y="383977"/>
                </a:lnTo>
                <a:lnTo>
                  <a:pt x="151805" y="401836"/>
                </a:lnTo>
                <a:lnTo>
                  <a:pt x="178594" y="410766"/>
                </a:lnTo>
                <a:lnTo>
                  <a:pt x="214313" y="428625"/>
                </a:lnTo>
                <a:lnTo>
                  <a:pt x="250032" y="446484"/>
                </a:lnTo>
                <a:lnTo>
                  <a:pt x="285750" y="464344"/>
                </a:lnTo>
                <a:lnTo>
                  <a:pt x="321469" y="482203"/>
                </a:lnTo>
                <a:lnTo>
                  <a:pt x="357188" y="491133"/>
                </a:lnTo>
                <a:lnTo>
                  <a:pt x="392907" y="500063"/>
                </a:lnTo>
                <a:lnTo>
                  <a:pt x="437555" y="508992"/>
                </a:lnTo>
                <a:lnTo>
                  <a:pt x="473274" y="508992"/>
                </a:lnTo>
                <a:lnTo>
                  <a:pt x="517922" y="508992"/>
                </a:lnTo>
                <a:lnTo>
                  <a:pt x="562571" y="500063"/>
                </a:lnTo>
                <a:lnTo>
                  <a:pt x="607219" y="491133"/>
                </a:lnTo>
                <a:lnTo>
                  <a:pt x="642938" y="473273"/>
                </a:lnTo>
                <a:lnTo>
                  <a:pt x="669727" y="455414"/>
                </a:lnTo>
                <a:lnTo>
                  <a:pt x="705446" y="446484"/>
                </a:lnTo>
                <a:lnTo>
                  <a:pt x="723305" y="428625"/>
                </a:lnTo>
                <a:lnTo>
                  <a:pt x="741164" y="401836"/>
                </a:lnTo>
                <a:lnTo>
                  <a:pt x="759024" y="383977"/>
                </a:lnTo>
                <a:lnTo>
                  <a:pt x="767954" y="366117"/>
                </a:lnTo>
                <a:lnTo>
                  <a:pt x="776883" y="339328"/>
                </a:lnTo>
                <a:lnTo>
                  <a:pt x="776883" y="312539"/>
                </a:lnTo>
                <a:lnTo>
                  <a:pt x="776883" y="294680"/>
                </a:lnTo>
                <a:lnTo>
                  <a:pt x="776883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6" name="Freeform 30725"/>
          <p:cNvSpPr/>
          <p:nvPr/>
        </p:nvSpPr>
        <p:spPr bwMode="auto">
          <a:xfrm>
            <a:off x="4054078" y="373260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7" name="Freeform 30726"/>
          <p:cNvSpPr/>
          <p:nvPr/>
        </p:nvSpPr>
        <p:spPr bwMode="auto">
          <a:xfrm>
            <a:off x="4027289" y="3732609"/>
            <a:ext cx="17860" cy="250032"/>
          </a:xfrm>
          <a:custGeom>
            <a:avLst/>
            <a:gdLst/>
            <a:ahLst/>
            <a:cxnLst/>
            <a:rect l="0" t="0" r="0" b="0"/>
            <a:pathLst>
              <a:path w="17860" h="250032">
                <a:moveTo>
                  <a:pt x="17859" y="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62508"/>
                </a:lnTo>
                <a:lnTo>
                  <a:pt x="8930" y="98227"/>
                </a:lnTo>
                <a:lnTo>
                  <a:pt x="8930" y="13394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50031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8" name="Freeform 30727"/>
          <p:cNvSpPr/>
          <p:nvPr/>
        </p:nvSpPr>
        <p:spPr bwMode="auto">
          <a:xfrm>
            <a:off x="3866555" y="3937992"/>
            <a:ext cx="330399" cy="8930"/>
          </a:xfrm>
          <a:custGeom>
            <a:avLst/>
            <a:gdLst/>
            <a:ahLst/>
            <a:cxnLst/>
            <a:rect l="0" t="0" r="0" b="0"/>
            <a:pathLst>
              <a:path w="330399" h="8930">
                <a:moveTo>
                  <a:pt x="0" y="8929"/>
                </a:moveTo>
                <a:lnTo>
                  <a:pt x="0" y="8929"/>
                </a:lnTo>
                <a:lnTo>
                  <a:pt x="17859" y="8929"/>
                </a:lnTo>
                <a:lnTo>
                  <a:pt x="44648" y="8929"/>
                </a:lnTo>
                <a:lnTo>
                  <a:pt x="80367" y="0"/>
                </a:lnTo>
                <a:lnTo>
                  <a:pt x="116086" y="0"/>
                </a:lnTo>
                <a:lnTo>
                  <a:pt x="160734" y="0"/>
                </a:lnTo>
                <a:lnTo>
                  <a:pt x="205383" y="0"/>
                </a:lnTo>
                <a:lnTo>
                  <a:pt x="250031" y="0"/>
                </a:lnTo>
                <a:lnTo>
                  <a:pt x="285750" y="0"/>
                </a:lnTo>
                <a:lnTo>
                  <a:pt x="312539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9" name="Freeform 30728"/>
          <p:cNvSpPr/>
          <p:nvPr/>
        </p:nvSpPr>
        <p:spPr bwMode="auto">
          <a:xfrm>
            <a:off x="3821906" y="3687961"/>
            <a:ext cx="357189" cy="8930"/>
          </a:xfrm>
          <a:custGeom>
            <a:avLst/>
            <a:gdLst/>
            <a:ahLst/>
            <a:cxnLst/>
            <a:rect l="0" t="0" r="0" b="0"/>
            <a:pathLst>
              <a:path w="357189" h="8930">
                <a:moveTo>
                  <a:pt x="0" y="8929"/>
                </a:moveTo>
                <a:lnTo>
                  <a:pt x="8930" y="8929"/>
                </a:lnTo>
                <a:lnTo>
                  <a:pt x="35719" y="8929"/>
                </a:lnTo>
                <a:lnTo>
                  <a:pt x="62508" y="0"/>
                </a:lnTo>
                <a:lnTo>
                  <a:pt x="116086" y="0"/>
                </a:lnTo>
                <a:lnTo>
                  <a:pt x="160735" y="0"/>
                </a:lnTo>
                <a:lnTo>
                  <a:pt x="214313" y="8929"/>
                </a:lnTo>
                <a:lnTo>
                  <a:pt x="267891" y="8929"/>
                </a:lnTo>
                <a:lnTo>
                  <a:pt x="312539" y="8929"/>
                </a:lnTo>
                <a:lnTo>
                  <a:pt x="357188" y="8929"/>
                </a:lnTo>
                <a:lnTo>
                  <a:pt x="35718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0" name="Freeform 30729"/>
          <p:cNvSpPr/>
          <p:nvPr/>
        </p:nvSpPr>
        <p:spPr bwMode="auto">
          <a:xfrm>
            <a:off x="4205883" y="3670101"/>
            <a:ext cx="321470" cy="330400"/>
          </a:xfrm>
          <a:custGeom>
            <a:avLst/>
            <a:gdLst/>
            <a:ahLst/>
            <a:cxnLst/>
            <a:rect l="0" t="0" r="0" b="0"/>
            <a:pathLst>
              <a:path w="321470" h="330400">
                <a:moveTo>
                  <a:pt x="71437" y="53578"/>
                </a:moveTo>
                <a:lnTo>
                  <a:pt x="62508" y="62508"/>
                </a:lnTo>
                <a:lnTo>
                  <a:pt x="62508" y="80367"/>
                </a:lnTo>
                <a:lnTo>
                  <a:pt x="62508" y="98227"/>
                </a:lnTo>
                <a:lnTo>
                  <a:pt x="53578" y="125016"/>
                </a:lnTo>
                <a:lnTo>
                  <a:pt x="53578" y="151805"/>
                </a:lnTo>
                <a:lnTo>
                  <a:pt x="44648" y="187524"/>
                </a:lnTo>
                <a:lnTo>
                  <a:pt x="44648" y="214313"/>
                </a:lnTo>
                <a:lnTo>
                  <a:pt x="44648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58961"/>
                </a:lnTo>
                <a:lnTo>
                  <a:pt x="26789" y="250031"/>
                </a:lnTo>
                <a:lnTo>
                  <a:pt x="17859" y="241102"/>
                </a:lnTo>
                <a:lnTo>
                  <a:pt x="8930" y="223242"/>
                </a:lnTo>
                <a:lnTo>
                  <a:pt x="0" y="205383"/>
                </a:lnTo>
                <a:lnTo>
                  <a:pt x="0" y="178594"/>
                </a:lnTo>
                <a:lnTo>
                  <a:pt x="8930" y="142875"/>
                </a:lnTo>
                <a:lnTo>
                  <a:pt x="17859" y="116086"/>
                </a:lnTo>
                <a:lnTo>
                  <a:pt x="44648" y="80367"/>
                </a:lnTo>
                <a:lnTo>
                  <a:pt x="71437" y="53578"/>
                </a:lnTo>
                <a:lnTo>
                  <a:pt x="107156" y="35719"/>
                </a:lnTo>
                <a:lnTo>
                  <a:pt x="142875" y="17860"/>
                </a:lnTo>
                <a:lnTo>
                  <a:pt x="178594" y="8930"/>
                </a:lnTo>
                <a:lnTo>
                  <a:pt x="214312" y="8930"/>
                </a:lnTo>
                <a:lnTo>
                  <a:pt x="241101" y="0"/>
                </a:lnTo>
                <a:lnTo>
                  <a:pt x="258961" y="8930"/>
                </a:lnTo>
                <a:lnTo>
                  <a:pt x="276820" y="17860"/>
                </a:lnTo>
                <a:lnTo>
                  <a:pt x="267890" y="26789"/>
                </a:lnTo>
                <a:lnTo>
                  <a:pt x="250031" y="35719"/>
                </a:lnTo>
                <a:lnTo>
                  <a:pt x="223242" y="53578"/>
                </a:lnTo>
                <a:lnTo>
                  <a:pt x="178594" y="80367"/>
                </a:lnTo>
                <a:lnTo>
                  <a:pt x="142875" y="98227"/>
                </a:lnTo>
                <a:lnTo>
                  <a:pt x="116086" y="125016"/>
                </a:lnTo>
                <a:lnTo>
                  <a:pt x="89297" y="142875"/>
                </a:lnTo>
                <a:lnTo>
                  <a:pt x="80367" y="169664"/>
                </a:lnTo>
                <a:lnTo>
                  <a:pt x="80367" y="196453"/>
                </a:lnTo>
                <a:lnTo>
                  <a:pt x="89297" y="223242"/>
                </a:lnTo>
                <a:lnTo>
                  <a:pt x="116086" y="250031"/>
                </a:lnTo>
                <a:lnTo>
                  <a:pt x="151805" y="276820"/>
                </a:lnTo>
                <a:lnTo>
                  <a:pt x="187523" y="303610"/>
                </a:lnTo>
                <a:lnTo>
                  <a:pt x="232172" y="321469"/>
                </a:lnTo>
                <a:lnTo>
                  <a:pt x="267890" y="330399"/>
                </a:lnTo>
                <a:lnTo>
                  <a:pt x="294680" y="330399"/>
                </a:lnTo>
                <a:lnTo>
                  <a:pt x="312539" y="321469"/>
                </a:lnTo>
                <a:lnTo>
                  <a:pt x="321469" y="312539"/>
                </a:lnTo>
                <a:lnTo>
                  <a:pt x="321469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1" name="Freeform 30730"/>
          <p:cNvSpPr/>
          <p:nvPr/>
        </p:nvSpPr>
        <p:spPr bwMode="auto">
          <a:xfrm>
            <a:off x="4643438" y="3929062"/>
            <a:ext cx="35719" cy="26790"/>
          </a:xfrm>
          <a:custGeom>
            <a:avLst/>
            <a:gdLst/>
            <a:ahLst/>
            <a:cxnLst/>
            <a:rect l="0" t="0" r="0" b="0"/>
            <a:pathLst>
              <a:path w="35719" h="26790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2" name="Freeform 30731"/>
          <p:cNvSpPr/>
          <p:nvPr/>
        </p:nvSpPr>
        <p:spPr bwMode="auto">
          <a:xfrm>
            <a:off x="4884539" y="3687961"/>
            <a:ext cx="26790" cy="250032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53578"/>
                </a:lnTo>
                <a:lnTo>
                  <a:pt x="8930" y="89296"/>
                </a:lnTo>
                <a:lnTo>
                  <a:pt x="8930" y="12501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41101"/>
                </a:lnTo>
                <a:lnTo>
                  <a:pt x="17859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3" name="Freeform 30732"/>
          <p:cNvSpPr/>
          <p:nvPr/>
        </p:nvSpPr>
        <p:spPr bwMode="auto">
          <a:xfrm>
            <a:off x="4741664" y="3920132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44649" y="8930"/>
                </a:lnTo>
                <a:lnTo>
                  <a:pt x="71438" y="17860"/>
                </a:lnTo>
                <a:lnTo>
                  <a:pt x="107156" y="26789"/>
                </a:lnTo>
                <a:lnTo>
                  <a:pt x="142875" y="26789"/>
                </a:lnTo>
                <a:lnTo>
                  <a:pt x="169664" y="26789"/>
                </a:lnTo>
                <a:lnTo>
                  <a:pt x="187524" y="1786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4" name="Freeform 30733"/>
          <p:cNvSpPr/>
          <p:nvPr/>
        </p:nvSpPr>
        <p:spPr bwMode="auto">
          <a:xfrm>
            <a:off x="4750594" y="3670101"/>
            <a:ext cx="187524" cy="1"/>
          </a:xfrm>
          <a:custGeom>
            <a:avLst/>
            <a:gdLst/>
            <a:ahLst/>
            <a:cxnLst/>
            <a:rect l="0" t="0" r="0" b="0"/>
            <a:pathLst>
              <a:path w="187524" h="1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9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5" name="Freeform 30734"/>
          <p:cNvSpPr/>
          <p:nvPr/>
        </p:nvSpPr>
        <p:spPr bwMode="auto">
          <a:xfrm>
            <a:off x="4982766" y="3777257"/>
            <a:ext cx="205383" cy="133947"/>
          </a:xfrm>
          <a:custGeom>
            <a:avLst/>
            <a:gdLst/>
            <a:ahLst/>
            <a:cxnLst/>
            <a:rect l="0" t="0" r="0" b="0"/>
            <a:pathLst>
              <a:path w="205383" h="133947">
                <a:moveTo>
                  <a:pt x="44648" y="17860"/>
                </a:moveTo>
                <a:lnTo>
                  <a:pt x="35718" y="17860"/>
                </a:lnTo>
                <a:lnTo>
                  <a:pt x="3571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8929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98227"/>
                </a:lnTo>
                <a:lnTo>
                  <a:pt x="26789" y="89297"/>
                </a:lnTo>
                <a:lnTo>
                  <a:pt x="44648" y="71438"/>
                </a:lnTo>
                <a:lnTo>
                  <a:pt x="53578" y="44649"/>
                </a:lnTo>
                <a:lnTo>
                  <a:pt x="6250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98226" y="53579"/>
                </a:lnTo>
                <a:lnTo>
                  <a:pt x="98226" y="80368"/>
                </a:lnTo>
                <a:lnTo>
                  <a:pt x="98226" y="107157"/>
                </a:lnTo>
                <a:lnTo>
                  <a:pt x="98226" y="116086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25016"/>
                </a:lnTo>
                <a:lnTo>
                  <a:pt x="116086" y="116086"/>
                </a:lnTo>
                <a:lnTo>
                  <a:pt x="125015" y="107157"/>
                </a:lnTo>
                <a:lnTo>
                  <a:pt x="133945" y="89297"/>
                </a:lnTo>
                <a:lnTo>
                  <a:pt x="151804" y="62508"/>
                </a:lnTo>
                <a:lnTo>
                  <a:pt x="160734" y="44649"/>
                </a:lnTo>
                <a:lnTo>
                  <a:pt x="178593" y="26789"/>
                </a:lnTo>
                <a:lnTo>
                  <a:pt x="187523" y="17860"/>
                </a:lnTo>
                <a:lnTo>
                  <a:pt x="196453" y="17860"/>
                </a:lnTo>
                <a:lnTo>
                  <a:pt x="205382" y="17860"/>
                </a:lnTo>
                <a:lnTo>
                  <a:pt x="205382" y="35719"/>
                </a:lnTo>
                <a:lnTo>
                  <a:pt x="205382" y="53579"/>
                </a:lnTo>
                <a:lnTo>
                  <a:pt x="196453" y="80368"/>
                </a:lnTo>
                <a:lnTo>
                  <a:pt x="196453" y="98227"/>
                </a:lnTo>
                <a:lnTo>
                  <a:pt x="187523" y="116086"/>
                </a:lnTo>
                <a:lnTo>
                  <a:pt x="187523" y="125016"/>
                </a:lnTo>
                <a:lnTo>
                  <a:pt x="187523" y="125016"/>
                </a:lnTo>
                <a:lnTo>
                  <a:pt x="187523" y="116086"/>
                </a:lnTo>
                <a:lnTo>
                  <a:pt x="187523" y="107157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6" name="Freeform 30735"/>
          <p:cNvSpPr/>
          <p:nvPr/>
        </p:nvSpPr>
        <p:spPr bwMode="auto">
          <a:xfrm>
            <a:off x="5206008" y="3786187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07156"/>
                </a:lnTo>
                <a:lnTo>
                  <a:pt x="44648" y="98227"/>
                </a:lnTo>
                <a:lnTo>
                  <a:pt x="53578" y="71438"/>
                </a:lnTo>
                <a:lnTo>
                  <a:pt x="62508" y="53578"/>
                </a:lnTo>
                <a:lnTo>
                  <a:pt x="80367" y="35719"/>
                </a:lnTo>
                <a:lnTo>
                  <a:pt x="89297" y="17859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8930"/>
                </a:lnTo>
                <a:lnTo>
                  <a:pt x="125015" y="26789"/>
                </a:lnTo>
                <a:lnTo>
                  <a:pt x="125015" y="53578"/>
                </a:lnTo>
                <a:lnTo>
                  <a:pt x="116086" y="80367"/>
                </a:lnTo>
                <a:lnTo>
                  <a:pt x="107156" y="107156"/>
                </a:lnTo>
                <a:lnTo>
                  <a:pt x="107156" y="125016"/>
                </a:lnTo>
                <a:lnTo>
                  <a:pt x="98226" y="142875"/>
                </a:lnTo>
                <a:lnTo>
                  <a:pt x="98226" y="151805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16086" y="133945"/>
                </a:lnTo>
                <a:lnTo>
                  <a:pt x="133945" y="116086"/>
                </a:lnTo>
                <a:lnTo>
                  <a:pt x="142875" y="98227"/>
                </a:lnTo>
                <a:lnTo>
                  <a:pt x="160734" y="71438"/>
                </a:lnTo>
                <a:lnTo>
                  <a:pt x="187523" y="44649"/>
                </a:lnTo>
                <a:lnTo>
                  <a:pt x="196453" y="26789"/>
                </a:lnTo>
                <a:lnTo>
                  <a:pt x="214312" y="17859"/>
                </a:lnTo>
                <a:lnTo>
                  <a:pt x="223242" y="17859"/>
                </a:lnTo>
                <a:lnTo>
                  <a:pt x="223242" y="35719"/>
                </a:lnTo>
                <a:lnTo>
                  <a:pt x="223242" y="62508"/>
                </a:lnTo>
                <a:lnTo>
                  <a:pt x="214312" y="98227"/>
                </a:lnTo>
                <a:lnTo>
                  <a:pt x="214312" y="133945"/>
                </a:lnTo>
                <a:lnTo>
                  <a:pt x="214312" y="160734"/>
                </a:lnTo>
                <a:lnTo>
                  <a:pt x="232172" y="169664"/>
                </a:lnTo>
                <a:lnTo>
                  <a:pt x="241101" y="151805"/>
                </a:lnTo>
                <a:lnTo>
                  <a:pt x="258961" y="125016"/>
                </a:lnTo>
                <a:lnTo>
                  <a:pt x="258961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7" name="Freeform 30736"/>
          <p:cNvSpPr/>
          <p:nvPr/>
        </p:nvSpPr>
        <p:spPr bwMode="auto">
          <a:xfrm>
            <a:off x="5482828" y="3804046"/>
            <a:ext cx="142876" cy="107158"/>
          </a:xfrm>
          <a:custGeom>
            <a:avLst/>
            <a:gdLst/>
            <a:ahLst/>
            <a:cxnLst/>
            <a:rect l="0" t="0" r="0" b="0"/>
            <a:pathLst>
              <a:path w="142876" h="107158">
                <a:moveTo>
                  <a:pt x="17860" y="44649"/>
                </a:move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62508" y="44649"/>
                </a:lnTo>
                <a:lnTo>
                  <a:pt x="80367" y="44649"/>
                </a:lnTo>
                <a:lnTo>
                  <a:pt x="98227" y="35719"/>
                </a:lnTo>
                <a:lnTo>
                  <a:pt x="125016" y="26790"/>
                </a:lnTo>
                <a:lnTo>
                  <a:pt x="13394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0"/>
                </a:lnTo>
                <a:lnTo>
                  <a:pt x="62508" y="17860"/>
                </a:lnTo>
                <a:lnTo>
                  <a:pt x="35719" y="35719"/>
                </a:lnTo>
                <a:lnTo>
                  <a:pt x="17860" y="53579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26789" y="107157"/>
                </a:lnTo>
                <a:lnTo>
                  <a:pt x="53578" y="107157"/>
                </a:lnTo>
                <a:lnTo>
                  <a:pt x="5357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8" name="Freeform 30737"/>
          <p:cNvSpPr/>
          <p:nvPr/>
        </p:nvSpPr>
        <p:spPr bwMode="auto">
          <a:xfrm>
            <a:off x="5634633" y="3661171"/>
            <a:ext cx="205384" cy="303611"/>
          </a:xfrm>
          <a:custGeom>
            <a:avLst/>
            <a:gdLst/>
            <a:ahLst/>
            <a:cxnLst/>
            <a:rect l="0" t="0" r="0" b="0"/>
            <a:pathLst>
              <a:path w="205384" h="303611">
                <a:moveTo>
                  <a:pt x="89297" y="169665"/>
                </a:moveTo>
                <a:lnTo>
                  <a:pt x="89297" y="160735"/>
                </a:lnTo>
                <a:lnTo>
                  <a:pt x="80367" y="160735"/>
                </a:lnTo>
                <a:lnTo>
                  <a:pt x="71437" y="160735"/>
                </a:lnTo>
                <a:lnTo>
                  <a:pt x="53578" y="169665"/>
                </a:lnTo>
                <a:lnTo>
                  <a:pt x="35719" y="187524"/>
                </a:lnTo>
                <a:lnTo>
                  <a:pt x="17859" y="205383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76821"/>
                </a:lnTo>
                <a:lnTo>
                  <a:pt x="8930" y="294680"/>
                </a:lnTo>
                <a:lnTo>
                  <a:pt x="26789" y="303610"/>
                </a:lnTo>
                <a:lnTo>
                  <a:pt x="53578" y="303610"/>
                </a:lnTo>
                <a:lnTo>
                  <a:pt x="71437" y="294680"/>
                </a:lnTo>
                <a:lnTo>
                  <a:pt x="98226" y="276821"/>
                </a:lnTo>
                <a:lnTo>
                  <a:pt x="116086" y="258961"/>
                </a:lnTo>
                <a:lnTo>
                  <a:pt x="142875" y="232172"/>
                </a:lnTo>
                <a:lnTo>
                  <a:pt x="151805" y="196454"/>
                </a:lnTo>
                <a:lnTo>
                  <a:pt x="169664" y="160735"/>
                </a:lnTo>
                <a:lnTo>
                  <a:pt x="178594" y="125016"/>
                </a:lnTo>
                <a:lnTo>
                  <a:pt x="178594" y="80368"/>
                </a:lnTo>
                <a:lnTo>
                  <a:pt x="178594" y="53579"/>
                </a:lnTo>
                <a:lnTo>
                  <a:pt x="169664" y="26790"/>
                </a:lnTo>
                <a:lnTo>
                  <a:pt x="151805" y="8930"/>
                </a:lnTo>
                <a:lnTo>
                  <a:pt x="14287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0367" y="35719"/>
                </a:lnTo>
                <a:lnTo>
                  <a:pt x="62508" y="62508"/>
                </a:lnTo>
                <a:lnTo>
                  <a:pt x="53578" y="98227"/>
                </a:lnTo>
                <a:lnTo>
                  <a:pt x="44648" y="133946"/>
                </a:lnTo>
                <a:lnTo>
                  <a:pt x="53578" y="169665"/>
                </a:lnTo>
                <a:lnTo>
                  <a:pt x="71437" y="205383"/>
                </a:lnTo>
                <a:lnTo>
                  <a:pt x="89297" y="223243"/>
                </a:lnTo>
                <a:lnTo>
                  <a:pt x="116086" y="241102"/>
                </a:lnTo>
                <a:lnTo>
                  <a:pt x="142875" y="250032"/>
                </a:lnTo>
                <a:lnTo>
                  <a:pt x="160734" y="250032"/>
                </a:lnTo>
                <a:lnTo>
                  <a:pt x="178594" y="241102"/>
                </a:lnTo>
                <a:lnTo>
                  <a:pt x="196453" y="223243"/>
                </a:lnTo>
                <a:lnTo>
                  <a:pt x="205383" y="196454"/>
                </a:lnTo>
                <a:lnTo>
                  <a:pt x="205383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9" name="Freeform 30738"/>
          <p:cNvSpPr/>
          <p:nvPr/>
        </p:nvSpPr>
        <p:spPr bwMode="auto">
          <a:xfrm>
            <a:off x="5813227" y="3821906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44648" y="62508"/>
                </a:lnTo>
                <a:lnTo>
                  <a:pt x="53578" y="71437"/>
                </a:lnTo>
                <a:lnTo>
                  <a:pt x="62507" y="80367"/>
                </a:lnTo>
                <a:lnTo>
                  <a:pt x="71437" y="71437"/>
                </a:lnTo>
                <a:lnTo>
                  <a:pt x="71437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0" name="Freeform 30739"/>
          <p:cNvSpPr/>
          <p:nvPr/>
        </p:nvSpPr>
        <p:spPr bwMode="auto">
          <a:xfrm>
            <a:off x="5866805" y="3679031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1" name="Freeform 30740"/>
          <p:cNvSpPr/>
          <p:nvPr/>
        </p:nvSpPr>
        <p:spPr bwMode="auto">
          <a:xfrm>
            <a:off x="5902523" y="3607593"/>
            <a:ext cx="455416" cy="348259"/>
          </a:xfrm>
          <a:custGeom>
            <a:avLst/>
            <a:gdLst/>
            <a:ahLst/>
            <a:cxnLst/>
            <a:rect l="0" t="0" r="0" b="0"/>
            <a:pathLst>
              <a:path w="455416" h="348259">
                <a:moveTo>
                  <a:pt x="98227" y="169664"/>
                </a:moveTo>
                <a:lnTo>
                  <a:pt x="9822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0368" y="178594"/>
                </a:lnTo>
                <a:lnTo>
                  <a:pt x="62508" y="196453"/>
                </a:lnTo>
                <a:lnTo>
                  <a:pt x="44649" y="223243"/>
                </a:lnTo>
                <a:lnTo>
                  <a:pt x="17860" y="258961"/>
                </a:lnTo>
                <a:lnTo>
                  <a:pt x="8930" y="285750"/>
                </a:lnTo>
                <a:lnTo>
                  <a:pt x="0" y="303610"/>
                </a:lnTo>
                <a:lnTo>
                  <a:pt x="0" y="321469"/>
                </a:lnTo>
                <a:lnTo>
                  <a:pt x="17860" y="321469"/>
                </a:lnTo>
                <a:lnTo>
                  <a:pt x="35719" y="312539"/>
                </a:lnTo>
                <a:lnTo>
                  <a:pt x="53579" y="303610"/>
                </a:lnTo>
                <a:lnTo>
                  <a:pt x="71438" y="276821"/>
                </a:lnTo>
                <a:lnTo>
                  <a:pt x="98227" y="250032"/>
                </a:lnTo>
                <a:lnTo>
                  <a:pt x="116086" y="223243"/>
                </a:lnTo>
                <a:lnTo>
                  <a:pt x="125016" y="205383"/>
                </a:lnTo>
                <a:lnTo>
                  <a:pt x="133946" y="187524"/>
                </a:lnTo>
                <a:lnTo>
                  <a:pt x="133946" y="178594"/>
                </a:lnTo>
                <a:lnTo>
                  <a:pt x="133946" y="187524"/>
                </a:lnTo>
                <a:lnTo>
                  <a:pt x="125016" y="205383"/>
                </a:lnTo>
                <a:lnTo>
                  <a:pt x="116086" y="232172"/>
                </a:lnTo>
                <a:lnTo>
                  <a:pt x="116086" y="258961"/>
                </a:lnTo>
                <a:lnTo>
                  <a:pt x="116086" y="285750"/>
                </a:lnTo>
                <a:lnTo>
                  <a:pt x="125016" y="303610"/>
                </a:lnTo>
                <a:lnTo>
                  <a:pt x="151805" y="321469"/>
                </a:lnTo>
                <a:lnTo>
                  <a:pt x="169665" y="321469"/>
                </a:lnTo>
                <a:lnTo>
                  <a:pt x="196454" y="312539"/>
                </a:lnTo>
                <a:lnTo>
                  <a:pt x="223243" y="303610"/>
                </a:lnTo>
                <a:lnTo>
                  <a:pt x="241102" y="276821"/>
                </a:lnTo>
                <a:lnTo>
                  <a:pt x="258961" y="250032"/>
                </a:lnTo>
                <a:lnTo>
                  <a:pt x="267891" y="223243"/>
                </a:lnTo>
                <a:lnTo>
                  <a:pt x="267891" y="187524"/>
                </a:lnTo>
                <a:lnTo>
                  <a:pt x="267891" y="142875"/>
                </a:lnTo>
                <a:lnTo>
                  <a:pt x="267891" y="107157"/>
                </a:lnTo>
                <a:lnTo>
                  <a:pt x="267891" y="71438"/>
                </a:lnTo>
                <a:lnTo>
                  <a:pt x="267891" y="44649"/>
                </a:lnTo>
                <a:lnTo>
                  <a:pt x="267891" y="17860"/>
                </a:lnTo>
                <a:lnTo>
                  <a:pt x="258961" y="8930"/>
                </a:lnTo>
                <a:lnTo>
                  <a:pt x="258961" y="0"/>
                </a:lnTo>
                <a:lnTo>
                  <a:pt x="250032" y="8930"/>
                </a:lnTo>
                <a:lnTo>
                  <a:pt x="241102" y="17860"/>
                </a:lnTo>
                <a:lnTo>
                  <a:pt x="232172" y="44649"/>
                </a:lnTo>
                <a:lnTo>
                  <a:pt x="214313" y="80368"/>
                </a:lnTo>
                <a:lnTo>
                  <a:pt x="205383" y="125016"/>
                </a:lnTo>
                <a:lnTo>
                  <a:pt x="205383" y="169664"/>
                </a:lnTo>
                <a:lnTo>
                  <a:pt x="214313" y="205383"/>
                </a:lnTo>
                <a:lnTo>
                  <a:pt x="223243" y="241102"/>
                </a:lnTo>
                <a:lnTo>
                  <a:pt x="250032" y="267891"/>
                </a:lnTo>
                <a:lnTo>
                  <a:pt x="267891" y="276821"/>
                </a:lnTo>
                <a:lnTo>
                  <a:pt x="294680" y="285750"/>
                </a:lnTo>
                <a:lnTo>
                  <a:pt x="330399" y="294680"/>
                </a:lnTo>
                <a:lnTo>
                  <a:pt x="357188" y="285750"/>
                </a:lnTo>
                <a:lnTo>
                  <a:pt x="383977" y="276821"/>
                </a:lnTo>
                <a:lnTo>
                  <a:pt x="410766" y="267891"/>
                </a:lnTo>
                <a:lnTo>
                  <a:pt x="428625" y="258961"/>
                </a:lnTo>
                <a:lnTo>
                  <a:pt x="446485" y="241102"/>
                </a:lnTo>
                <a:lnTo>
                  <a:pt x="455415" y="241102"/>
                </a:lnTo>
                <a:lnTo>
                  <a:pt x="455415" y="241102"/>
                </a:lnTo>
                <a:lnTo>
                  <a:pt x="446485" y="250032"/>
                </a:lnTo>
                <a:lnTo>
                  <a:pt x="437555" y="267891"/>
                </a:lnTo>
                <a:lnTo>
                  <a:pt x="419696" y="294680"/>
                </a:lnTo>
                <a:lnTo>
                  <a:pt x="410766" y="321469"/>
                </a:lnTo>
                <a:lnTo>
                  <a:pt x="410766" y="339328"/>
                </a:lnTo>
                <a:lnTo>
                  <a:pt x="419696" y="348258"/>
                </a:lnTo>
                <a:lnTo>
                  <a:pt x="428625" y="348258"/>
                </a:lnTo>
                <a:lnTo>
                  <a:pt x="437555" y="339328"/>
                </a:lnTo>
                <a:lnTo>
                  <a:pt x="437555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2" name="Freeform 30741"/>
          <p:cNvSpPr/>
          <p:nvPr/>
        </p:nvSpPr>
        <p:spPr bwMode="auto">
          <a:xfrm>
            <a:off x="5973961" y="3661171"/>
            <a:ext cx="205384" cy="8931"/>
          </a:xfrm>
          <a:custGeom>
            <a:avLst/>
            <a:gdLst/>
            <a:ahLst/>
            <a:cxnLst/>
            <a:rect l="0" t="0" r="0" b="0"/>
            <a:pathLst>
              <a:path w="205384" h="8931">
                <a:moveTo>
                  <a:pt x="0" y="0"/>
                </a:moveTo>
                <a:lnTo>
                  <a:pt x="26789" y="0"/>
                </a:lnTo>
                <a:lnTo>
                  <a:pt x="62508" y="8930"/>
                </a:lnTo>
                <a:lnTo>
                  <a:pt x="116086" y="8930"/>
                </a:lnTo>
                <a:lnTo>
                  <a:pt x="169664" y="893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57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Execute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Based on type of </a:t>
            </a:r>
            <a:r>
              <a:rPr lang="en-US" dirty="0" err="1" smtClean="0">
                <a:sym typeface="Wingdings" pitchFamily="2" charset="2"/>
              </a:rPr>
              <a:t>intsruction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Memory Reference – calculate effective address   d(</a:t>
            </a:r>
            <a:r>
              <a:rPr lang="en-US" dirty="0" err="1" smtClean="0">
                <a:sym typeface="Wingdings" pitchFamily="2" charset="2"/>
              </a:rPr>
              <a:t>rb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A + </a:t>
            </a:r>
            <a:r>
              <a:rPr lang="en-US" dirty="0" err="1" smtClean="0">
                <a:sym typeface="Wingdings" pitchFamily="2" charset="2"/>
              </a:rPr>
              <a:t>Imm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Register-Register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A </a:t>
            </a:r>
            <a:r>
              <a:rPr lang="en-US" dirty="0" err="1" smtClean="0">
                <a:sym typeface="Wingdings" pitchFamily="2" charset="2"/>
              </a:rPr>
              <a:t>func</a:t>
            </a:r>
            <a:r>
              <a:rPr lang="en-US" dirty="0" smtClean="0">
                <a:sym typeface="Wingdings" pitchFamily="2" charset="2"/>
              </a:rPr>
              <a:t> B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Register-Immediate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A  op </a:t>
            </a:r>
            <a:r>
              <a:rPr lang="en-US" dirty="0" err="1" smtClean="0">
                <a:sym typeface="Wingdings" pitchFamily="2" charset="2"/>
              </a:rPr>
              <a:t>Imm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Branch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NPC + (</a:t>
            </a:r>
            <a:r>
              <a:rPr lang="en-US" dirty="0" err="1" smtClean="0">
                <a:sym typeface="Wingdings" pitchFamily="2" charset="2"/>
              </a:rPr>
              <a:t>Imm</a:t>
            </a:r>
            <a:r>
              <a:rPr lang="en-US" dirty="0" smtClean="0">
                <a:sym typeface="Wingdings" pitchFamily="2" charset="2"/>
              </a:rPr>
              <a:t> &lt;&lt;2)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Cond</a:t>
            </a:r>
            <a:r>
              <a:rPr lang="en-US" dirty="0" smtClean="0">
                <a:sym typeface="Wingdings" pitchFamily="2" charset="2"/>
              </a:rPr>
              <a:t>  (A==0)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3134320" y="1276945"/>
            <a:ext cx="241103" cy="339329"/>
          </a:xfrm>
          <a:custGeom>
            <a:avLst/>
            <a:gdLst/>
            <a:ahLst/>
            <a:cxnLst/>
            <a:rect l="0" t="0" r="0" b="0"/>
            <a:pathLst>
              <a:path w="241103" h="339329">
                <a:moveTo>
                  <a:pt x="17860" y="17860"/>
                </a:move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8930" y="169664"/>
                </a:lnTo>
                <a:lnTo>
                  <a:pt x="8930" y="214313"/>
                </a:lnTo>
                <a:lnTo>
                  <a:pt x="17860" y="250031"/>
                </a:lnTo>
                <a:lnTo>
                  <a:pt x="26789" y="285750"/>
                </a:lnTo>
                <a:lnTo>
                  <a:pt x="35719" y="312539"/>
                </a:lnTo>
                <a:lnTo>
                  <a:pt x="44649" y="330399"/>
                </a:lnTo>
                <a:lnTo>
                  <a:pt x="53578" y="339328"/>
                </a:lnTo>
                <a:lnTo>
                  <a:pt x="62508" y="339328"/>
                </a:lnTo>
                <a:lnTo>
                  <a:pt x="62508" y="339328"/>
                </a:lnTo>
                <a:lnTo>
                  <a:pt x="71438" y="330399"/>
                </a:lnTo>
                <a:lnTo>
                  <a:pt x="80368" y="303609"/>
                </a:lnTo>
                <a:lnTo>
                  <a:pt x="80368" y="276820"/>
                </a:lnTo>
                <a:lnTo>
                  <a:pt x="89297" y="232172"/>
                </a:lnTo>
                <a:lnTo>
                  <a:pt x="89297" y="187524"/>
                </a:lnTo>
                <a:lnTo>
                  <a:pt x="98227" y="151805"/>
                </a:lnTo>
                <a:lnTo>
                  <a:pt x="107157" y="107157"/>
                </a:lnTo>
                <a:lnTo>
                  <a:pt x="116086" y="71438"/>
                </a:lnTo>
                <a:lnTo>
                  <a:pt x="125016" y="44649"/>
                </a:lnTo>
                <a:lnTo>
                  <a:pt x="133946" y="26789"/>
                </a:lnTo>
                <a:lnTo>
                  <a:pt x="133946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60735" y="71438"/>
                </a:lnTo>
                <a:lnTo>
                  <a:pt x="169664" y="89297"/>
                </a:lnTo>
                <a:lnTo>
                  <a:pt x="187524" y="116086"/>
                </a:lnTo>
                <a:lnTo>
                  <a:pt x="196453" y="151805"/>
                </a:lnTo>
                <a:lnTo>
                  <a:pt x="205383" y="187524"/>
                </a:lnTo>
                <a:lnTo>
                  <a:pt x="223243" y="223242"/>
                </a:lnTo>
                <a:lnTo>
                  <a:pt x="232172" y="250031"/>
                </a:lnTo>
                <a:lnTo>
                  <a:pt x="241102" y="276820"/>
                </a:lnTo>
                <a:lnTo>
                  <a:pt x="241102" y="294680"/>
                </a:lnTo>
                <a:lnTo>
                  <a:pt x="241102" y="303609"/>
                </a:lnTo>
                <a:lnTo>
                  <a:pt x="241102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679156" y="1562695"/>
            <a:ext cx="160736" cy="232173"/>
          </a:xfrm>
          <a:custGeom>
            <a:avLst/>
            <a:gdLst/>
            <a:ahLst/>
            <a:cxnLst/>
            <a:rect l="0" t="0" r="0" b="0"/>
            <a:pathLst>
              <a:path w="160736" h="232173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60" y="223242"/>
                </a:lnTo>
                <a:lnTo>
                  <a:pt x="35719" y="232172"/>
                </a:lnTo>
                <a:lnTo>
                  <a:pt x="62508" y="232172"/>
                </a:lnTo>
                <a:lnTo>
                  <a:pt x="89297" y="232172"/>
                </a:lnTo>
                <a:lnTo>
                  <a:pt x="125016" y="214313"/>
                </a:lnTo>
                <a:lnTo>
                  <a:pt x="142875" y="205383"/>
                </a:lnTo>
                <a:lnTo>
                  <a:pt x="160735" y="178594"/>
                </a:lnTo>
                <a:lnTo>
                  <a:pt x="160735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848820" y="1553765"/>
            <a:ext cx="98228" cy="223244"/>
          </a:xfrm>
          <a:custGeom>
            <a:avLst/>
            <a:gdLst/>
            <a:ahLst/>
            <a:cxnLst/>
            <a:rect l="0" t="0" r="0" b="0"/>
            <a:pathLst>
              <a:path w="98228" h="223244">
                <a:moveTo>
                  <a:pt x="26789" y="35719"/>
                </a:moveTo>
                <a:lnTo>
                  <a:pt x="26789" y="44649"/>
                </a:lnTo>
                <a:lnTo>
                  <a:pt x="17860" y="53579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69664"/>
                </a:lnTo>
                <a:lnTo>
                  <a:pt x="17860" y="187524"/>
                </a:lnTo>
                <a:lnTo>
                  <a:pt x="35719" y="205383"/>
                </a:lnTo>
                <a:lnTo>
                  <a:pt x="44649" y="214313"/>
                </a:lnTo>
                <a:lnTo>
                  <a:pt x="62508" y="223243"/>
                </a:lnTo>
                <a:lnTo>
                  <a:pt x="71438" y="214313"/>
                </a:lnTo>
                <a:lnTo>
                  <a:pt x="89297" y="205383"/>
                </a:lnTo>
                <a:lnTo>
                  <a:pt x="89297" y="178594"/>
                </a:lnTo>
                <a:lnTo>
                  <a:pt x="98227" y="142875"/>
                </a:lnTo>
                <a:lnTo>
                  <a:pt x="89297" y="107157"/>
                </a:lnTo>
                <a:lnTo>
                  <a:pt x="80368" y="62508"/>
                </a:lnTo>
                <a:lnTo>
                  <a:pt x="71438" y="26789"/>
                </a:lnTo>
                <a:lnTo>
                  <a:pt x="53578" y="8930"/>
                </a:lnTo>
                <a:lnTo>
                  <a:pt x="44649" y="0"/>
                </a:lnTo>
                <a:lnTo>
                  <a:pt x="26789" y="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8930" y="53579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929188" y="1473398"/>
            <a:ext cx="187524" cy="294681"/>
          </a:xfrm>
          <a:custGeom>
            <a:avLst/>
            <a:gdLst/>
            <a:ahLst/>
            <a:cxnLst/>
            <a:rect l="0" t="0" r="0" b="0"/>
            <a:pathLst>
              <a:path w="187524" h="294681">
                <a:moveTo>
                  <a:pt x="116085" y="125016"/>
                </a:moveTo>
                <a:lnTo>
                  <a:pt x="107156" y="142875"/>
                </a:lnTo>
                <a:lnTo>
                  <a:pt x="89296" y="160735"/>
                </a:lnTo>
                <a:lnTo>
                  <a:pt x="71437" y="187524"/>
                </a:lnTo>
                <a:lnTo>
                  <a:pt x="53578" y="214313"/>
                </a:lnTo>
                <a:lnTo>
                  <a:pt x="26789" y="241102"/>
                </a:lnTo>
                <a:lnTo>
                  <a:pt x="8929" y="267891"/>
                </a:lnTo>
                <a:lnTo>
                  <a:pt x="8929" y="285750"/>
                </a:lnTo>
                <a:lnTo>
                  <a:pt x="0" y="294680"/>
                </a:lnTo>
                <a:lnTo>
                  <a:pt x="8929" y="294680"/>
                </a:lnTo>
                <a:lnTo>
                  <a:pt x="8929" y="276821"/>
                </a:lnTo>
                <a:lnTo>
                  <a:pt x="26789" y="258961"/>
                </a:lnTo>
                <a:lnTo>
                  <a:pt x="44648" y="223242"/>
                </a:lnTo>
                <a:lnTo>
                  <a:pt x="62507" y="178594"/>
                </a:lnTo>
                <a:lnTo>
                  <a:pt x="89296" y="125016"/>
                </a:lnTo>
                <a:lnTo>
                  <a:pt x="107156" y="71438"/>
                </a:lnTo>
                <a:lnTo>
                  <a:pt x="133945" y="26789"/>
                </a:lnTo>
                <a:lnTo>
                  <a:pt x="151804" y="0"/>
                </a:lnTo>
                <a:lnTo>
                  <a:pt x="160734" y="0"/>
                </a:lnTo>
                <a:lnTo>
                  <a:pt x="178593" y="8930"/>
                </a:lnTo>
                <a:lnTo>
                  <a:pt x="178593" y="35719"/>
                </a:lnTo>
                <a:lnTo>
                  <a:pt x="187523" y="62508"/>
                </a:lnTo>
                <a:lnTo>
                  <a:pt x="187523" y="107156"/>
                </a:lnTo>
                <a:lnTo>
                  <a:pt x="187523" y="142875"/>
                </a:lnTo>
                <a:lnTo>
                  <a:pt x="187523" y="178594"/>
                </a:lnTo>
                <a:lnTo>
                  <a:pt x="187523" y="214313"/>
                </a:lnTo>
                <a:lnTo>
                  <a:pt x="187523" y="241102"/>
                </a:lnTo>
                <a:lnTo>
                  <a:pt x="187523" y="258961"/>
                </a:lnTo>
                <a:lnTo>
                  <a:pt x="187523" y="267891"/>
                </a:lnTo>
                <a:lnTo>
                  <a:pt x="178593" y="267891"/>
                </a:lnTo>
                <a:lnTo>
                  <a:pt x="178593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55977" y="1625203"/>
            <a:ext cx="214313" cy="53579"/>
          </a:xfrm>
          <a:custGeom>
            <a:avLst/>
            <a:gdLst/>
            <a:ahLst/>
            <a:cxnLst/>
            <a:rect l="0" t="0" r="0" b="0"/>
            <a:pathLst>
              <a:path w="214313" h="53579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17859" y="53578"/>
                </a:lnTo>
                <a:lnTo>
                  <a:pt x="44648" y="53578"/>
                </a:lnTo>
                <a:lnTo>
                  <a:pt x="80367" y="53578"/>
                </a:lnTo>
                <a:lnTo>
                  <a:pt x="116086" y="53578"/>
                </a:lnTo>
                <a:lnTo>
                  <a:pt x="151804" y="44648"/>
                </a:lnTo>
                <a:lnTo>
                  <a:pt x="178593" y="35719"/>
                </a:lnTo>
                <a:lnTo>
                  <a:pt x="196453" y="17859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232797" y="1473398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2678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35719" y="44649"/>
                </a:lnTo>
                <a:lnTo>
                  <a:pt x="35719" y="71438"/>
                </a:lnTo>
                <a:lnTo>
                  <a:pt x="35719" y="107156"/>
                </a:lnTo>
                <a:lnTo>
                  <a:pt x="26789" y="151805"/>
                </a:lnTo>
                <a:lnTo>
                  <a:pt x="17859" y="187524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58961"/>
                </a:lnTo>
                <a:lnTo>
                  <a:pt x="8930" y="241102"/>
                </a:lnTo>
                <a:lnTo>
                  <a:pt x="17859" y="205383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59586" y="1419820"/>
            <a:ext cx="178595" cy="312540"/>
          </a:xfrm>
          <a:custGeom>
            <a:avLst/>
            <a:gdLst/>
            <a:ahLst/>
            <a:cxnLst/>
            <a:rect l="0" t="0" r="0" b="0"/>
            <a:pathLst>
              <a:path w="178595" h="312540">
                <a:moveTo>
                  <a:pt x="0" y="0"/>
                </a:moveTo>
                <a:lnTo>
                  <a:pt x="8930" y="8930"/>
                </a:lnTo>
                <a:lnTo>
                  <a:pt x="26789" y="17859"/>
                </a:lnTo>
                <a:lnTo>
                  <a:pt x="53578" y="26789"/>
                </a:lnTo>
                <a:lnTo>
                  <a:pt x="80367" y="35719"/>
                </a:lnTo>
                <a:lnTo>
                  <a:pt x="116086" y="53578"/>
                </a:lnTo>
                <a:lnTo>
                  <a:pt x="142875" y="71438"/>
                </a:lnTo>
                <a:lnTo>
                  <a:pt x="169664" y="98227"/>
                </a:lnTo>
                <a:lnTo>
                  <a:pt x="178594" y="133945"/>
                </a:lnTo>
                <a:lnTo>
                  <a:pt x="169664" y="169664"/>
                </a:lnTo>
                <a:lnTo>
                  <a:pt x="151805" y="214313"/>
                </a:lnTo>
                <a:lnTo>
                  <a:pt x="116086" y="250031"/>
                </a:lnTo>
                <a:lnTo>
                  <a:pt x="80367" y="285750"/>
                </a:lnTo>
                <a:lnTo>
                  <a:pt x="35719" y="303609"/>
                </a:lnTo>
                <a:lnTo>
                  <a:pt x="17859" y="312539"/>
                </a:lnTo>
                <a:lnTo>
                  <a:pt x="8930" y="303609"/>
                </a:lnTo>
                <a:lnTo>
                  <a:pt x="8930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00688" y="1187648"/>
            <a:ext cx="267891" cy="660798"/>
          </a:xfrm>
          <a:custGeom>
            <a:avLst/>
            <a:gdLst/>
            <a:ahLst/>
            <a:cxnLst/>
            <a:rect l="0" t="0" r="0" b="0"/>
            <a:pathLst>
              <a:path w="267891" h="660798">
                <a:moveTo>
                  <a:pt x="267890" y="0"/>
                </a:moveTo>
                <a:lnTo>
                  <a:pt x="267890" y="0"/>
                </a:lnTo>
                <a:lnTo>
                  <a:pt x="267890" y="0"/>
                </a:lnTo>
                <a:lnTo>
                  <a:pt x="267890" y="8930"/>
                </a:lnTo>
                <a:lnTo>
                  <a:pt x="267890" y="17860"/>
                </a:lnTo>
                <a:lnTo>
                  <a:pt x="250031" y="53579"/>
                </a:lnTo>
                <a:lnTo>
                  <a:pt x="223242" y="107157"/>
                </a:lnTo>
                <a:lnTo>
                  <a:pt x="178593" y="187524"/>
                </a:lnTo>
                <a:lnTo>
                  <a:pt x="133945" y="267891"/>
                </a:lnTo>
                <a:lnTo>
                  <a:pt x="89296" y="366117"/>
                </a:lnTo>
                <a:lnTo>
                  <a:pt x="53578" y="455414"/>
                </a:lnTo>
                <a:lnTo>
                  <a:pt x="26789" y="535781"/>
                </a:lnTo>
                <a:lnTo>
                  <a:pt x="8929" y="598289"/>
                </a:lnTo>
                <a:lnTo>
                  <a:pt x="0" y="634008"/>
                </a:lnTo>
                <a:lnTo>
                  <a:pt x="0" y="660797"/>
                </a:lnTo>
                <a:lnTo>
                  <a:pt x="0" y="660797"/>
                </a:lnTo>
                <a:lnTo>
                  <a:pt x="0" y="6607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661422" y="1366242"/>
            <a:ext cx="205384" cy="375048"/>
          </a:xfrm>
          <a:custGeom>
            <a:avLst/>
            <a:gdLst/>
            <a:ahLst/>
            <a:cxnLst/>
            <a:rect l="0" t="0" r="0" b="0"/>
            <a:pathLst>
              <a:path w="205384" h="375048">
                <a:moveTo>
                  <a:pt x="196453" y="17860"/>
                </a:moveTo>
                <a:lnTo>
                  <a:pt x="196453" y="8930"/>
                </a:lnTo>
                <a:lnTo>
                  <a:pt x="187523" y="0"/>
                </a:lnTo>
                <a:lnTo>
                  <a:pt x="169664" y="0"/>
                </a:lnTo>
                <a:lnTo>
                  <a:pt x="151805" y="8930"/>
                </a:lnTo>
                <a:lnTo>
                  <a:pt x="125016" y="17860"/>
                </a:lnTo>
                <a:lnTo>
                  <a:pt x="98226" y="44648"/>
                </a:lnTo>
                <a:lnTo>
                  <a:pt x="80367" y="62508"/>
                </a:lnTo>
                <a:lnTo>
                  <a:pt x="71437" y="89297"/>
                </a:lnTo>
                <a:lnTo>
                  <a:pt x="71437" y="116086"/>
                </a:lnTo>
                <a:lnTo>
                  <a:pt x="89297" y="133945"/>
                </a:lnTo>
                <a:lnTo>
                  <a:pt x="107156" y="151805"/>
                </a:lnTo>
                <a:lnTo>
                  <a:pt x="133945" y="169664"/>
                </a:lnTo>
                <a:lnTo>
                  <a:pt x="160734" y="187523"/>
                </a:lnTo>
                <a:lnTo>
                  <a:pt x="187523" y="205383"/>
                </a:lnTo>
                <a:lnTo>
                  <a:pt x="205383" y="232172"/>
                </a:lnTo>
                <a:lnTo>
                  <a:pt x="196453" y="258961"/>
                </a:lnTo>
                <a:lnTo>
                  <a:pt x="178594" y="294680"/>
                </a:lnTo>
                <a:lnTo>
                  <a:pt x="151805" y="321469"/>
                </a:lnTo>
                <a:lnTo>
                  <a:pt x="107156" y="348258"/>
                </a:lnTo>
                <a:lnTo>
                  <a:pt x="71437" y="366117"/>
                </a:lnTo>
                <a:lnTo>
                  <a:pt x="26789" y="375047"/>
                </a:lnTo>
                <a:lnTo>
                  <a:pt x="8930" y="366117"/>
                </a:lnTo>
                <a:lnTo>
                  <a:pt x="0" y="339328"/>
                </a:lnTo>
                <a:lnTo>
                  <a:pt x="17859" y="312539"/>
                </a:lnTo>
                <a:lnTo>
                  <a:pt x="35719" y="258961"/>
                </a:lnTo>
                <a:lnTo>
                  <a:pt x="80367" y="205383"/>
                </a:lnTo>
                <a:lnTo>
                  <a:pt x="133945" y="151805"/>
                </a:lnTo>
                <a:lnTo>
                  <a:pt x="13394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813227" y="1312664"/>
            <a:ext cx="634008" cy="437556"/>
          </a:xfrm>
          <a:custGeom>
            <a:avLst/>
            <a:gdLst/>
            <a:ahLst/>
            <a:cxnLst/>
            <a:rect l="0" t="0" r="0" b="0"/>
            <a:pathLst>
              <a:path w="634008" h="437556">
                <a:moveTo>
                  <a:pt x="232171" y="0"/>
                </a:moveTo>
                <a:lnTo>
                  <a:pt x="223242" y="0"/>
                </a:lnTo>
                <a:lnTo>
                  <a:pt x="214312" y="0"/>
                </a:lnTo>
                <a:lnTo>
                  <a:pt x="205382" y="0"/>
                </a:lnTo>
                <a:lnTo>
                  <a:pt x="187523" y="8930"/>
                </a:lnTo>
                <a:lnTo>
                  <a:pt x="178593" y="26789"/>
                </a:lnTo>
                <a:lnTo>
                  <a:pt x="169664" y="62508"/>
                </a:lnTo>
                <a:lnTo>
                  <a:pt x="169664" y="107156"/>
                </a:lnTo>
                <a:lnTo>
                  <a:pt x="169664" y="160734"/>
                </a:lnTo>
                <a:lnTo>
                  <a:pt x="160734" y="214312"/>
                </a:lnTo>
                <a:lnTo>
                  <a:pt x="160734" y="276820"/>
                </a:lnTo>
                <a:lnTo>
                  <a:pt x="151804" y="330398"/>
                </a:lnTo>
                <a:lnTo>
                  <a:pt x="151804" y="375047"/>
                </a:lnTo>
                <a:lnTo>
                  <a:pt x="142875" y="410765"/>
                </a:lnTo>
                <a:lnTo>
                  <a:pt x="125015" y="428625"/>
                </a:lnTo>
                <a:lnTo>
                  <a:pt x="107156" y="437555"/>
                </a:lnTo>
                <a:lnTo>
                  <a:pt x="80367" y="437555"/>
                </a:lnTo>
                <a:lnTo>
                  <a:pt x="62507" y="410765"/>
                </a:lnTo>
                <a:lnTo>
                  <a:pt x="44648" y="383976"/>
                </a:lnTo>
                <a:lnTo>
                  <a:pt x="26789" y="330398"/>
                </a:lnTo>
                <a:lnTo>
                  <a:pt x="17859" y="276820"/>
                </a:lnTo>
                <a:lnTo>
                  <a:pt x="8929" y="223242"/>
                </a:lnTo>
                <a:lnTo>
                  <a:pt x="0" y="178594"/>
                </a:lnTo>
                <a:lnTo>
                  <a:pt x="0" y="151805"/>
                </a:lnTo>
                <a:lnTo>
                  <a:pt x="8929" y="142875"/>
                </a:lnTo>
                <a:lnTo>
                  <a:pt x="26789" y="142875"/>
                </a:lnTo>
                <a:lnTo>
                  <a:pt x="53578" y="151805"/>
                </a:lnTo>
                <a:lnTo>
                  <a:pt x="89296" y="160734"/>
                </a:lnTo>
                <a:lnTo>
                  <a:pt x="142875" y="169664"/>
                </a:lnTo>
                <a:lnTo>
                  <a:pt x="187523" y="178594"/>
                </a:lnTo>
                <a:lnTo>
                  <a:pt x="232171" y="187523"/>
                </a:lnTo>
                <a:lnTo>
                  <a:pt x="267890" y="187523"/>
                </a:lnTo>
                <a:lnTo>
                  <a:pt x="294679" y="187523"/>
                </a:lnTo>
                <a:lnTo>
                  <a:pt x="312539" y="178594"/>
                </a:lnTo>
                <a:lnTo>
                  <a:pt x="321468" y="169664"/>
                </a:lnTo>
                <a:lnTo>
                  <a:pt x="312539" y="169664"/>
                </a:lnTo>
                <a:lnTo>
                  <a:pt x="294679" y="169664"/>
                </a:lnTo>
                <a:lnTo>
                  <a:pt x="267890" y="187523"/>
                </a:lnTo>
                <a:lnTo>
                  <a:pt x="241101" y="205383"/>
                </a:lnTo>
                <a:lnTo>
                  <a:pt x="223242" y="223242"/>
                </a:lnTo>
                <a:lnTo>
                  <a:pt x="205382" y="250031"/>
                </a:lnTo>
                <a:lnTo>
                  <a:pt x="196453" y="267890"/>
                </a:lnTo>
                <a:lnTo>
                  <a:pt x="205382" y="285750"/>
                </a:lnTo>
                <a:lnTo>
                  <a:pt x="223242" y="294680"/>
                </a:lnTo>
                <a:lnTo>
                  <a:pt x="241101" y="294680"/>
                </a:lnTo>
                <a:lnTo>
                  <a:pt x="267890" y="294680"/>
                </a:lnTo>
                <a:lnTo>
                  <a:pt x="285750" y="285750"/>
                </a:lnTo>
                <a:lnTo>
                  <a:pt x="303609" y="267890"/>
                </a:lnTo>
                <a:lnTo>
                  <a:pt x="312539" y="250031"/>
                </a:lnTo>
                <a:lnTo>
                  <a:pt x="321468" y="223242"/>
                </a:lnTo>
                <a:lnTo>
                  <a:pt x="321468" y="187523"/>
                </a:lnTo>
                <a:lnTo>
                  <a:pt x="312539" y="160734"/>
                </a:lnTo>
                <a:lnTo>
                  <a:pt x="294679" y="133945"/>
                </a:lnTo>
                <a:lnTo>
                  <a:pt x="267890" y="125015"/>
                </a:lnTo>
                <a:lnTo>
                  <a:pt x="250031" y="125015"/>
                </a:lnTo>
                <a:lnTo>
                  <a:pt x="241101" y="133945"/>
                </a:lnTo>
                <a:lnTo>
                  <a:pt x="232171" y="151805"/>
                </a:lnTo>
                <a:lnTo>
                  <a:pt x="232171" y="160734"/>
                </a:lnTo>
                <a:lnTo>
                  <a:pt x="250031" y="178594"/>
                </a:lnTo>
                <a:lnTo>
                  <a:pt x="276820" y="187523"/>
                </a:lnTo>
                <a:lnTo>
                  <a:pt x="303609" y="187523"/>
                </a:lnTo>
                <a:lnTo>
                  <a:pt x="330398" y="187523"/>
                </a:lnTo>
                <a:lnTo>
                  <a:pt x="357187" y="178594"/>
                </a:lnTo>
                <a:lnTo>
                  <a:pt x="383976" y="169664"/>
                </a:lnTo>
                <a:lnTo>
                  <a:pt x="401836" y="160734"/>
                </a:lnTo>
                <a:lnTo>
                  <a:pt x="419695" y="151805"/>
                </a:lnTo>
                <a:lnTo>
                  <a:pt x="428625" y="151805"/>
                </a:lnTo>
                <a:lnTo>
                  <a:pt x="437554" y="151805"/>
                </a:lnTo>
                <a:lnTo>
                  <a:pt x="446484" y="160734"/>
                </a:lnTo>
                <a:lnTo>
                  <a:pt x="446484" y="178594"/>
                </a:lnTo>
                <a:lnTo>
                  <a:pt x="437554" y="196453"/>
                </a:lnTo>
                <a:lnTo>
                  <a:pt x="428625" y="214312"/>
                </a:lnTo>
                <a:lnTo>
                  <a:pt x="419695" y="232172"/>
                </a:lnTo>
                <a:lnTo>
                  <a:pt x="419695" y="241101"/>
                </a:lnTo>
                <a:lnTo>
                  <a:pt x="410765" y="250031"/>
                </a:lnTo>
                <a:lnTo>
                  <a:pt x="410765" y="250031"/>
                </a:lnTo>
                <a:lnTo>
                  <a:pt x="419695" y="241101"/>
                </a:lnTo>
                <a:lnTo>
                  <a:pt x="428625" y="232172"/>
                </a:lnTo>
                <a:lnTo>
                  <a:pt x="446484" y="205383"/>
                </a:lnTo>
                <a:lnTo>
                  <a:pt x="464343" y="178594"/>
                </a:lnTo>
                <a:lnTo>
                  <a:pt x="491132" y="142875"/>
                </a:lnTo>
                <a:lnTo>
                  <a:pt x="517921" y="125015"/>
                </a:lnTo>
                <a:lnTo>
                  <a:pt x="553640" y="98226"/>
                </a:lnTo>
                <a:lnTo>
                  <a:pt x="580429" y="89297"/>
                </a:lnTo>
                <a:lnTo>
                  <a:pt x="607218" y="89297"/>
                </a:lnTo>
                <a:lnTo>
                  <a:pt x="625078" y="80367"/>
                </a:lnTo>
                <a:lnTo>
                  <a:pt x="634007" y="80367"/>
                </a:lnTo>
                <a:lnTo>
                  <a:pt x="634007" y="80367"/>
                </a:lnTo>
                <a:lnTo>
                  <a:pt x="63400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340078" y="1393031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0" y="10715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44649" y="107156"/>
                </a:lnTo>
                <a:lnTo>
                  <a:pt x="71438" y="89297"/>
                </a:lnTo>
                <a:lnTo>
                  <a:pt x="98227" y="80367"/>
                </a:lnTo>
                <a:lnTo>
                  <a:pt x="125016" y="53578"/>
                </a:lnTo>
                <a:lnTo>
                  <a:pt x="151805" y="35719"/>
                </a:lnTo>
                <a:lnTo>
                  <a:pt x="178594" y="17859"/>
                </a:lnTo>
                <a:lnTo>
                  <a:pt x="187524" y="8930"/>
                </a:lnTo>
                <a:lnTo>
                  <a:pt x="196453" y="0"/>
                </a:lnTo>
                <a:lnTo>
                  <a:pt x="187524" y="8930"/>
                </a:lnTo>
                <a:lnTo>
                  <a:pt x="169664" y="26789"/>
                </a:lnTo>
                <a:lnTo>
                  <a:pt x="151805" y="44648"/>
                </a:lnTo>
                <a:lnTo>
                  <a:pt x="125016" y="71438"/>
                </a:lnTo>
                <a:lnTo>
                  <a:pt x="107156" y="98227"/>
                </a:lnTo>
                <a:lnTo>
                  <a:pt x="98227" y="116086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446734" y="1651992"/>
            <a:ext cx="2250283" cy="241103"/>
          </a:xfrm>
          <a:custGeom>
            <a:avLst/>
            <a:gdLst/>
            <a:ahLst/>
            <a:cxnLst/>
            <a:rect l="0" t="0" r="0" b="0"/>
            <a:pathLst>
              <a:path w="2250283" h="241103">
                <a:moveTo>
                  <a:pt x="0" y="241102"/>
                </a:moveTo>
                <a:lnTo>
                  <a:pt x="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26789" y="241102"/>
                </a:lnTo>
                <a:lnTo>
                  <a:pt x="53579" y="232172"/>
                </a:lnTo>
                <a:lnTo>
                  <a:pt x="89297" y="223242"/>
                </a:lnTo>
                <a:lnTo>
                  <a:pt x="133946" y="214312"/>
                </a:lnTo>
                <a:lnTo>
                  <a:pt x="187524" y="205383"/>
                </a:lnTo>
                <a:lnTo>
                  <a:pt x="241102" y="187523"/>
                </a:lnTo>
                <a:lnTo>
                  <a:pt x="312539" y="169664"/>
                </a:lnTo>
                <a:lnTo>
                  <a:pt x="392907" y="160734"/>
                </a:lnTo>
                <a:lnTo>
                  <a:pt x="482204" y="142875"/>
                </a:lnTo>
                <a:lnTo>
                  <a:pt x="580430" y="125016"/>
                </a:lnTo>
                <a:lnTo>
                  <a:pt x="687586" y="107156"/>
                </a:lnTo>
                <a:lnTo>
                  <a:pt x="803672" y="89297"/>
                </a:lnTo>
                <a:lnTo>
                  <a:pt x="928688" y="71437"/>
                </a:lnTo>
                <a:lnTo>
                  <a:pt x="1062633" y="53578"/>
                </a:lnTo>
                <a:lnTo>
                  <a:pt x="1196579" y="44648"/>
                </a:lnTo>
                <a:lnTo>
                  <a:pt x="1339454" y="35719"/>
                </a:lnTo>
                <a:lnTo>
                  <a:pt x="1491258" y="17859"/>
                </a:lnTo>
                <a:lnTo>
                  <a:pt x="1643063" y="17859"/>
                </a:lnTo>
                <a:lnTo>
                  <a:pt x="1794868" y="8930"/>
                </a:lnTo>
                <a:lnTo>
                  <a:pt x="1946672" y="8930"/>
                </a:lnTo>
                <a:lnTo>
                  <a:pt x="2098477" y="8930"/>
                </a:lnTo>
                <a:lnTo>
                  <a:pt x="2250282" y="0"/>
                </a:lnTo>
                <a:lnTo>
                  <a:pt x="225028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947047" y="2277070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759523" y="2393156"/>
            <a:ext cx="339330" cy="89298"/>
          </a:xfrm>
          <a:custGeom>
            <a:avLst/>
            <a:gdLst/>
            <a:ahLst/>
            <a:cxnLst/>
            <a:rect l="0" t="0" r="0" b="0"/>
            <a:pathLst>
              <a:path w="339330" h="89298">
                <a:moveTo>
                  <a:pt x="17860" y="71438"/>
                </a:move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26790" y="89297"/>
                </a:lnTo>
                <a:lnTo>
                  <a:pt x="53579" y="80367"/>
                </a:lnTo>
                <a:lnTo>
                  <a:pt x="89297" y="71438"/>
                </a:lnTo>
                <a:lnTo>
                  <a:pt x="133946" y="53578"/>
                </a:lnTo>
                <a:lnTo>
                  <a:pt x="178594" y="44648"/>
                </a:lnTo>
                <a:lnTo>
                  <a:pt x="223243" y="26789"/>
                </a:lnTo>
                <a:lnTo>
                  <a:pt x="258961" y="17859"/>
                </a:lnTo>
                <a:lnTo>
                  <a:pt x="294680" y="8930"/>
                </a:lnTo>
                <a:lnTo>
                  <a:pt x="321469" y="0"/>
                </a:lnTo>
                <a:lnTo>
                  <a:pt x="339329" y="0"/>
                </a:lnTo>
                <a:lnTo>
                  <a:pt x="339329" y="0"/>
                </a:lnTo>
                <a:lnTo>
                  <a:pt x="3393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714875" y="2223492"/>
            <a:ext cx="303610" cy="35720"/>
          </a:xfrm>
          <a:custGeom>
            <a:avLst/>
            <a:gdLst/>
            <a:ahLst/>
            <a:cxnLst/>
            <a:rect l="0" t="0" r="0" b="0"/>
            <a:pathLst>
              <a:path w="303610" h="35720">
                <a:moveTo>
                  <a:pt x="0" y="0"/>
                </a:moveTo>
                <a:lnTo>
                  <a:pt x="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17859"/>
                </a:lnTo>
                <a:lnTo>
                  <a:pt x="107156" y="26789"/>
                </a:lnTo>
                <a:lnTo>
                  <a:pt x="151805" y="35719"/>
                </a:lnTo>
                <a:lnTo>
                  <a:pt x="205383" y="35719"/>
                </a:lnTo>
                <a:lnTo>
                  <a:pt x="258961" y="35719"/>
                </a:lnTo>
                <a:lnTo>
                  <a:pt x="303609" y="35719"/>
                </a:lnTo>
                <a:lnTo>
                  <a:pt x="30360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098852" y="2268140"/>
            <a:ext cx="473274" cy="223244"/>
          </a:xfrm>
          <a:custGeom>
            <a:avLst/>
            <a:gdLst/>
            <a:ahLst/>
            <a:cxnLst/>
            <a:rect l="0" t="0" r="0" b="0"/>
            <a:pathLst>
              <a:path w="473274" h="223244">
                <a:moveTo>
                  <a:pt x="71437" y="62508"/>
                </a:moveTo>
                <a:lnTo>
                  <a:pt x="62507" y="62508"/>
                </a:lnTo>
                <a:lnTo>
                  <a:pt x="53578" y="62508"/>
                </a:lnTo>
                <a:lnTo>
                  <a:pt x="44648" y="62508"/>
                </a:lnTo>
                <a:lnTo>
                  <a:pt x="35718" y="71438"/>
                </a:lnTo>
                <a:lnTo>
                  <a:pt x="35718" y="7143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10715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17859" y="142875"/>
                </a:lnTo>
                <a:lnTo>
                  <a:pt x="26789" y="116086"/>
                </a:lnTo>
                <a:lnTo>
                  <a:pt x="44648" y="80368"/>
                </a:lnTo>
                <a:lnTo>
                  <a:pt x="62507" y="53579"/>
                </a:lnTo>
                <a:lnTo>
                  <a:pt x="80367" y="35719"/>
                </a:lnTo>
                <a:lnTo>
                  <a:pt x="89296" y="26789"/>
                </a:lnTo>
                <a:lnTo>
                  <a:pt x="107156" y="26789"/>
                </a:lnTo>
                <a:lnTo>
                  <a:pt x="116086" y="44649"/>
                </a:lnTo>
                <a:lnTo>
                  <a:pt x="125015" y="71438"/>
                </a:lnTo>
                <a:lnTo>
                  <a:pt x="125015" y="98227"/>
                </a:lnTo>
                <a:lnTo>
                  <a:pt x="116086" y="133946"/>
                </a:lnTo>
                <a:lnTo>
                  <a:pt x="116086" y="169664"/>
                </a:lnTo>
                <a:lnTo>
                  <a:pt x="107156" y="196454"/>
                </a:lnTo>
                <a:lnTo>
                  <a:pt x="107156" y="214313"/>
                </a:lnTo>
                <a:lnTo>
                  <a:pt x="116086" y="214313"/>
                </a:lnTo>
                <a:lnTo>
                  <a:pt x="116086" y="214313"/>
                </a:lnTo>
                <a:lnTo>
                  <a:pt x="133945" y="196454"/>
                </a:lnTo>
                <a:lnTo>
                  <a:pt x="142875" y="169664"/>
                </a:lnTo>
                <a:lnTo>
                  <a:pt x="160734" y="125016"/>
                </a:lnTo>
                <a:lnTo>
                  <a:pt x="178593" y="89297"/>
                </a:lnTo>
                <a:lnTo>
                  <a:pt x="196453" y="53579"/>
                </a:lnTo>
                <a:lnTo>
                  <a:pt x="214312" y="26789"/>
                </a:lnTo>
                <a:lnTo>
                  <a:pt x="232171" y="8930"/>
                </a:lnTo>
                <a:lnTo>
                  <a:pt x="241101" y="0"/>
                </a:lnTo>
                <a:lnTo>
                  <a:pt x="250031" y="8930"/>
                </a:lnTo>
                <a:lnTo>
                  <a:pt x="250031" y="26789"/>
                </a:lnTo>
                <a:lnTo>
                  <a:pt x="250031" y="53579"/>
                </a:lnTo>
                <a:lnTo>
                  <a:pt x="250031" y="80368"/>
                </a:lnTo>
                <a:lnTo>
                  <a:pt x="250031" y="107157"/>
                </a:lnTo>
                <a:lnTo>
                  <a:pt x="241101" y="133946"/>
                </a:lnTo>
                <a:lnTo>
                  <a:pt x="241101" y="160735"/>
                </a:lnTo>
                <a:lnTo>
                  <a:pt x="241101" y="169664"/>
                </a:lnTo>
                <a:lnTo>
                  <a:pt x="241101" y="187524"/>
                </a:lnTo>
                <a:lnTo>
                  <a:pt x="241101" y="196454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8961" y="196454"/>
                </a:lnTo>
                <a:lnTo>
                  <a:pt x="267890" y="187524"/>
                </a:lnTo>
                <a:lnTo>
                  <a:pt x="276820" y="169664"/>
                </a:lnTo>
                <a:lnTo>
                  <a:pt x="285750" y="142875"/>
                </a:lnTo>
                <a:lnTo>
                  <a:pt x="294679" y="107157"/>
                </a:lnTo>
                <a:lnTo>
                  <a:pt x="303609" y="71438"/>
                </a:lnTo>
                <a:lnTo>
                  <a:pt x="312539" y="44649"/>
                </a:lnTo>
                <a:lnTo>
                  <a:pt x="321468" y="26789"/>
                </a:lnTo>
                <a:lnTo>
                  <a:pt x="339328" y="17860"/>
                </a:lnTo>
                <a:lnTo>
                  <a:pt x="339328" y="17860"/>
                </a:lnTo>
                <a:lnTo>
                  <a:pt x="348257" y="26789"/>
                </a:lnTo>
                <a:lnTo>
                  <a:pt x="348257" y="53579"/>
                </a:lnTo>
                <a:lnTo>
                  <a:pt x="348257" y="80368"/>
                </a:lnTo>
                <a:lnTo>
                  <a:pt x="348257" y="107157"/>
                </a:lnTo>
                <a:lnTo>
                  <a:pt x="339328" y="142875"/>
                </a:lnTo>
                <a:lnTo>
                  <a:pt x="330398" y="169664"/>
                </a:lnTo>
                <a:lnTo>
                  <a:pt x="321468" y="196454"/>
                </a:lnTo>
                <a:lnTo>
                  <a:pt x="312539" y="205383"/>
                </a:lnTo>
                <a:lnTo>
                  <a:pt x="312539" y="214313"/>
                </a:lnTo>
                <a:lnTo>
                  <a:pt x="321468" y="214313"/>
                </a:lnTo>
                <a:lnTo>
                  <a:pt x="321468" y="196454"/>
                </a:lnTo>
                <a:lnTo>
                  <a:pt x="339328" y="169664"/>
                </a:lnTo>
                <a:lnTo>
                  <a:pt x="348257" y="133946"/>
                </a:lnTo>
                <a:lnTo>
                  <a:pt x="366117" y="98227"/>
                </a:lnTo>
                <a:lnTo>
                  <a:pt x="383976" y="62508"/>
                </a:lnTo>
                <a:lnTo>
                  <a:pt x="401836" y="35719"/>
                </a:lnTo>
                <a:lnTo>
                  <a:pt x="419695" y="17860"/>
                </a:lnTo>
                <a:lnTo>
                  <a:pt x="428625" y="26789"/>
                </a:lnTo>
                <a:lnTo>
                  <a:pt x="446484" y="44649"/>
                </a:lnTo>
                <a:lnTo>
                  <a:pt x="446484" y="71438"/>
                </a:lnTo>
                <a:lnTo>
                  <a:pt x="446484" y="107157"/>
                </a:lnTo>
                <a:lnTo>
                  <a:pt x="446484" y="142875"/>
                </a:lnTo>
                <a:lnTo>
                  <a:pt x="437554" y="178594"/>
                </a:lnTo>
                <a:lnTo>
                  <a:pt x="437554" y="205383"/>
                </a:lnTo>
                <a:lnTo>
                  <a:pt x="437554" y="223243"/>
                </a:lnTo>
                <a:lnTo>
                  <a:pt x="437554" y="223243"/>
                </a:lnTo>
                <a:lnTo>
                  <a:pt x="446484" y="214313"/>
                </a:lnTo>
                <a:lnTo>
                  <a:pt x="455414" y="196454"/>
                </a:lnTo>
                <a:lnTo>
                  <a:pt x="473273" y="160735"/>
                </a:lnTo>
                <a:lnTo>
                  <a:pt x="473273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527477" y="2294929"/>
            <a:ext cx="196454" cy="205385"/>
          </a:xfrm>
          <a:custGeom>
            <a:avLst/>
            <a:gdLst/>
            <a:ahLst/>
            <a:cxnLst/>
            <a:rect l="0" t="0" r="0" b="0"/>
            <a:pathLst>
              <a:path w="196454" h="205385">
                <a:moveTo>
                  <a:pt x="8929" y="125016"/>
                </a:moveTo>
                <a:lnTo>
                  <a:pt x="8929" y="12501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29" y="98227"/>
                </a:lnTo>
                <a:lnTo>
                  <a:pt x="8929" y="80368"/>
                </a:lnTo>
                <a:lnTo>
                  <a:pt x="26789" y="53579"/>
                </a:lnTo>
                <a:lnTo>
                  <a:pt x="35718" y="26790"/>
                </a:lnTo>
                <a:lnTo>
                  <a:pt x="62507" y="8930"/>
                </a:lnTo>
                <a:lnTo>
                  <a:pt x="80367" y="0"/>
                </a:lnTo>
                <a:lnTo>
                  <a:pt x="98226" y="8930"/>
                </a:lnTo>
                <a:lnTo>
                  <a:pt x="116086" y="35719"/>
                </a:lnTo>
                <a:lnTo>
                  <a:pt x="125015" y="62508"/>
                </a:lnTo>
                <a:lnTo>
                  <a:pt x="133945" y="98227"/>
                </a:lnTo>
                <a:lnTo>
                  <a:pt x="142875" y="142875"/>
                </a:lnTo>
                <a:lnTo>
                  <a:pt x="151804" y="169665"/>
                </a:lnTo>
                <a:lnTo>
                  <a:pt x="160734" y="196454"/>
                </a:lnTo>
                <a:lnTo>
                  <a:pt x="169664" y="205384"/>
                </a:lnTo>
                <a:lnTo>
                  <a:pt x="169664" y="205384"/>
                </a:lnTo>
                <a:lnTo>
                  <a:pt x="178593" y="196454"/>
                </a:lnTo>
                <a:lnTo>
                  <a:pt x="187523" y="178594"/>
                </a:lnTo>
                <a:lnTo>
                  <a:pt x="196453" y="151805"/>
                </a:lnTo>
                <a:lnTo>
                  <a:pt x="196453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822156" y="2303859"/>
            <a:ext cx="151806" cy="17861"/>
          </a:xfrm>
          <a:custGeom>
            <a:avLst/>
            <a:gdLst/>
            <a:ahLst/>
            <a:cxnLst/>
            <a:rect l="0" t="0" r="0" b="0"/>
            <a:pathLst>
              <a:path w="151806" h="17861">
                <a:moveTo>
                  <a:pt x="0" y="8930"/>
                </a:moveTo>
                <a:lnTo>
                  <a:pt x="8930" y="893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62508" y="17860"/>
                </a:lnTo>
                <a:lnTo>
                  <a:pt x="89297" y="17860"/>
                </a:lnTo>
                <a:lnTo>
                  <a:pt x="116086" y="8930"/>
                </a:lnTo>
                <a:lnTo>
                  <a:pt x="133946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840016" y="2384226"/>
            <a:ext cx="169665" cy="17861"/>
          </a:xfrm>
          <a:custGeom>
            <a:avLst/>
            <a:gdLst/>
            <a:ahLst/>
            <a:cxnLst/>
            <a:rect l="0" t="0" r="0" b="0"/>
            <a:pathLst>
              <a:path w="169665" h="17861">
                <a:moveTo>
                  <a:pt x="0" y="17860"/>
                </a:moveTo>
                <a:lnTo>
                  <a:pt x="8929" y="17860"/>
                </a:lnTo>
                <a:lnTo>
                  <a:pt x="26789" y="17860"/>
                </a:lnTo>
                <a:lnTo>
                  <a:pt x="53578" y="17860"/>
                </a:lnTo>
                <a:lnTo>
                  <a:pt x="80367" y="17860"/>
                </a:lnTo>
                <a:lnTo>
                  <a:pt x="116086" y="17860"/>
                </a:lnTo>
                <a:lnTo>
                  <a:pt x="14287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152555" y="2169914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205383" y="133945"/>
                </a:moveTo>
                <a:lnTo>
                  <a:pt x="205383" y="133945"/>
                </a:lnTo>
                <a:lnTo>
                  <a:pt x="205383" y="133945"/>
                </a:lnTo>
                <a:lnTo>
                  <a:pt x="214312" y="133945"/>
                </a:lnTo>
                <a:lnTo>
                  <a:pt x="214312" y="125015"/>
                </a:lnTo>
                <a:lnTo>
                  <a:pt x="223242" y="125015"/>
                </a:lnTo>
                <a:lnTo>
                  <a:pt x="223242" y="125015"/>
                </a:lnTo>
                <a:lnTo>
                  <a:pt x="232172" y="116086"/>
                </a:lnTo>
                <a:lnTo>
                  <a:pt x="223242" y="107156"/>
                </a:lnTo>
                <a:lnTo>
                  <a:pt x="223242" y="98226"/>
                </a:lnTo>
                <a:lnTo>
                  <a:pt x="214312" y="80367"/>
                </a:lnTo>
                <a:lnTo>
                  <a:pt x="205383" y="62508"/>
                </a:lnTo>
                <a:lnTo>
                  <a:pt x="187523" y="44648"/>
                </a:lnTo>
                <a:lnTo>
                  <a:pt x="169664" y="26789"/>
                </a:lnTo>
                <a:lnTo>
                  <a:pt x="151804" y="893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44648" y="44648"/>
                </a:lnTo>
                <a:lnTo>
                  <a:pt x="44648" y="62508"/>
                </a:lnTo>
                <a:lnTo>
                  <a:pt x="44648" y="80367"/>
                </a:lnTo>
                <a:lnTo>
                  <a:pt x="53578" y="98226"/>
                </a:lnTo>
                <a:lnTo>
                  <a:pt x="71437" y="116086"/>
                </a:lnTo>
                <a:lnTo>
                  <a:pt x="89297" y="133945"/>
                </a:lnTo>
                <a:lnTo>
                  <a:pt x="116086" y="160734"/>
                </a:lnTo>
                <a:lnTo>
                  <a:pt x="142875" y="187523"/>
                </a:lnTo>
                <a:lnTo>
                  <a:pt x="178593" y="214312"/>
                </a:lnTo>
                <a:lnTo>
                  <a:pt x="205383" y="241101"/>
                </a:lnTo>
                <a:lnTo>
                  <a:pt x="232172" y="267890"/>
                </a:lnTo>
                <a:lnTo>
                  <a:pt x="250031" y="285750"/>
                </a:lnTo>
                <a:lnTo>
                  <a:pt x="250031" y="294680"/>
                </a:lnTo>
                <a:lnTo>
                  <a:pt x="241101" y="303609"/>
                </a:lnTo>
                <a:lnTo>
                  <a:pt x="223242" y="312539"/>
                </a:lnTo>
                <a:lnTo>
                  <a:pt x="196453" y="303609"/>
                </a:lnTo>
                <a:lnTo>
                  <a:pt x="151804" y="303609"/>
                </a:lnTo>
                <a:lnTo>
                  <a:pt x="116086" y="294680"/>
                </a:lnTo>
                <a:lnTo>
                  <a:pt x="80367" y="285750"/>
                </a:lnTo>
                <a:lnTo>
                  <a:pt x="44648" y="276820"/>
                </a:lnTo>
                <a:lnTo>
                  <a:pt x="26789" y="276820"/>
                </a:lnTo>
                <a:lnTo>
                  <a:pt x="8929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17859" y="294680"/>
                </a:lnTo>
                <a:lnTo>
                  <a:pt x="44648" y="294680"/>
                </a:lnTo>
                <a:lnTo>
                  <a:pt x="80367" y="285750"/>
                </a:lnTo>
                <a:lnTo>
                  <a:pt x="80367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456164" y="2214562"/>
            <a:ext cx="258962" cy="241103"/>
          </a:xfrm>
          <a:custGeom>
            <a:avLst/>
            <a:gdLst/>
            <a:ahLst/>
            <a:cxnLst/>
            <a:rect l="0" t="0" r="0" b="0"/>
            <a:pathLst>
              <a:path w="258962" h="241103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8930" y="160735"/>
                </a:lnTo>
                <a:lnTo>
                  <a:pt x="8930" y="187524"/>
                </a:lnTo>
                <a:lnTo>
                  <a:pt x="26789" y="205383"/>
                </a:lnTo>
                <a:lnTo>
                  <a:pt x="44649" y="223242"/>
                </a:lnTo>
                <a:lnTo>
                  <a:pt x="62508" y="232172"/>
                </a:lnTo>
                <a:lnTo>
                  <a:pt x="89297" y="241102"/>
                </a:lnTo>
                <a:lnTo>
                  <a:pt x="125016" y="241102"/>
                </a:lnTo>
                <a:lnTo>
                  <a:pt x="160734" y="241102"/>
                </a:lnTo>
                <a:lnTo>
                  <a:pt x="196453" y="232172"/>
                </a:lnTo>
                <a:lnTo>
                  <a:pt x="223242" y="214313"/>
                </a:lnTo>
                <a:lnTo>
                  <a:pt x="241102" y="196453"/>
                </a:lnTo>
                <a:lnTo>
                  <a:pt x="250031" y="169664"/>
                </a:lnTo>
                <a:lnTo>
                  <a:pt x="258961" y="142875"/>
                </a:lnTo>
                <a:lnTo>
                  <a:pt x="258961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429375" y="2294929"/>
            <a:ext cx="205384" cy="62509"/>
          </a:xfrm>
          <a:custGeom>
            <a:avLst/>
            <a:gdLst/>
            <a:ahLst/>
            <a:cxnLst/>
            <a:rect l="0" t="0" r="0" b="0"/>
            <a:pathLst>
              <a:path w="205384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8" y="53579"/>
                </a:lnTo>
                <a:lnTo>
                  <a:pt x="80367" y="53579"/>
                </a:lnTo>
                <a:lnTo>
                  <a:pt x="107156" y="44649"/>
                </a:lnTo>
                <a:lnTo>
                  <a:pt x="142875" y="35719"/>
                </a:lnTo>
                <a:lnTo>
                  <a:pt x="169664" y="35719"/>
                </a:lnTo>
                <a:lnTo>
                  <a:pt x="187523" y="26790"/>
                </a:lnTo>
                <a:lnTo>
                  <a:pt x="196453" y="17860"/>
                </a:lnTo>
                <a:lnTo>
                  <a:pt x="20538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357938" y="2178844"/>
            <a:ext cx="258961" cy="17860"/>
          </a:xfrm>
          <a:custGeom>
            <a:avLst/>
            <a:gdLst/>
            <a:ahLst/>
            <a:cxnLst/>
            <a:rect l="0" t="0" r="0" b="0"/>
            <a:pathLst>
              <a:path w="258961" h="17860">
                <a:moveTo>
                  <a:pt x="0" y="17859"/>
                </a:moveTo>
                <a:lnTo>
                  <a:pt x="8929" y="17859"/>
                </a:lnTo>
                <a:lnTo>
                  <a:pt x="17859" y="17859"/>
                </a:lnTo>
                <a:lnTo>
                  <a:pt x="44648" y="17859"/>
                </a:lnTo>
                <a:lnTo>
                  <a:pt x="71437" y="17859"/>
                </a:lnTo>
                <a:lnTo>
                  <a:pt x="116085" y="17859"/>
                </a:lnTo>
                <a:lnTo>
                  <a:pt x="160734" y="17859"/>
                </a:lnTo>
                <a:lnTo>
                  <a:pt x="205382" y="8929"/>
                </a:lnTo>
                <a:lnTo>
                  <a:pt x="232171" y="8929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750844" y="2080617"/>
            <a:ext cx="187524" cy="526853"/>
          </a:xfrm>
          <a:custGeom>
            <a:avLst/>
            <a:gdLst/>
            <a:ahLst/>
            <a:cxnLst/>
            <a:rect l="0" t="0" r="0" b="0"/>
            <a:pathLst>
              <a:path w="187524" h="526853">
                <a:moveTo>
                  <a:pt x="178594" y="0"/>
                </a:moveTo>
                <a:lnTo>
                  <a:pt x="169664" y="0"/>
                </a:lnTo>
                <a:lnTo>
                  <a:pt x="160734" y="8930"/>
                </a:lnTo>
                <a:lnTo>
                  <a:pt x="142875" y="17859"/>
                </a:lnTo>
                <a:lnTo>
                  <a:pt x="116086" y="35719"/>
                </a:lnTo>
                <a:lnTo>
                  <a:pt x="89297" y="80367"/>
                </a:lnTo>
                <a:lnTo>
                  <a:pt x="62508" y="125016"/>
                </a:lnTo>
                <a:lnTo>
                  <a:pt x="35719" y="196453"/>
                </a:lnTo>
                <a:lnTo>
                  <a:pt x="8929" y="267891"/>
                </a:lnTo>
                <a:lnTo>
                  <a:pt x="0" y="339328"/>
                </a:lnTo>
                <a:lnTo>
                  <a:pt x="8929" y="392906"/>
                </a:lnTo>
                <a:lnTo>
                  <a:pt x="26789" y="446485"/>
                </a:lnTo>
                <a:lnTo>
                  <a:pt x="53578" y="482203"/>
                </a:lnTo>
                <a:lnTo>
                  <a:pt x="98226" y="508992"/>
                </a:lnTo>
                <a:lnTo>
                  <a:pt x="142875" y="526852"/>
                </a:lnTo>
                <a:lnTo>
                  <a:pt x="187523" y="517922"/>
                </a:lnTo>
                <a:lnTo>
                  <a:pt x="187523" y="51792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090172" y="2196703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71437"/>
                </a:lnTo>
                <a:lnTo>
                  <a:pt x="26789" y="98226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125891" y="242887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20508" y="2402086"/>
            <a:ext cx="330399" cy="26790"/>
          </a:xfrm>
          <a:custGeom>
            <a:avLst/>
            <a:gdLst/>
            <a:ahLst/>
            <a:cxnLst/>
            <a:rect l="0" t="0" r="0" b="0"/>
            <a:pathLst>
              <a:path w="330399" h="2679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44648" y="17859"/>
                </a:lnTo>
                <a:lnTo>
                  <a:pt x="71437" y="26789"/>
                </a:lnTo>
                <a:lnTo>
                  <a:pt x="116086" y="26789"/>
                </a:lnTo>
                <a:lnTo>
                  <a:pt x="169664" y="17859"/>
                </a:lnTo>
                <a:lnTo>
                  <a:pt x="214312" y="17859"/>
                </a:lnTo>
                <a:lnTo>
                  <a:pt x="258961" y="17859"/>
                </a:lnTo>
                <a:lnTo>
                  <a:pt x="294680" y="8929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893719" y="2178844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44648" y="17859"/>
                </a:lnTo>
                <a:lnTo>
                  <a:pt x="80367" y="8929"/>
                </a:lnTo>
                <a:lnTo>
                  <a:pt x="125015" y="8929"/>
                </a:lnTo>
                <a:lnTo>
                  <a:pt x="169664" y="0"/>
                </a:lnTo>
                <a:lnTo>
                  <a:pt x="22324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268766" y="2152054"/>
            <a:ext cx="205383" cy="285751"/>
          </a:xfrm>
          <a:custGeom>
            <a:avLst/>
            <a:gdLst/>
            <a:ahLst/>
            <a:cxnLst/>
            <a:rect l="0" t="0" r="0" b="0"/>
            <a:pathLst>
              <a:path w="205383" h="285751">
                <a:moveTo>
                  <a:pt x="17859" y="80368"/>
                </a:moveTo>
                <a:lnTo>
                  <a:pt x="17859" y="89297"/>
                </a:lnTo>
                <a:lnTo>
                  <a:pt x="1785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9665"/>
                </a:lnTo>
                <a:lnTo>
                  <a:pt x="8929" y="196454"/>
                </a:lnTo>
                <a:lnTo>
                  <a:pt x="17859" y="214313"/>
                </a:lnTo>
                <a:lnTo>
                  <a:pt x="17859" y="241102"/>
                </a:lnTo>
                <a:lnTo>
                  <a:pt x="17859" y="258961"/>
                </a:lnTo>
                <a:lnTo>
                  <a:pt x="17859" y="267891"/>
                </a:lnTo>
                <a:lnTo>
                  <a:pt x="8929" y="276821"/>
                </a:lnTo>
                <a:lnTo>
                  <a:pt x="8929" y="267891"/>
                </a:lnTo>
                <a:lnTo>
                  <a:pt x="0" y="250032"/>
                </a:lnTo>
                <a:lnTo>
                  <a:pt x="0" y="223243"/>
                </a:lnTo>
                <a:lnTo>
                  <a:pt x="0" y="187524"/>
                </a:lnTo>
                <a:lnTo>
                  <a:pt x="8929" y="142875"/>
                </a:lnTo>
                <a:lnTo>
                  <a:pt x="17859" y="98227"/>
                </a:lnTo>
                <a:lnTo>
                  <a:pt x="35718" y="62508"/>
                </a:lnTo>
                <a:lnTo>
                  <a:pt x="53578" y="35719"/>
                </a:lnTo>
                <a:lnTo>
                  <a:pt x="71437" y="17860"/>
                </a:lnTo>
                <a:lnTo>
                  <a:pt x="98226" y="0"/>
                </a:lnTo>
                <a:lnTo>
                  <a:pt x="125015" y="0"/>
                </a:lnTo>
                <a:lnTo>
                  <a:pt x="142875" y="8930"/>
                </a:lnTo>
                <a:lnTo>
                  <a:pt x="169664" y="17860"/>
                </a:lnTo>
                <a:lnTo>
                  <a:pt x="178593" y="26790"/>
                </a:lnTo>
                <a:lnTo>
                  <a:pt x="178593" y="44649"/>
                </a:lnTo>
                <a:lnTo>
                  <a:pt x="178593" y="53579"/>
                </a:lnTo>
                <a:lnTo>
                  <a:pt x="160734" y="80368"/>
                </a:lnTo>
                <a:lnTo>
                  <a:pt x="133945" y="98227"/>
                </a:lnTo>
                <a:lnTo>
                  <a:pt x="107156" y="125016"/>
                </a:lnTo>
                <a:lnTo>
                  <a:pt x="80367" y="151805"/>
                </a:lnTo>
                <a:lnTo>
                  <a:pt x="62507" y="178594"/>
                </a:lnTo>
                <a:lnTo>
                  <a:pt x="44648" y="205383"/>
                </a:lnTo>
                <a:lnTo>
                  <a:pt x="44648" y="223243"/>
                </a:lnTo>
                <a:lnTo>
                  <a:pt x="53578" y="241102"/>
                </a:lnTo>
                <a:lnTo>
                  <a:pt x="80367" y="258961"/>
                </a:lnTo>
                <a:lnTo>
                  <a:pt x="98226" y="267891"/>
                </a:lnTo>
                <a:lnTo>
                  <a:pt x="133945" y="276821"/>
                </a:lnTo>
                <a:lnTo>
                  <a:pt x="160734" y="285750"/>
                </a:lnTo>
                <a:lnTo>
                  <a:pt x="187523" y="285750"/>
                </a:lnTo>
                <a:lnTo>
                  <a:pt x="205382" y="285750"/>
                </a:lnTo>
                <a:lnTo>
                  <a:pt x="205382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4" name="Freeform 31743"/>
          <p:cNvSpPr/>
          <p:nvPr/>
        </p:nvSpPr>
        <p:spPr bwMode="auto">
          <a:xfrm>
            <a:off x="7590234" y="2375297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8930" y="35718"/>
                </a:moveTo>
                <a:lnTo>
                  <a:pt x="893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5" name="Freeform 31744"/>
          <p:cNvSpPr/>
          <p:nvPr/>
        </p:nvSpPr>
        <p:spPr bwMode="auto">
          <a:xfrm>
            <a:off x="7733109" y="2196703"/>
            <a:ext cx="53580" cy="196454"/>
          </a:xfrm>
          <a:custGeom>
            <a:avLst/>
            <a:gdLst/>
            <a:ahLst/>
            <a:cxnLst/>
            <a:rect l="0" t="0" r="0" b="0"/>
            <a:pathLst>
              <a:path w="53580" h="196454">
                <a:moveTo>
                  <a:pt x="0" y="17859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53578"/>
                </a:lnTo>
                <a:lnTo>
                  <a:pt x="35719" y="80367"/>
                </a:lnTo>
                <a:lnTo>
                  <a:pt x="26789" y="98226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9" y="178594"/>
                </a:lnTo>
                <a:lnTo>
                  <a:pt x="44649" y="187523"/>
                </a:lnTo>
                <a:lnTo>
                  <a:pt x="53579" y="196453"/>
                </a:lnTo>
                <a:lnTo>
                  <a:pt x="53579" y="196453"/>
                </a:lnTo>
                <a:lnTo>
                  <a:pt x="53579" y="187523"/>
                </a:lnTo>
                <a:lnTo>
                  <a:pt x="5357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7" name="Freeform 31746"/>
          <p:cNvSpPr/>
          <p:nvPr/>
        </p:nvSpPr>
        <p:spPr bwMode="auto">
          <a:xfrm>
            <a:off x="7661672" y="2357437"/>
            <a:ext cx="214313" cy="26790"/>
          </a:xfrm>
          <a:custGeom>
            <a:avLst/>
            <a:gdLst/>
            <a:ahLst/>
            <a:cxnLst/>
            <a:rect l="0" t="0" r="0" b="0"/>
            <a:pathLst>
              <a:path w="214313" h="2679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35719" y="17860"/>
                </a:lnTo>
                <a:lnTo>
                  <a:pt x="62508" y="26789"/>
                </a:lnTo>
                <a:lnTo>
                  <a:pt x="98226" y="17860"/>
                </a:lnTo>
                <a:lnTo>
                  <a:pt x="142875" y="17860"/>
                </a:lnTo>
                <a:lnTo>
                  <a:pt x="169664" y="8930"/>
                </a:lnTo>
                <a:lnTo>
                  <a:pt x="19645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8" name="Freeform 31747"/>
          <p:cNvSpPr/>
          <p:nvPr/>
        </p:nvSpPr>
        <p:spPr bwMode="auto">
          <a:xfrm>
            <a:off x="7572375" y="2152054"/>
            <a:ext cx="267892" cy="26791"/>
          </a:xfrm>
          <a:custGeom>
            <a:avLst/>
            <a:gdLst/>
            <a:ahLst/>
            <a:cxnLst/>
            <a:rect l="0" t="0" r="0" b="0"/>
            <a:pathLst>
              <a:path w="267892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8930" y="26790"/>
                </a:lnTo>
                <a:lnTo>
                  <a:pt x="17859" y="26790"/>
                </a:lnTo>
                <a:lnTo>
                  <a:pt x="44648" y="17860"/>
                </a:lnTo>
                <a:lnTo>
                  <a:pt x="80367" y="17860"/>
                </a:lnTo>
                <a:lnTo>
                  <a:pt x="116086" y="8930"/>
                </a:lnTo>
                <a:lnTo>
                  <a:pt x="160734" y="8930"/>
                </a:lnTo>
                <a:lnTo>
                  <a:pt x="196453" y="0"/>
                </a:lnTo>
                <a:lnTo>
                  <a:pt x="232172" y="8930"/>
                </a:lnTo>
                <a:lnTo>
                  <a:pt x="267891" y="8930"/>
                </a:lnTo>
                <a:lnTo>
                  <a:pt x="26789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9" name="Freeform 31748"/>
          <p:cNvSpPr/>
          <p:nvPr/>
        </p:nvSpPr>
        <p:spPr bwMode="auto">
          <a:xfrm>
            <a:off x="7849195" y="2241351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42875"/>
                </a:lnTo>
                <a:lnTo>
                  <a:pt x="44649" y="151805"/>
                </a:lnTo>
                <a:lnTo>
                  <a:pt x="44649" y="151805"/>
                </a:lnTo>
                <a:lnTo>
                  <a:pt x="44649" y="151805"/>
                </a:lnTo>
                <a:lnTo>
                  <a:pt x="35719" y="142875"/>
                </a:lnTo>
                <a:lnTo>
                  <a:pt x="44649" y="125016"/>
                </a:lnTo>
                <a:lnTo>
                  <a:pt x="44649" y="98227"/>
                </a:lnTo>
                <a:lnTo>
                  <a:pt x="53578" y="71438"/>
                </a:lnTo>
                <a:lnTo>
                  <a:pt x="71438" y="44649"/>
                </a:lnTo>
                <a:lnTo>
                  <a:pt x="89297" y="1786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42875" y="26789"/>
                </a:lnTo>
                <a:lnTo>
                  <a:pt x="142875" y="44649"/>
                </a:lnTo>
                <a:lnTo>
                  <a:pt x="151805" y="71438"/>
                </a:lnTo>
                <a:lnTo>
                  <a:pt x="151805" y="98227"/>
                </a:lnTo>
                <a:lnTo>
                  <a:pt x="151805" y="12501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42875" y="160735"/>
                </a:lnTo>
                <a:lnTo>
                  <a:pt x="142875" y="160735"/>
                </a:lnTo>
                <a:lnTo>
                  <a:pt x="151805" y="151805"/>
                </a:lnTo>
                <a:lnTo>
                  <a:pt x="169664" y="133946"/>
                </a:lnTo>
                <a:lnTo>
                  <a:pt x="196453" y="107157"/>
                </a:lnTo>
                <a:lnTo>
                  <a:pt x="223243" y="71438"/>
                </a:lnTo>
                <a:lnTo>
                  <a:pt x="250032" y="44649"/>
                </a:lnTo>
                <a:lnTo>
                  <a:pt x="267891" y="26789"/>
                </a:lnTo>
                <a:lnTo>
                  <a:pt x="285750" y="17860"/>
                </a:lnTo>
                <a:lnTo>
                  <a:pt x="303610" y="17860"/>
                </a:lnTo>
                <a:lnTo>
                  <a:pt x="303610" y="35719"/>
                </a:lnTo>
                <a:lnTo>
                  <a:pt x="294680" y="62508"/>
                </a:lnTo>
                <a:lnTo>
                  <a:pt x="285750" y="89297"/>
                </a:lnTo>
                <a:lnTo>
                  <a:pt x="267891" y="125016"/>
                </a:lnTo>
                <a:lnTo>
                  <a:pt x="258961" y="151805"/>
                </a:lnTo>
                <a:lnTo>
                  <a:pt x="250032" y="169664"/>
                </a:lnTo>
                <a:lnTo>
                  <a:pt x="241102" y="187524"/>
                </a:lnTo>
                <a:lnTo>
                  <a:pt x="241102" y="196453"/>
                </a:lnTo>
                <a:lnTo>
                  <a:pt x="250032" y="187524"/>
                </a:lnTo>
                <a:lnTo>
                  <a:pt x="267891" y="169664"/>
                </a:lnTo>
                <a:lnTo>
                  <a:pt x="285750" y="142875"/>
                </a:lnTo>
                <a:lnTo>
                  <a:pt x="312539" y="116086"/>
                </a:lnTo>
                <a:lnTo>
                  <a:pt x="31253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0" name="Freeform 31749"/>
          <p:cNvSpPr/>
          <p:nvPr/>
        </p:nvSpPr>
        <p:spPr bwMode="auto">
          <a:xfrm>
            <a:off x="8188523" y="2250281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17859" y="2678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17859" y="125016"/>
                </a:lnTo>
                <a:lnTo>
                  <a:pt x="26789" y="98227"/>
                </a:lnTo>
                <a:lnTo>
                  <a:pt x="44648" y="71438"/>
                </a:lnTo>
                <a:lnTo>
                  <a:pt x="62507" y="44648"/>
                </a:lnTo>
                <a:lnTo>
                  <a:pt x="71437" y="26789"/>
                </a:lnTo>
                <a:lnTo>
                  <a:pt x="8929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53578"/>
                </a:lnTo>
                <a:lnTo>
                  <a:pt x="107156" y="71438"/>
                </a:lnTo>
                <a:lnTo>
                  <a:pt x="107156" y="98227"/>
                </a:lnTo>
                <a:lnTo>
                  <a:pt x="98226" y="116086"/>
                </a:lnTo>
                <a:lnTo>
                  <a:pt x="98226" y="125016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16086" y="125016"/>
                </a:lnTo>
                <a:lnTo>
                  <a:pt x="125015" y="116086"/>
                </a:lnTo>
                <a:lnTo>
                  <a:pt x="133945" y="89297"/>
                </a:lnTo>
                <a:lnTo>
                  <a:pt x="151804" y="71438"/>
                </a:lnTo>
                <a:lnTo>
                  <a:pt x="160734" y="44648"/>
                </a:lnTo>
                <a:lnTo>
                  <a:pt x="178593" y="17859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87523" y="35719"/>
                </a:lnTo>
                <a:lnTo>
                  <a:pt x="187523" y="53578"/>
                </a:lnTo>
                <a:lnTo>
                  <a:pt x="187523" y="71438"/>
                </a:lnTo>
                <a:lnTo>
                  <a:pt x="187523" y="80367"/>
                </a:lnTo>
                <a:lnTo>
                  <a:pt x="187523" y="89297"/>
                </a:lnTo>
                <a:lnTo>
                  <a:pt x="187523" y="98227"/>
                </a:lnTo>
                <a:lnTo>
                  <a:pt x="187523" y="98227"/>
                </a:lnTo>
                <a:lnTo>
                  <a:pt x="18752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1" name="Freeform 31750"/>
          <p:cNvSpPr/>
          <p:nvPr/>
        </p:nvSpPr>
        <p:spPr bwMode="auto">
          <a:xfrm>
            <a:off x="8384976" y="2250281"/>
            <a:ext cx="44649" cy="98228"/>
          </a:xfrm>
          <a:custGeom>
            <a:avLst/>
            <a:gdLst/>
            <a:ahLst/>
            <a:cxnLst/>
            <a:rect l="0" t="0" r="0" b="0"/>
            <a:pathLst>
              <a:path w="44649" h="98228">
                <a:moveTo>
                  <a:pt x="8929" y="1785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35719" y="89297"/>
                </a:lnTo>
                <a:lnTo>
                  <a:pt x="44648" y="80367"/>
                </a:lnTo>
                <a:lnTo>
                  <a:pt x="44648" y="71438"/>
                </a:lnTo>
                <a:lnTo>
                  <a:pt x="44648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2" name="Freeform 31751"/>
          <p:cNvSpPr/>
          <p:nvPr/>
        </p:nvSpPr>
        <p:spPr bwMode="auto">
          <a:xfrm>
            <a:off x="8447484" y="2098476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0032"/>
                </a:lnTo>
                <a:lnTo>
                  <a:pt x="8929" y="232172"/>
                </a:lnTo>
                <a:lnTo>
                  <a:pt x="17859" y="214313"/>
                </a:lnTo>
                <a:lnTo>
                  <a:pt x="26789" y="196453"/>
                </a:lnTo>
                <a:lnTo>
                  <a:pt x="26789" y="178594"/>
                </a:lnTo>
                <a:lnTo>
                  <a:pt x="44648" y="16073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69664"/>
                </a:lnTo>
                <a:lnTo>
                  <a:pt x="44648" y="178594"/>
                </a:lnTo>
                <a:lnTo>
                  <a:pt x="35718" y="205383"/>
                </a:lnTo>
                <a:lnTo>
                  <a:pt x="35718" y="223243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50032"/>
                </a:lnTo>
                <a:lnTo>
                  <a:pt x="26789" y="250032"/>
                </a:lnTo>
                <a:lnTo>
                  <a:pt x="35718" y="241102"/>
                </a:lnTo>
                <a:lnTo>
                  <a:pt x="35718" y="232172"/>
                </a:lnTo>
                <a:lnTo>
                  <a:pt x="44648" y="22324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3" name="Freeform 31752"/>
          <p:cNvSpPr/>
          <p:nvPr/>
        </p:nvSpPr>
        <p:spPr bwMode="auto">
          <a:xfrm>
            <a:off x="8492132" y="2152054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17859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4" name="Freeform 31753"/>
          <p:cNvSpPr/>
          <p:nvPr/>
        </p:nvSpPr>
        <p:spPr bwMode="auto">
          <a:xfrm>
            <a:off x="8501062" y="2116336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8929" y="142875"/>
                </a:moveTo>
                <a:lnTo>
                  <a:pt x="8929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78593"/>
                </a:lnTo>
                <a:lnTo>
                  <a:pt x="8929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29" y="187523"/>
                </a:lnTo>
                <a:lnTo>
                  <a:pt x="8929" y="178593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8" y="151804"/>
                </a:lnTo>
                <a:lnTo>
                  <a:pt x="44648" y="151804"/>
                </a:lnTo>
                <a:lnTo>
                  <a:pt x="44648" y="151804"/>
                </a:lnTo>
                <a:lnTo>
                  <a:pt x="44648" y="160734"/>
                </a:lnTo>
                <a:lnTo>
                  <a:pt x="53578" y="169664"/>
                </a:lnTo>
                <a:lnTo>
                  <a:pt x="53578" y="178593"/>
                </a:lnTo>
                <a:lnTo>
                  <a:pt x="53578" y="187523"/>
                </a:lnTo>
                <a:lnTo>
                  <a:pt x="53578" y="196453"/>
                </a:lnTo>
                <a:lnTo>
                  <a:pt x="44648" y="196453"/>
                </a:lnTo>
                <a:lnTo>
                  <a:pt x="44648" y="196453"/>
                </a:lnTo>
                <a:lnTo>
                  <a:pt x="53578" y="196453"/>
                </a:lnTo>
                <a:lnTo>
                  <a:pt x="62508" y="187523"/>
                </a:lnTo>
                <a:lnTo>
                  <a:pt x="80367" y="169664"/>
                </a:lnTo>
                <a:lnTo>
                  <a:pt x="89297" y="151804"/>
                </a:lnTo>
                <a:lnTo>
                  <a:pt x="107156" y="125015"/>
                </a:lnTo>
                <a:lnTo>
                  <a:pt x="116086" y="89297"/>
                </a:lnTo>
                <a:lnTo>
                  <a:pt x="125015" y="62508"/>
                </a:lnTo>
                <a:lnTo>
                  <a:pt x="133945" y="26789"/>
                </a:lnTo>
                <a:lnTo>
                  <a:pt x="142875" y="8929"/>
                </a:lnTo>
                <a:lnTo>
                  <a:pt x="142875" y="0"/>
                </a:lnTo>
                <a:lnTo>
                  <a:pt x="151804" y="0"/>
                </a:lnTo>
                <a:lnTo>
                  <a:pt x="142875" y="8929"/>
                </a:lnTo>
                <a:lnTo>
                  <a:pt x="133945" y="35718"/>
                </a:lnTo>
                <a:lnTo>
                  <a:pt x="125015" y="62508"/>
                </a:lnTo>
                <a:lnTo>
                  <a:pt x="116086" y="89297"/>
                </a:lnTo>
                <a:lnTo>
                  <a:pt x="107156" y="125015"/>
                </a:lnTo>
                <a:lnTo>
                  <a:pt x="98226" y="151804"/>
                </a:lnTo>
                <a:lnTo>
                  <a:pt x="98226" y="169664"/>
                </a:lnTo>
                <a:lnTo>
                  <a:pt x="89297" y="187523"/>
                </a:lnTo>
                <a:lnTo>
                  <a:pt x="98226" y="196453"/>
                </a:lnTo>
                <a:lnTo>
                  <a:pt x="107156" y="205383"/>
                </a:lnTo>
                <a:lnTo>
                  <a:pt x="125015" y="205383"/>
                </a:lnTo>
                <a:lnTo>
                  <a:pt x="133945" y="196453"/>
                </a:lnTo>
                <a:lnTo>
                  <a:pt x="142875" y="187523"/>
                </a:lnTo>
                <a:lnTo>
                  <a:pt x="151804" y="178593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0734" y="178593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51804" y="205383"/>
                </a:lnTo>
                <a:lnTo>
                  <a:pt x="151804" y="214312"/>
                </a:lnTo>
                <a:lnTo>
                  <a:pt x="151804" y="214312"/>
                </a:lnTo>
                <a:lnTo>
                  <a:pt x="151804" y="223242"/>
                </a:lnTo>
                <a:lnTo>
                  <a:pt x="151804" y="214312"/>
                </a:lnTo>
                <a:lnTo>
                  <a:pt x="151804" y="214312"/>
                </a:lnTo>
                <a:lnTo>
                  <a:pt x="151804" y="205383"/>
                </a:lnTo>
                <a:lnTo>
                  <a:pt x="151804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5" name="Freeform 31754"/>
          <p:cNvSpPr/>
          <p:nvPr/>
        </p:nvSpPr>
        <p:spPr bwMode="auto">
          <a:xfrm>
            <a:off x="8447484" y="2143125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1785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53578" y="8929"/>
                </a:lnTo>
                <a:lnTo>
                  <a:pt x="80367" y="17859"/>
                </a:lnTo>
                <a:lnTo>
                  <a:pt x="10715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187523" y="892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6" name="Freeform 31755"/>
          <p:cNvSpPr/>
          <p:nvPr/>
        </p:nvSpPr>
        <p:spPr bwMode="auto">
          <a:xfrm>
            <a:off x="8599288" y="1955601"/>
            <a:ext cx="80368" cy="464345"/>
          </a:xfrm>
          <a:custGeom>
            <a:avLst/>
            <a:gdLst/>
            <a:ahLst/>
            <a:cxnLst/>
            <a:rect l="0" t="0" r="0" b="0"/>
            <a:pathLst>
              <a:path w="80368" h="464345">
                <a:moveTo>
                  <a:pt x="0" y="1786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35719"/>
                </a:lnTo>
                <a:lnTo>
                  <a:pt x="44649" y="62508"/>
                </a:lnTo>
                <a:lnTo>
                  <a:pt x="53578" y="107157"/>
                </a:lnTo>
                <a:lnTo>
                  <a:pt x="62508" y="160735"/>
                </a:lnTo>
                <a:lnTo>
                  <a:pt x="71438" y="223243"/>
                </a:lnTo>
                <a:lnTo>
                  <a:pt x="80367" y="276821"/>
                </a:lnTo>
                <a:lnTo>
                  <a:pt x="71438" y="330399"/>
                </a:lnTo>
                <a:lnTo>
                  <a:pt x="71438" y="383977"/>
                </a:lnTo>
                <a:lnTo>
                  <a:pt x="62508" y="428625"/>
                </a:lnTo>
                <a:lnTo>
                  <a:pt x="44649" y="464344"/>
                </a:lnTo>
                <a:lnTo>
                  <a:pt x="44649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7" name="Freeform 31756"/>
          <p:cNvSpPr/>
          <p:nvPr/>
        </p:nvSpPr>
        <p:spPr bwMode="auto">
          <a:xfrm>
            <a:off x="1669852" y="2527102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169664" y="0"/>
                </a:move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9296" y="0"/>
                </a:lnTo>
                <a:lnTo>
                  <a:pt x="62507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8929" y="35718"/>
                </a:lnTo>
                <a:lnTo>
                  <a:pt x="0" y="53578"/>
                </a:lnTo>
                <a:lnTo>
                  <a:pt x="0" y="80367"/>
                </a:lnTo>
                <a:lnTo>
                  <a:pt x="17859" y="98226"/>
                </a:lnTo>
                <a:lnTo>
                  <a:pt x="35718" y="116086"/>
                </a:lnTo>
                <a:lnTo>
                  <a:pt x="62507" y="133945"/>
                </a:lnTo>
                <a:lnTo>
                  <a:pt x="89296" y="142875"/>
                </a:lnTo>
                <a:lnTo>
                  <a:pt x="125015" y="142875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8" name="Freeform 31757"/>
          <p:cNvSpPr/>
          <p:nvPr/>
        </p:nvSpPr>
        <p:spPr bwMode="auto">
          <a:xfrm>
            <a:off x="1893094" y="2437804"/>
            <a:ext cx="285751" cy="267892"/>
          </a:xfrm>
          <a:custGeom>
            <a:avLst/>
            <a:gdLst/>
            <a:ahLst/>
            <a:cxnLst/>
            <a:rect l="0" t="0" r="0" b="0"/>
            <a:pathLst>
              <a:path w="285751" h="267892">
                <a:moveTo>
                  <a:pt x="17859" y="116087"/>
                </a:moveTo>
                <a:lnTo>
                  <a:pt x="17859" y="116087"/>
                </a:lnTo>
                <a:lnTo>
                  <a:pt x="17859" y="116087"/>
                </a:lnTo>
                <a:lnTo>
                  <a:pt x="8929" y="125016"/>
                </a:lnTo>
                <a:lnTo>
                  <a:pt x="8929" y="142876"/>
                </a:lnTo>
                <a:lnTo>
                  <a:pt x="0" y="169665"/>
                </a:lnTo>
                <a:lnTo>
                  <a:pt x="0" y="196454"/>
                </a:lnTo>
                <a:lnTo>
                  <a:pt x="0" y="223243"/>
                </a:lnTo>
                <a:lnTo>
                  <a:pt x="0" y="241102"/>
                </a:lnTo>
                <a:lnTo>
                  <a:pt x="8929" y="258962"/>
                </a:lnTo>
                <a:lnTo>
                  <a:pt x="17859" y="267891"/>
                </a:lnTo>
                <a:lnTo>
                  <a:pt x="26789" y="258962"/>
                </a:lnTo>
                <a:lnTo>
                  <a:pt x="35719" y="250032"/>
                </a:lnTo>
                <a:lnTo>
                  <a:pt x="53578" y="241102"/>
                </a:lnTo>
                <a:lnTo>
                  <a:pt x="62508" y="214313"/>
                </a:lnTo>
                <a:lnTo>
                  <a:pt x="80367" y="187524"/>
                </a:lnTo>
                <a:lnTo>
                  <a:pt x="89297" y="160735"/>
                </a:lnTo>
                <a:lnTo>
                  <a:pt x="98226" y="14287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51805"/>
                </a:lnTo>
                <a:lnTo>
                  <a:pt x="116086" y="169665"/>
                </a:lnTo>
                <a:lnTo>
                  <a:pt x="116086" y="196454"/>
                </a:lnTo>
                <a:lnTo>
                  <a:pt x="125015" y="223243"/>
                </a:lnTo>
                <a:lnTo>
                  <a:pt x="133945" y="241102"/>
                </a:lnTo>
                <a:lnTo>
                  <a:pt x="151804" y="258962"/>
                </a:lnTo>
                <a:lnTo>
                  <a:pt x="160734" y="267891"/>
                </a:lnTo>
                <a:lnTo>
                  <a:pt x="178594" y="267891"/>
                </a:lnTo>
                <a:lnTo>
                  <a:pt x="187523" y="267891"/>
                </a:lnTo>
                <a:lnTo>
                  <a:pt x="205383" y="250032"/>
                </a:lnTo>
                <a:lnTo>
                  <a:pt x="223242" y="232173"/>
                </a:lnTo>
                <a:lnTo>
                  <a:pt x="232172" y="196454"/>
                </a:lnTo>
                <a:lnTo>
                  <a:pt x="241101" y="160735"/>
                </a:lnTo>
                <a:lnTo>
                  <a:pt x="241101" y="116087"/>
                </a:lnTo>
                <a:lnTo>
                  <a:pt x="241101" y="71438"/>
                </a:lnTo>
                <a:lnTo>
                  <a:pt x="241101" y="35719"/>
                </a:lnTo>
                <a:lnTo>
                  <a:pt x="241101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23242" y="17860"/>
                </a:lnTo>
                <a:lnTo>
                  <a:pt x="223242" y="44649"/>
                </a:lnTo>
                <a:lnTo>
                  <a:pt x="214312" y="80368"/>
                </a:lnTo>
                <a:lnTo>
                  <a:pt x="214312" y="125016"/>
                </a:lnTo>
                <a:lnTo>
                  <a:pt x="214312" y="160735"/>
                </a:lnTo>
                <a:lnTo>
                  <a:pt x="223242" y="196454"/>
                </a:lnTo>
                <a:lnTo>
                  <a:pt x="232172" y="223243"/>
                </a:lnTo>
                <a:lnTo>
                  <a:pt x="241101" y="241102"/>
                </a:lnTo>
                <a:lnTo>
                  <a:pt x="258961" y="258962"/>
                </a:lnTo>
                <a:lnTo>
                  <a:pt x="276820" y="267891"/>
                </a:lnTo>
                <a:lnTo>
                  <a:pt x="285750" y="267891"/>
                </a:lnTo>
                <a:lnTo>
                  <a:pt x="285750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9" name="Freeform 31758"/>
          <p:cNvSpPr/>
          <p:nvPr/>
        </p:nvSpPr>
        <p:spPr bwMode="auto">
          <a:xfrm>
            <a:off x="2187773" y="2553891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62508" y="0"/>
                </a:move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90" y="142875"/>
                </a:lnTo>
                <a:lnTo>
                  <a:pt x="44649" y="142875"/>
                </a:lnTo>
                <a:lnTo>
                  <a:pt x="71438" y="133945"/>
                </a:lnTo>
                <a:lnTo>
                  <a:pt x="80368" y="125015"/>
                </a:lnTo>
                <a:lnTo>
                  <a:pt x="98227" y="107156"/>
                </a:lnTo>
                <a:lnTo>
                  <a:pt x="107157" y="89297"/>
                </a:lnTo>
                <a:lnTo>
                  <a:pt x="10715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0" name="Freeform 31759"/>
          <p:cNvSpPr/>
          <p:nvPr/>
        </p:nvSpPr>
        <p:spPr bwMode="auto">
          <a:xfrm>
            <a:off x="2303859" y="2446734"/>
            <a:ext cx="250033" cy="267892"/>
          </a:xfrm>
          <a:custGeom>
            <a:avLst/>
            <a:gdLst/>
            <a:ahLst/>
            <a:cxnLst/>
            <a:rect l="0" t="0" r="0" b="0"/>
            <a:pathLst>
              <a:path w="250033" h="267892">
                <a:moveTo>
                  <a:pt x="8930" y="133946"/>
                </a:moveTo>
                <a:lnTo>
                  <a:pt x="8930" y="142875"/>
                </a:lnTo>
                <a:lnTo>
                  <a:pt x="8930" y="15180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2"/>
                </a:lnTo>
                <a:lnTo>
                  <a:pt x="8930" y="258961"/>
                </a:lnTo>
                <a:lnTo>
                  <a:pt x="17860" y="267891"/>
                </a:lnTo>
                <a:lnTo>
                  <a:pt x="26789" y="267891"/>
                </a:lnTo>
                <a:lnTo>
                  <a:pt x="35719" y="267891"/>
                </a:lnTo>
                <a:lnTo>
                  <a:pt x="44649" y="250032"/>
                </a:lnTo>
                <a:lnTo>
                  <a:pt x="53579" y="232172"/>
                </a:lnTo>
                <a:lnTo>
                  <a:pt x="62508" y="214313"/>
                </a:lnTo>
                <a:lnTo>
                  <a:pt x="71438" y="187524"/>
                </a:lnTo>
                <a:lnTo>
                  <a:pt x="80368" y="169664"/>
                </a:lnTo>
                <a:lnTo>
                  <a:pt x="80368" y="169664"/>
                </a:lnTo>
                <a:lnTo>
                  <a:pt x="80368" y="169664"/>
                </a:lnTo>
                <a:lnTo>
                  <a:pt x="80368" y="18752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41102"/>
                </a:lnTo>
                <a:lnTo>
                  <a:pt x="98227" y="258961"/>
                </a:lnTo>
                <a:lnTo>
                  <a:pt x="107157" y="258961"/>
                </a:lnTo>
                <a:lnTo>
                  <a:pt x="107157" y="258961"/>
                </a:lnTo>
                <a:lnTo>
                  <a:pt x="125016" y="258961"/>
                </a:lnTo>
                <a:lnTo>
                  <a:pt x="133946" y="241102"/>
                </a:lnTo>
                <a:lnTo>
                  <a:pt x="142875" y="223243"/>
                </a:lnTo>
                <a:lnTo>
                  <a:pt x="151805" y="187524"/>
                </a:lnTo>
                <a:lnTo>
                  <a:pt x="160735" y="151805"/>
                </a:lnTo>
                <a:lnTo>
                  <a:pt x="169664" y="116086"/>
                </a:lnTo>
                <a:lnTo>
                  <a:pt x="178594" y="71438"/>
                </a:lnTo>
                <a:lnTo>
                  <a:pt x="187524" y="35719"/>
                </a:lnTo>
                <a:lnTo>
                  <a:pt x="187524" y="17860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8930"/>
                </a:lnTo>
                <a:lnTo>
                  <a:pt x="169664" y="26789"/>
                </a:lnTo>
                <a:lnTo>
                  <a:pt x="160735" y="53579"/>
                </a:lnTo>
                <a:lnTo>
                  <a:pt x="160735" y="80368"/>
                </a:lnTo>
                <a:lnTo>
                  <a:pt x="151805" y="116086"/>
                </a:lnTo>
                <a:lnTo>
                  <a:pt x="151805" y="151805"/>
                </a:lnTo>
                <a:lnTo>
                  <a:pt x="151805" y="187524"/>
                </a:lnTo>
                <a:lnTo>
                  <a:pt x="160735" y="214313"/>
                </a:lnTo>
                <a:lnTo>
                  <a:pt x="178594" y="232172"/>
                </a:lnTo>
                <a:lnTo>
                  <a:pt x="196454" y="250032"/>
                </a:lnTo>
                <a:lnTo>
                  <a:pt x="205383" y="250032"/>
                </a:lnTo>
                <a:lnTo>
                  <a:pt x="223243" y="250032"/>
                </a:lnTo>
                <a:lnTo>
                  <a:pt x="241102" y="232172"/>
                </a:lnTo>
                <a:lnTo>
                  <a:pt x="250032" y="214313"/>
                </a:lnTo>
                <a:lnTo>
                  <a:pt x="250032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1" name="Freeform 31760"/>
          <p:cNvSpPr/>
          <p:nvPr/>
        </p:nvSpPr>
        <p:spPr bwMode="auto">
          <a:xfrm>
            <a:off x="2553891" y="2562820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44648" y="53578"/>
                </a:moveTo>
                <a:lnTo>
                  <a:pt x="44648" y="44649"/>
                </a:lnTo>
                <a:lnTo>
                  <a:pt x="44648" y="44649"/>
                </a:lnTo>
                <a:lnTo>
                  <a:pt x="44648" y="3571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42875"/>
                </a:lnTo>
                <a:lnTo>
                  <a:pt x="17859" y="133946"/>
                </a:lnTo>
                <a:lnTo>
                  <a:pt x="35718" y="125016"/>
                </a:lnTo>
                <a:lnTo>
                  <a:pt x="44648" y="116086"/>
                </a:lnTo>
                <a:lnTo>
                  <a:pt x="62507" y="89297"/>
                </a:lnTo>
                <a:lnTo>
                  <a:pt x="71437" y="80368"/>
                </a:lnTo>
                <a:lnTo>
                  <a:pt x="89297" y="71438"/>
                </a:lnTo>
                <a:lnTo>
                  <a:pt x="89297" y="71438"/>
                </a:lnTo>
                <a:lnTo>
                  <a:pt x="98226" y="71438"/>
                </a:lnTo>
                <a:lnTo>
                  <a:pt x="98226" y="80368"/>
                </a:lnTo>
                <a:lnTo>
                  <a:pt x="98226" y="8929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25015" y="98227"/>
                </a:lnTo>
                <a:lnTo>
                  <a:pt x="133945" y="89297"/>
                </a:lnTo>
                <a:lnTo>
                  <a:pt x="142875" y="71438"/>
                </a:lnTo>
                <a:lnTo>
                  <a:pt x="151804" y="53578"/>
                </a:lnTo>
                <a:lnTo>
                  <a:pt x="160734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2" name="Freeform 31761"/>
          <p:cNvSpPr/>
          <p:nvPr/>
        </p:nvSpPr>
        <p:spPr bwMode="auto">
          <a:xfrm>
            <a:off x="2696766" y="2411015"/>
            <a:ext cx="98227" cy="312541"/>
          </a:xfrm>
          <a:custGeom>
            <a:avLst/>
            <a:gdLst/>
            <a:ahLst/>
            <a:cxnLst/>
            <a:rect l="0" t="0" r="0" b="0"/>
            <a:pathLst>
              <a:path w="98227" h="312541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6"/>
                </a:lnTo>
                <a:lnTo>
                  <a:pt x="8929" y="178594"/>
                </a:lnTo>
                <a:lnTo>
                  <a:pt x="17859" y="223243"/>
                </a:lnTo>
                <a:lnTo>
                  <a:pt x="26789" y="250032"/>
                </a:lnTo>
                <a:lnTo>
                  <a:pt x="44648" y="276821"/>
                </a:lnTo>
                <a:lnTo>
                  <a:pt x="62507" y="294680"/>
                </a:lnTo>
                <a:lnTo>
                  <a:pt x="80367" y="312540"/>
                </a:lnTo>
                <a:lnTo>
                  <a:pt x="89297" y="312540"/>
                </a:lnTo>
                <a:lnTo>
                  <a:pt x="98226" y="312540"/>
                </a:lnTo>
                <a:lnTo>
                  <a:pt x="98226" y="303610"/>
                </a:lnTo>
                <a:lnTo>
                  <a:pt x="89297" y="285751"/>
                </a:lnTo>
                <a:lnTo>
                  <a:pt x="80367" y="258962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3" name="Freeform 31762"/>
          <p:cNvSpPr/>
          <p:nvPr/>
        </p:nvSpPr>
        <p:spPr bwMode="auto">
          <a:xfrm>
            <a:off x="2598539" y="2553891"/>
            <a:ext cx="232173" cy="116087"/>
          </a:xfrm>
          <a:custGeom>
            <a:avLst/>
            <a:gdLst/>
            <a:ahLst/>
            <a:cxnLst/>
            <a:rect l="0" t="0" r="0" b="0"/>
            <a:pathLst>
              <a:path w="232173" h="116087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17859"/>
                </a:lnTo>
                <a:lnTo>
                  <a:pt x="53578" y="17859"/>
                </a:lnTo>
                <a:lnTo>
                  <a:pt x="89297" y="26789"/>
                </a:lnTo>
                <a:lnTo>
                  <a:pt x="125016" y="26789"/>
                </a:lnTo>
                <a:lnTo>
                  <a:pt x="151805" y="35718"/>
                </a:lnTo>
                <a:lnTo>
                  <a:pt x="187524" y="35718"/>
                </a:lnTo>
                <a:lnTo>
                  <a:pt x="205383" y="44648"/>
                </a:lnTo>
                <a:lnTo>
                  <a:pt x="223242" y="62507"/>
                </a:lnTo>
                <a:lnTo>
                  <a:pt x="232172" y="80367"/>
                </a:lnTo>
                <a:lnTo>
                  <a:pt x="232172" y="89297"/>
                </a:lnTo>
                <a:lnTo>
                  <a:pt x="232172" y="107156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32172" y="107156"/>
                </a:lnTo>
                <a:lnTo>
                  <a:pt x="23217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4" name="Freeform 31763"/>
          <p:cNvSpPr/>
          <p:nvPr/>
        </p:nvSpPr>
        <p:spPr bwMode="auto">
          <a:xfrm>
            <a:off x="2821781" y="2589609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26789" y="0"/>
                </a:moveTo>
                <a:lnTo>
                  <a:pt x="1786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5" name="Freeform 31764"/>
          <p:cNvSpPr/>
          <p:nvPr/>
        </p:nvSpPr>
        <p:spPr bwMode="auto">
          <a:xfrm>
            <a:off x="2911078" y="2598539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89297"/>
                </a:lnTo>
                <a:lnTo>
                  <a:pt x="35719" y="71438"/>
                </a:lnTo>
                <a:lnTo>
                  <a:pt x="53578" y="53578"/>
                </a:lnTo>
                <a:lnTo>
                  <a:pt x="62508" y="3571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7" y="98227"/>
                </a:lnTo>
                <a:lnTo>
                  <a:pt x="107156" y="98227"/>
                </a:lnTo>
                <a:lnTo>
                  <a:pt x="10715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6" name="Freeform 31765"/>
          <p:cNvSpPr/>
          <p:nvPr/>
        </p:nvSpPr>
        <p:spPr bwMode="auto">
          <a:xfrm>
            <a:off x="3027164" y="2616398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71438" y="35719"/>
                </a:lnTo>
                <a:lnTo>
                  <a:pt x="71438" y="53579"/>
                </a:lnTo>
                <a:lnTo>
                  <a:pt x="71438" y="71438"/>
                </a:lnTo>
                <a:lnTo>
                  <a:pt x="62508" y="80368"/>
                </a:lnTo>
                <a:lnTo>
                  <a:pt x="62508" y="89297"/>
                </a:lnTo>
                <a:lnTo>
                  <a:pt x="62508" y="107157"/>
                </a:lnTo>
                <a:lnTo>
                  <a:pt x="53578" y="107157"/>
                </a:lnTo>
                <a:lnTo>
                  <a:pt x="44649" y="116086"/>
                </a:lnTo>
                <a:lnTo>
                  <a:pt x="35719" y="125016"/>
                </a:lnTo>
                <a:lnTo>
                  <a:pt x="26789" y="133946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7" name="Freeform 31766"/>
          <p:cNvSpPr/>
          <p:nvPr/>
        </p:nvSpPr>
        <p:spPr bwMode="auto">
          <a:xfrm>
            <a:off x="3321844" y="2482453"/>
            <a:ext cx="401837" cy="419696"/>
          </a:xfrm>
          <a:custGeom>
            <a:avLst/>
            <a:gdLst/>
            <a:ahLst/>
            <a:cxnLst/>
            <a:rect l="0" t="0" r="0" b="0"/>
            <a:pathLst>
              <a:path w="401837" h="419696">
                <a:moveTo>
                  <a:pt x="0" y="125016"/>
                </a:moveTo>
                <a:lnTo>
                  <a:pt x="0" y="133945"/>
                </a:lnTo>
                <a:lnTo>
                  <a:pt x="0" y="142875"/>
                </a:lnTo>
                <a:lnTo>
                  <a:pt x="0" y="160735"/>
                </a:lnTo>
                <a:lnTo>
                  <a:pt x="8929" y="178594"/>
                </a:lnTo>
                <a:lnTo>
                  <a:pt x="26789" y="196453"/>
                </a:lnTo>
                <a:lnTo>
                  <a:pt x="44648" y="205383"/>
                </a:lnTo>
                <a:lnTo>
                  <a:pt x="62508" y="214313"/>
                </a:lnTo>
                <a:lnTo>
                  <a:pt x="89297" y="214313"/>
                </a:lnTo>
                <a:lnTo>
                  <a:pt x="107156" y="214313"/>
                </a:lnTo>
                <a:lnTo>
                  <a:pt x="116086" y="196453"/>
                </a:lnTo>
                <a:lnTo>
                  <a:pt x="125015" y="187524"/>
                </a:lnTo>
                <a:lnTo>
                  <a:pt x="133945" y="160735"/>
                </a:lnTo>
                <a:lnTo>
                  <a:pt x="142875" y="142875"/>
                </a:lnTo>
                <a:lnTo>
                  <a:pt x="142875" y="116086"/>
                </a:lnTo>
                <a:lnTo>
                  <a:pt x="142875" y="89297"/>
                </a:lnTo>
                <a:lnTo>
                  <a:pt x="133945" y="71438"/>
                </a:lnTo>
                <a:lnTo>
                  <a:pt x="133945" y="62508"/>
                </a:lnTo>
                <a:lnTo>
                  <a:pt x="133945" y="53578"/>
                </a:lnTo>
                <a:lnTo>
                  <a:pt x="125015" y="53578"/>
                </a:lnTo>
                <a:lnTo>
                  <a:pt x="125015" y="62508"/>
                </a:lnTo>
                <a:lnTo>
                  <a:pt x="125015" y="7143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42875" y="133945"/>
                </a:lnTo>
                <a:lnTo>
                  <a:pt x="151804" y="151805"/>
                </a:lnTo>
                <a:lnTo>
                  <a:pt x="151804" y="160735"/>
                </a:lnTo>
                <a:lnTo>
                  <a:pt x="160734" y="178594"/>
                </a:lnTo>
                <a:lnTo>
                  <a:pt x="169664" y="187524"/>
                </a:lnTo>
                <a:lnTo>
                  <a:pt x="178594" y="187524"/>
                </a:lnTo>
                <a:lnTo>
                  <a:pt x="178594" y="196453"/>
                </a:lnTo>
                <a:lnTo>
                  <a:pt x="178594" y="196453"/>
                </a:lnTo>
                <a:lnTo>
                  <a:pt x="178594" y="187524"/>
                </a:lnTo>
                <a:lnTo>
                  <a:pt x="178594" y="178594"/>
                </a:lnTo>
                <a:lnTo>
                  <a:pt x="178594" y="169664"/>
                </a:lnTo>
                <a:lnTo>
                  <a:pt x="169664" y="151805"/>
                </a:lnTo>
                <a:lnTo>
                  <a:pt x="169664" y="14287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0734" y="125016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0734" y="89297"/>
                </a:lnTo>
                <a:lnTo>
                  <a:pt x="151804" y="80367"/>
                </a:lnTo>
                <a:lnTo>
                  <a:pt x="151804" y="71438"/>
                </a:lnTo>
                <a:lnTo>
                  <a:pt x="151804" y="53578"/>
                </a:lnTo>
                <a:lnTo>
                  <a:pt x="151804" y="4464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42875" y="44649"/>
                </a:lnTo>
                <a:lnTo>
                  <a:pt x="142875" y="71438"/>
                </a:lnTo>
                <a:lnTo>
                  <a:pt x="151804" y="98227"/>
                </a:lnTo>
                <a:lnTo>
                  <a:pt x="151804" y="125016"/>
                </a:lnTo>
                <a:lnTo>
                  <a:pt x="151804" y="160735"/>
                </a:lnTo>
                <a:lnTo>
                  <a:pt x="160734" y="196453"/>
                </a:lnTo>
                <a:lnTo>
                  <a:pt x="160734" y="223242"/>
                </a:lnTo>
                <a:lnTo>
                  <a:pt x="169664" y="250031"/>
                </a:lnTo>
                <a:lnTo>
                  <a:pt x="178594" y="276820"/>
                </a:lnTo>
                <a:lnTo>
                  <a:pt x="187523" y="294680"/>
                </a:lnTo>
                <a:lnTo>
                  <a:pt x="187523" y="312539"/>
                </a:lnTo>
                <a:lnTo>
                  <a:pt x="196453" y="321468"/>
                </a:lnTo>
                <a:lnTo>
                  <a:pt x="205383" y="321468"/>
                </a:lnTo>
                <a:lnTo>
                  <a:pt x="205383" y="312539"/>
                </a:lnTo>
                <a:lnTo>
                  <a:pt x="214312" y="294680"/>
                </a:lnTo>
                <a:lnTo>
                  <a:pt x="214312" y="267891"/>
                </a:lnTo>
                <a:lnTo>
                  <a:pt x="205383" y="241102"/>
                </a:lnTo>
                <a:lnTo>
                  <a:pt x="205383" y="214313"/>
                </a:lnTo>
                <a:lnTo>
                  <a:pt x="196453" y="187524"/>
                </a:lnTo>
                <a:lnTo>
                  <a:pt x="196453" y="169664"/>
                </a:lnTo>
                <a:lnTo>
                  <a:pt x="187523" y="151805"/>
                </a:lnTo>
                <a:lnTo>
                  <a:pt x="187523" y="151805"/>
                </a:lnTo>
                <a:lnTo>
                  <a:pt x="187523" y="151805"/>
                </a:lnTo>
                <a:lnTo>
                  <a:pt x="178594" y="160735"/>
                </a:lnTo>
                <a:lnTo>
                  <a:pt x="169664" y="160735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69664" y="205383"/>
                </a:lnTo>
                <a:lnTo>
                  <a:pt x="169664" y="232172"/>
                </a:lnTo>
                <a:lnTo>
                  <a:pt x="178594" y="258961"/>
                </a:lnTo>
                <a:lnTo>
                  <a:pt x="187523" y="294680"/>
                </a:lnTo>
                <a:lnTo>
                  <a:pt x="187523" y="330398"/>
                </a:lnTo>
                <a:lnTo>
                  <a:pt x="196453" y="366117"/>
                </a:lnTo>
                <a:lnTo>
                  <a:pt x="205383" y="392906"/>
                </a:lnTo>
                <a:lnTo>
                  <a:pt x="205383" y="410765"/>
                </a:lnTo>
                <a:lnTo>
                  <a:pt x="214312" y="419695"/>
                </a:lnTo>
                <a:lnTo>
                  <a:pt x="223242" y="419695"/>
                </a:lnTo>
                <a:lnTo>
                  <a:pt x="232172" y="410765"/>
                </a:lnTo>
                <a:lnTo>
                  <a:pt x="241101" y="401836"/>
                </a:lnTo>
                <a:lnTo>
                  <a:pt x="250031" y="383976"/>
                </a:lnTo>
                <a:lnTo>
                  <a:pt x="250031" y="357187"/>
                </a:lnTo>
                <a:lnTo>
                  <a:pt x="258961" y="321468"/>
                </a:lnTo>
                <a:lnTo>
                  <a:pt x="258961" y="285750"/>
                </a:lnTo>
                <a:lnTo>
                  <a:pt x="250031" y="250031"/>
                </a:lnTo>
                <a:lnTo>
                  <a:pt x="241101" y="214313"/>
                </a:lnTo>
                <a:lnTo>
                  <a:pt x="223242" y="187524"/>
                </a:lnTo>
                <a:lnTo>
                  <a:pt x="205383" y="160735"/>
                </a:lnTo>
                <a:lnTo>
                  <a:pt x="178594" y="142875"/>
                </a:lnTo>
                <a:lnTo>
                  <a:pt x="160734" y="133945"/>
                </a:lnTo>
                <a:lnTo>
                  <a:pt x="133945" y="133945"/>
                </a:lnTo>
                <a:lnTo>
                  <a:pt x="125015" y="12501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25015" y="125016"/>
                </a:lnTo>
                <a:lnTo>
                  <a:pt x="142875" y="125016"/>
                </a:lnTo>
                <a:lnTo>
                  <a:pt x="151804" y="125016"/>
                </a:lnTo>
                <a:lnTo>
                  <a:pt x="169664" y="116086"/>
                </a:lnTo>
                <a:lnTo>
                  <a:pt x="187523" y="116086"/>
                </a:lnTo>
                <a:lnTo>
                  <a:pt x="196453" y="116086"/>
                </a:lnTo>
                <a:lnTo>
                  <a:pt x="214312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41101" y="107156"/>
                </a:lnTo>
                <a:lnTo>
                  <a:pt x="258961" y="98227"/>
                </a:lnTo>
                <a:lnTo>
                  <a:pt x="276820" y="89297"/>
                </a:lnTo>
                <a:lnTo>
                  <a:pt x="294679" y="80367"/>
                </a:lnTo>
                <a:lnTo>
                  <a:pt x="312539" y="62508"/>
                </a:lnTo>
                <a:lnTo>
                  <a:pt x="321469" y="44649"/>
                </a:lnTo>
                <a:lnTo>
                  <a:pt x="330398" y="35719"/>
                </a:lnTo>
                <a:lnTo>
                  <a:pt x="339328" y="17860"/>
                </a:lnTo>
                <a:lnTo>
                  <a:pt x="348258" y="8930"/>
                </a:lnTo>
                <a:lnTo>
                  <a:pt x="339328" y="0"/>
                </a:lnTo>
                <a:lnTo>
                  <a:pt x="339328" y="8930"/>
                </a:lnTo>
                <a:lnTo>
                  <a:pt x="330398" y="17860"/>
                </a:lnTo>
                <a:lnTo>
                  <a:pt x="330398" y="35719"/>
                </a:lnTo>
                <a:lnTo>
                  <a:pt x="321469" y="71438"/>
                </a:lnTo>
                <a:lnTo>
                  <a:pt x="312539" y="116086"/>
                </a:lnTo>
                <a:lnTo>
                  <a:pt x="312539" y="151805"/>
                </a:lnTo>
                <a:lnTo>
                  <a:pt x="321469" y="196453"/>
                </a:lnTo>
                <a:lnTo>
                  <a:pt x="321469" y="241102"/>
                </a:lnTo>
                <a:lnTo>
                  <a:pt x="330398" y="267891"/>
                </a:lnTo>
                <a:lnTo>
                  <a:pt x="339328" y="303610"/>
                </a:lnTo>
                <a:lnTo>
                  <a:pt x="348258" y="321468"/>
                </a:lnTo>
                <a:lnTo>
                  <a:pt x="357187" y="339328"/>
                </a:lnTo>
                <a:lnTo>
                  <a:pt x="366117" y="348258"/>
                </a:lnTo>
                <a:lnTo>
                  <a:pt x="375047" y="348258"/>
                </a:lnTo>
                <a:lnTo>
                  <a:pt x="383976" y="348258"/>
                </a:lnTo>
                <a:lnTo>
                  <a:pt x="392906" y="339328"/>
                </a:lnTo>
                <a:lnTo>
                  <a:pt x="401836" y="321468"/>
                </a:lnTo>
                <a:lnTo>
                  <a:pt x="401836" y="303610"/>
                </a:lnTo>
                <a:lnTo>
                  <a:pt x="392906" y="267891"/>
                </a:lnTo>
                <a:lnTo>
                  <a:pt x="383976" y="241102"/>
                </a:lnTo>
                <a:lnTo>
                  <a:pt x="366117" y="205383"/>
                </a:lnTo>
                <a:lnTo>
                  <a:pt x="339328" y="187524"/>
                </a:lnTo>
                <a:lnTo>
                  <a:pt x="321469" y="169664"/>
                </a:lnTo>
                <a:lnTo>
                  <a:pt x="294679" y="160735"/>
                </a:lnTo>
                <a:lnTo>
                  <a:pt x="276820" y="160735"/>
                </a:lnTo>
                <a:lnTo>
                  <a:pt x="276820" y="169664"/>
                </a:lnTo>
                <a:lnTo>
                  <a:pt x="267890" y="178594"/>
                </a:lnTo>
                <a:lnTo>
                  <a:pt x="276820" y="178594"/>
                </a:lnTo>
                <a:lnTo>
                  <a:pt x="285750" y="178594"/>
                </a:lnTo>
                <a:lnTo>
                  <a:pt x="28575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8" name="Freeform 31767"/>
          <p:cNvSpPr/>
          <p:nvPr/>
        </p:nvSpPr>
        <p:spPr bwMode="auto">
          <a:xfrm>
            <a:off x="3687961" y="2598539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44648" y="71438"/>
                </a:lnTo>
                <a:lnTo>
                  <a:pt x="62508" y="62508"/>
                </a:lnTo>
                <a:lnTo>
                  <a:pt x="89297" y="53578"/>
                </a:lnTo>
                <a:lnTo>
                  <a:pt x="98227" y="4464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26789"/>
                </a:lnTo>
                <a:lnTo>
                  <a:pt x="3571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44648" y="89297"/>
                </a:lnTo>
                <a:lnTo>
                  <a:pt x="53578" y="107156"/>
                </a:lnTo>
                <a:lnTo>
                  <a:pt x="80367" y="10715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69" name="Freeform 31768"/>
          <p:cNvSpPr/>
          <p:nvPr/>
        </p:nvSpPr>
        <p:spPr bwMode="auto">
          <a:xfrm>
            <a:off x="3848695" y="2464594"/>
            <a:ext cx="187525" cy="285751"/>
          </a:xfrm>
          <a:custGeom>
            <a:avLst/>
            <a:gdLst/>
            <a:ahLst/>
            <a:cxnLst/>
            <a:rect l="0" t="0" r="0" b="0"/>
            <a:pathLst>
              <a:path w="187525" h="285751">
                <a:moveTo>
                  <a:pt x="26789" y="187523"/>
                </a:moveTo>
                <a:lnTo>
                  <a:pt x="26789" y="196453"/>
                </a:lnTo>
                <a:lnTo>
                  <a:pt x="17860" y="205383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50031"/>
                </a:lnTo>
                <a:lnTo>
                  <a:pt x="17860" y="258961"/>
                </a:lnTo>
                <a:lnTo>
                  <a:pt x="35719" y="258961"/>
                </a:lnTo>
                <a:lnTo>
                  <a:pt x="44649" y="250031"/>
                </a:lnTo>
                <a:lnTo>
                  <a:pt x="62508" y="241101"/>
                </a:lnTo>
                <a:lnTo>
                  <a:pt x="71438" y="232172"/>
                </a:lnTo>
                <a:lnTo>
                  <a:pt x="80368" y="214312"/>
                </a:lnTo>
                <a:lnTo>
                  <a:pt x="98227" y="196453"/>
                </a:lnTo>
                <a:lnTo>
                  <a:pt x="107157" y="169664"/>
                </a:lnTo>
                <a:lnTo>
                  <a:pt x="107157" y="14287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07157" y="53578"/>
                </a:lnTo>
                <a:lnTo>
                  <a:pt x="107157" y="35719"/>
                </a:lnTo>
                <a:lnTo>
                  <a:pt x="98227" y="1785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80368" y="26789"/>
                </a:lnTo>
                <a:lnTo>
                  <a:pt x="80368" y="44648"/>
                </a:lnTo>
                <a:lnTo>
                  <a:pt x="80368" y="71437"/>
                </a:lnTo>
                <a:lnTo>
                  <a:pt x="89297" y="107156"/>
                </a:lnTo>
                <a:lnTo>
                  <a:pt x="89297" y="142875"/>
                </a:lnTo>
                <a:lnTo>
                  <a:pt x="107157" y="178594"/>
                </a:lnTo>
                <a:lnTo>
                  <a:pt x="125016" y="214312"/>
                </a:lnTo>
                <a:lnTo>
                  <a:pt x="142875" y="241101"/>
                </a:lnTo>
                <a:lnTo>
                  <a:pt x="160735" y="258961"/>
                </a:lnTo>
                <a:lnTo>
                  <a:pt x="169664" y="276820"/>
                </a:lnTo>
                <a:lnTo>
                  <a:pt x="178594" y="285750"/>
                </a:lnTo>
                <a:lnTo>
                  <a:pt x="187524" y="285750"/>
                </a:lnTo>
                <a:lnTo>
                  <a:pt x="178594" y="276820"/>
                </a:lnTo>
                <a:lnTo>
                  <a:pt x="160735" y="267890"/>
                </a:lnTo>
                <a:lnTo>
                  <a:pt x="160735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0" name="Freeform 31769"/>
          <p:cNvSpPr/>
          <p:nvPr/>
        </p:nvSpPr>
        <p:spPr bwMode="auto">
          <a:xfrm>
            <a:off x="3777258" y="2536031"/>
            <a:ext cx="294681" cy="17861"/>
          </a:xfrm>
          <a:custGeom>
            <a:avLst/>
            <a:gdLst/>
            <a:ahLst/>
            <a:cxnLst/>
            <a:rect l="0" t="0" r="0" b="0"/>
            <a:pathLst>
              <a:path w="294681" h="1786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44648" y="8930"/>
                </a:lnTo>
                <a:lnTo>
                  <a:pt x="80367" y="8930"/>
                </a:lnTo>
                <a:lnTo>
                  <a:pt x="116086" y="8930"/>
                </a:lnTo>
                <a:lnTo>
                  <a:pt x="169664" y="17860"/>
                </a:lnTo>
                <a:lnTo>
                  <a:pt x="214312" y="8930"/>
                </a:lnTo>
                <a:lnTo>
                  <a:pt x="258961" y="8930"/>
                </a:lnTo>
                <a:lnTo>
                  <a:pt x="294680" y="8930"/>
                </a:lnTo>
                <a:lnTo>
                  <a:pt x="29468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1" name="Freeform 31770"/>
          <p:cNvSpPr/>
          <p:nvPr/>
        </p:nvSpPr>
        <p:spPr bwMode="auto">
          <a:xfrm>
            <a:off x="4071938" y="2661047"/>
            <a:ext cx="35719" cy="80368"/>
          </a:xfrm>
          <a:custGeom>
            <a:avLst/>
            <a:gdLst/>
            <a:ahLst/>
            <a:cxnLst/>
            <a:rect l="0" t="0" r="0" b="0"/>
            <a:pathLst>
              <a:path w="35719" h="80368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8" y="80367"/>
                </a:lnTo>
                <a:lnTo>
                  <a:pt x="35718" y="80367"/>
                </a:lnTo>
                <a:lnTo>
                  <a:pt x="3571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2" name="Freeform 31771"/>
          <p:cNvSpPr/>
          <p:nvPr/>
        </p:nvSpPr>
        <p:spPr bwMode="auto">
          <a:xfrm>
            <a:off x="4018359" y="2527102"/>
            <a:ext cx="53580" cy="17860"/>
          </a:xfrm>
          <a:custGeom>
            <a:avLst/>
            <a:gdLst/>
            <a:ahLst/>
            <a:cxnLst/>
            <a:rect l="0" t="0" r="0" b="0"/>
            <a:pathLst>
              <a:path w="53580" h="1786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9" y="17859"/>
                </a:lnTo>
                <a:lnTo>
                  <a:pt x="5357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3" name="Freeform 31772"/>
          <p:cNvSpPr/>
          <p:nvPr/>
        </p:nvSpPr>
        <p:spPr bwMode="auto">
          <a:xfrm>
            <a:off x="4170164" y="2580680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0" y="26789"/>
                </a:move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17859" y="133945"/>
                </a:lnTo>
                <a:lnTo>
                  <a:pt x="26789" y="151804"/>
                </a:lnTo>
                <a:lnTo>
                  <a:pt x="35719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42875"/>
                </a:lnTo>
                <a:lnTo>
                  <a:pt x="62508" y="125015"/>
                </a:lnTo>
                <a:lnTo>
                  <a:pt x="71438" y="98226"/>
                </a:lnTo>
                <a:lnTo>
                  <a:pt x="80367" y="71437"/>
                </a:lnTo>
                <a:lnTo>
                  <a:pt x="98227" y="44648"/>
                </a:lnTo>
                <a:lnTo>
                  <a:pt x="98227" y="1785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25016" y="17859"/>
                </a:lnTo>
                <a:lnTo>
                  <a:pt x="125016" y="35718"/>
                </a:lnTo>
                <a:lnTo>
                  <a:pt x="125016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4" name="Freeform 31773"/>
          <p:cNvSpPr/>
          <p:nvPr/>
        </p:nvSpPr>
        <p:spPr bwMode="auto">
          <a:xfrm>
            <a:off x="4259461" y="2634258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30" y="1785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71437" y="53578"/>
                </a:lnTo>
                <a:lnTo>
                  <a:pt x="98227" y="44648"/>
                </a:lnTo>
                <a:lnTo>
                  <a:pt x="116086" y="35719"/>
                </a:lnTo>
                <a:lnTo>
                  <a:pt x="133945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17859"/>
                </a:lnTo>
                <a:lnTo>
                  <a:pt x="107156" y="35719"/>
                </a:lnTo>
                <a:lnTo>
                  <a:pt x="80367" y="53578"/>
                </a:lnTo>
                <a:lnTo>
                  <a:pt x="71437" y="80367"/>
                </a:lnTo>
                <a:lnTo>
                  <a:pt x="53578" y="107156"/>
                </a:lnTo>
                <a:lnTo>
                  <a:pt x="53578" y="125015"/>
                </a:lnTo>
                <a:lnTo>
                  <a:pt x="62508" y="133945"/>
                </a:lnTo>
                <a:lnTo>
                  <a:pt x="80367" y="14287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5" name="Freeform 31774"/>
          <p:cNvSpPr/>
          <p:nvPr/>
        </p:nvSpPr>
        <p:spPr bwMode="auto">
          <a:xfrm>
            <a:off x="4518422" y="2553891"/>
            <a:ext cx="241102" cy="258961"/>
          </a:xfrm>
          <a:custGeom>
            <a:avLst/>
            <a:gdLst/>
            <a:ahLst/>
            <a:cxnLst/>
            <a:rect l="0" t="0" r="0" b="0"/>
            <a:pathLst>
              <a:path w="241102" h="258961">
                <a:moveTo>
                  <a:pt x="160734" y="116086"/>
                </a:moveTo>
                <a:lnTo>
                  <a:pt x="160734" y="107156"/>
                </a:lnTo>
                <a:lnTo>
                  <a:pt x="160734" y="98226"/>
                </a:lnTo>
                <a:lnTo>
                  <a:pt x="160734" y="80367"/>
                </a:lnTo>
                <a:lnTo>
                  <a:pt x="151805" y="71437"/>
                </a:lnTo>
                <a:lnTo>
                  <a:pt x="142875" y="53578"/>
                </a:lnTo>
                <a:lnTo>
                  <a:pt x="125016" y="44648"/>
                </a:lnTo>
                <a:lnTo>
                  <a:pt x="116086" y="53578"/>
                </a:lnTo>
                <a:lnTo>
                  <a:pt x="98226" y="62507"/>
                </a:lnTo>
                <a:lnTo>
                  <a:pt x="71437" y="89297"/>
                </a:lnTo>
                <a:lnTo>
                  <a:pt x="44648" y="125015"/>
                </a:lnTo>
                <a:lnTo>
                  <a:pt x="26789" y="16073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17859" y="258960"/>
                </a:lnTo>
                <a:lnTo>
                  <a:pt x="44648" y="258960"/>
                </a:lnTo>
                <a:lnTo>
                  <a:pt x="71437" y="241101"/>
                </a:lnTo>
                <a:lnTo>
                  <a:pt x="98226" y="214312"/>
                </a:lnTo>
                <a:lnTo>
                  <a:pt x="125016" y="178593"/>
                </a:lnTo>
                <a:lnTo>
                  <a:pt x="142875" y="142875"/>
                </a:lnTo>
                <a:lnTo>
                  <a:pt x="169664" y="107156"/>
                </a:lnTo>
                <a:lnTo>
                  <a:pt x="178594" y="62507"/>
                </a:lnTo>
                <a:lnTo>
                  <a:pt x="196453" y="26789"/>
                </a:lnTo>
                <a:lnTo>
                  <a:pt x="205383" y="8929"/>
                </a:lnTo>
                <a:lnTo>
                  <a:pt x="205383" y="0"/>
                </a:lnTo>
                <a:lnTo>
                  <a:pt x="196453" y="8929"/>
                </a:lnTo>
                <a:lnTo>
                  <a:pt x="187523" y="26789"/>
                </a:lnTo>
                <a:lnTo>
                  <a:pt x="178594" y="53578"/>
                </a:lnTo>
                <a:lnTo>
                  <a:pt x="160734" y="89297"/>
                </a:lnTo>
                <a:lnTo>
                  <a:pt x="151805" y="125015"/>
                </a:lnTo>
                <a:lnTo>
                  <a:pt x="151805" y="160734"/>
                </a:lnTo>
                <a:lnTo>
                  <a:pt x="160734" y="187523"/>
                </a:lnTo>
                <a:lnTo>
                  <a:pt x="169664" y="214312"/>
                </a:lnTo>
                <a:lnTo>
                  <a:pt x="196453" y="232172"/>
                </a:lnTo>
                <a:lnTo>
                  <a:pt x="214312" y="241101"/>
                </a:lnTo>
                <a:lnTo>
                  <a:pt x="241101" y="241101"/>
                </a:lnTo>
                <a:lnTo>
                  <a:pt x="241101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6" name="Freeform 31775"/>
          <p:cNvSpPr/>
          <p:nvPr/>
        </p:nvSpPr>
        <p:spPr bwMode="auto">
          <a:xfrm>
            <a:off x="4723805" y="2500313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107156" y="107156"/>
                </a:moveTo>
                <a:lnTo>
                  <a:pt x="98226" y="107156"/>
                </a:lnTo>
                <a:lnTo>
                  <a:pt x="89297" y="116085"/>
                </a:lnTo>
                <a:lnTo>
                  <a:pt x="80367" y="125015"/>
                </a:lnTo>
                <a:lnTo>
                  <a:pt x="71437" y="133945"/>
                </a:lnTo>
                <a:lnTo>
                  <a:pt x="53578" y="151804"/>
                </a:lnTo>
                <a:lnTo>
                  <a:pt x="44648" y="169664"/>
                </a:lnTo>
                <a:lnTo>
                  <a:pt x="26789" y="178593"/>
                </a:lnTo>
                <a:lnTo>
                  <a:pt x="17859" y="196453"/>
                </a:lnTo>
                <a:lnTo>
                  <a:pt x="8929" y="214312"/>
                </a:lnTo>
                <a:lnTo>
                  <a:pt x="0" y="223242"/>
                </a:lnTo>
                <a:lnTo>
                  <a:pt x="8929" y="241101"/>
                </a:lnTo>
                <a:lnTo>
                  <a:pt x="8929" y="250031"/>
                </a:lnTo>
                <a:lnTo>
                  <a:pt x="26789" y="250031"/>
                </a:lnTo>
                <a:lnTo>
                  <a:pt x="44648" y="250031"/>
                </a:lnTo>
                <a:lnTo>
                  <a:pt x="62508" y="241101"/>
                </a:lnTo>
                <a:lnTo>
                  <a:pt x="89297" y="223242"/>
                </a:lnTo>
                <a:lnTo>
                  <a:pt x="107156" y="205382"/>
                </a:lnTo>
                <a:lnTo>
                  <a:pt x="133945" y="178593"/>
                </a:lnTo>
                <a:lnTo>
                  <a:pt x="142875" y="142875"/>
                </a:lnTo>
                <a:lnTo>
                  <a:pt x="160734" y="107156"/>
                </a:lnTo>
                <a:lnTo>
                  <a:pt x="169664" y="71437"/>
                </a:lnTo>
                <a:lnTo>
                  <a:pt x="169664" y="44648"/>
                </a:lnTo>
                <a:lnTo>
                  <a:pt x="169664" y="17859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8929"/>
                </a:lnTo>
                <a:lnTo>
                  <a:pt x="133945" y="26789"/>
                </a:lnTo>
                <a:lnTo>
                  <a:pt x="116086" y="53578"/>
                </a:lnTo>
                <a:lnTo>
                  <a:pt x="107156" y="89296"/>
                </a:lnTo>
                <a:lnTo>
                  <a:pt x="98226" y="133945"/>
                </a:lnTo>
                <a:lnTo>
                  <a:pt x="89297" y="169664"/>
                </a:lnTo>
                <a:lnTo>
                  <a:pt x="98226" y="196453"/>
                </a:lnTo>
                <a:lnTo>
                  <a:pt x="116086" y="223242"/>
                </a:lnTo>
                <a:lnTo>
                  <a:pt x="142875" y="241101"/>
                </a:lnTo>
                <a:lnTo>
                  <a:pt x="169664" y="250031"/>
                </a:lnTo>
                <a:lnTo>
                  <a:pt x="187523" y="250031"/>
                </a:lnTo>
                <a:lnTo>
                  <a:pt x="214312" y="250031"/>
                </a:lnTo>
                <a:lnTo>
                  <a:pt x="214312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7" name="Freeform 31776"/>
          <p:cNvSpPr/>
          <p:nvPr/>
        </p:nvSpPr>
        <p:spPr bwMode="auto">
          <a:xfrm>
            <a:off x="4866680" y="2598539"/>
            <a:ext cx="241102" cy="169665"/>
          </a:xfrm>
          <a:custGeom>
            <a:avLst/>
            <a:gdLst/>
            <a:ahLst/>
            <a:cxnLst/>
            <a:rect l="0" t="0" r="0" b="0"/>
            <a:pathLst>
              <a:path w="241102" h="169665">
                <a:moveTo>
                  <a:pt x="205383" y="71438"/>
                </a:moveTo>
                <a:lnTo>
                  <a:pt x="205383" y="62508"/>
                </a:lnTo>
                <a:lnTo>
                  <a:pt x="196453" y="53578"/>
                </a:lnTo>
                <a:lnTo>
                  <a:pt x="187523" y="44649"/>
                </a:lnTo>
                <a:lnTo>
                  <a:pt x="169664" y="26789"/>
                </a:lnTo>
                <a:lnTo>
                  <a:pt x="160734" y="17859"/>
                </a:lnTo>
                <a:lnTo>
                  <a:pt x="151804" y="8930"/>
                </a:lnTo>
                <a:lnTo>
                  <a:pt x="14287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8930"/>
                </a:lnTo>
                <a:lnTo>
                  <a:pt x="71437" y="26789"/>
                </a:lnTo>
                <a:lnTo>
                  <a:pt x="44648" y="53578"/>
                </a:lnTo>
                <a:lnTo>
                  <a:pt x="26789" y="71438"/>
                </a:lnTo>
                <a:lnTo>
                  <a:pt x="8929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60734"/>
                </a:lnTo>
                <a:lnTo>
                  <a:pt x="35718" y="169664"/>
                </a:lnTo>
                <a:lnTo>
                  <a:pt x="62508" y="169664"/>
                </a:lnTo>
                <a:lnTo>
                  <a:pt x="89297" y="160734"/>
                </a:lnTo>
                <a:lnTo>
                  <a:pt x="125015" y="133945"/>
                </a:lnTo>
                <a:lnTo>
                  <a:pt x="160734" y="116086"/>
                </a:lnTo>
                <a:lnTo>
                  <a:pt x="196453" y="80367"/>
                </a:lnTo>
                <a:lnTo>
                  <a:pt x="223242" y="44649"/>
                </a:lnTo>
                <a:lnTo>
                  <a:pt x="241101" y="8930"/>
                </a:lnTo>
                <a:lnTo>
                  <a:pt x="24110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8" name="Freeform 31777"/>
          <p:cNvSpPr/>
          <p:nvPr/>
        </p:nvSpPr>
        <p:spPr bwMode="auto">
          <a:xfrm>
            <a:off x="4911328" y="2571750"/>
            <a:ext cx="214314" cy="196454"/>
          </a:xfrm>
          <a:custGeom>
            <a:avLst/>
            <a:gdLst/>
            <a:ahLst/>
            <a:cxnLst/>
            <a:rect l="0" t="0" r="0" b="0"/>
            <a:pathLst>
              <a:path w="214314" h="196454">
                <a:moveTo>
                  <a:pt x="17860" y="26789"/>
                </a:moveTo>
                <a:lnTo>
                  <a:pt x="17860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87523"/>
                </a:lnTo>
                <a:lnTo>
                  <a:pt x="17860" y="178594"/>
                </a:lnTo>
                <a:lnTo>
                  <a:pt x="26789" y="151805"/>
                </a:lnTo>
                <a:lnTo>
                  <a:pt x="35719" y="125016"/>
                </a:lnTo>
                <a:lnTo>
                  <a:pt x="53578" y="89297"/>
                </a:lnTo>
                <a:lnTo>
                  <a:pt x="80367" y="53578"/>
                </a:lnTo>
                <a:lnTo>
                  <a:pt x="107156" y="26789"/>
                </a:lnTo>
                <a:lnTo>
                  <a:pt x="125016" y="8930"/>
                </a:lnTo>
                <a:lnTo>
                  <a:pt x="151805" y="0"/>
                </a:lnTo>
                <a:lnTo>
                  <a:pt x="178594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05383" y="17859"/>
                </a:lnTo>
                <a:lnTo>
                  <a:pt x="214313" y="26789"/>
                </a:lnTo>
                <a:lnTo>
                  <a:pt x="214313" y="26789"/>
                </a:lnTo>
                <a:lnTo>
                  <a:pt x="21431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79" name="Freeform 31778"/>
          <p:cNvSpPr/>
          <p:nvPr/>
        </p:nvSpPr>
        <p:spPr bwMode="auto">
          <a:xfrm>
            <a:off x="5000625" y="2598539"/>
            <a:ext cx="214314" cy="160735"/>
          </a:xfrm>
          <a:custGeom>
            <a:avLst/>
            <a:gdLst/>
            <a:ahLst/>
            <a:cxnLst/>
            <a:rect l="0" t="0" r="0" b="0"/>
            <a:pathLst>
              <a:path w="214314" h="160735">
                <a:moveTo>
                  <a:pt x="26789" y="80367"/>
                </a:moveTo>
                <a:lnTo>
                  <a:pt x="26789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25016"/>
                </a:lnTo>
                <a:lnTo>
                  <a:pt x="53578" y="125016"/>
                </a:lnTo>
                <a:lnTo>
                  <a:pt x="80367" y="116086"/>
                </a:lnTo>
                <a:lnTo>
                  <a:pt x="107156" y="107156"/>
                </a:lnTo>
                <a:lnTo>
                  <a:pt x="133945" y="98227"/>
                </a:lnTo>
                <a:lnTo>
                  <a:pt x="151805" y="80367"/>
                </a:lnTo>
                <a:lnTo>
                  <a:pt x="169664" y="62508"/>
                </a:lnTo>
                <a:lnTo>
                  <a:pt x="178594" y="35719"/>
                </a:lnTo>
                <a:lnTo>
                  <a:pt x="187523" y="17859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8930"/>
                </a:lnTo>
                <a:lnTo>
                  <a:pt x="107156" y="35719"/>
                </a:lnTo>
                <a:lnTo>
                  <a:pt x="89297" y="62508"/>
                </a:lnTo>
                <a:lnTo>
                  <a:pt x="71438" y="89297"/>
                </a:lnTo>
                <a:lnTo>
                  <a:pt x="71438" y="116086"/>
                </a:lnTo>
                <a:lnTo>
                  <a:pt x="71438" y="133945"/>
                </a:lnTo>
                <a:lnTo>
                  <a:pt x="80367" y="151805"/>
                </a:lnTo>
                <a:lnTo>
                  <a:pt x="98227" y="160734"/>
                </a:lnTo>
                <a:lnTo>
                  <a:pt x="125016" y="160734"/>
                </a:lnTo>
                <a:lnTo>
                  <a:pt x="151805" y="160734"/>
                </a:lnTo>
                <a:lnTo>
                  <a:pt x="187523" y="151805"/>
                </a:lnTo>
                <a:lnTo>
                  <a:pt x="214313" y="142875"/>
                </a:lnTo>
                <a:lnTo>
                  <a:pt x="214313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0" name="Freeform 31779"/>
          <p:cNvSpPr/>
          <p:nvPr/>
        </p:nvSpPr>
        <p:spPr bwMode="auto">
          <a:xfrm>
            <a:off x="5152430" y="2598539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142875" y="0"/>
                </a:move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6" y="62508"/>
                </a:lnTo>
                <a:lnTo>
                  <a:pt x="116086" y="80367"/>
                </a:lnTo>
                <a:lnTo>
                  <a:pt x="125015" y="98227"/>
                </a:lnTo>
                <a:lnTo>
                  <a:pt x="133945" y="10715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33945" y="142875"/>
                </a:lnTo>
                <a:lnTo>
                  <a:pt x="125015" y="151805"/>
                </a:lnTo>
                <a:lnTo>
                  <a:pt x="107156" y="160734"/>
                </a:lnTo>
                <a:lnTo>
                  <a:pt x="80367" y="151805"/>
                </a:lnTo>
                <a:lnTo>
                  <a:pt x="53578" y="151805"/>
                </a:lnTo>
                <a:lnTo>
                  <a:pt x="26789" y="142875"/>
                </a:lnTo>
                <a:lnTo>
                  <a:pt x="8929" y="13394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1" name="Freeform 31780"/>
          <p:cNvSpPr/>
          <p:nvPr/>
        </p:nvSpPr>
        <p:spPr bwMode="auto">
          <a:xfrm>
            <a:off x="5250656" y="2571750"/>
            <a:ext cx="160736" cy="214314"/>
          </a:xfrm>
          <a:custGeom>
            <a:avLst/>
            <a:gdLst/>
            <a:ahLst/>
            <a:cxnLst/>
            <a:rect l="0" t="0" r="0" b="0"/>
            <a:pathLst>
              <a:path w="160736" h="214314">
                <a:moveTo>
                  <a:pt x="160735" y="35719"/>
                </a:moveTo>
                <a:lnTo>
                  <a:pt x="160735" y="3571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51805" y="17859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8930"/>
                </a:lnTo>
                <a:lnTo>
                  <a:pt x="125016" y="17859"/>
                </a:lnTo>
                <a:lnTo>
                  <a:pt x="133946" y="35719"/>
                </a:lnTo>
                <a:lnTo>
                  <a:pt x="133946" y="53578"/>
                </a:lnTo>
                <a:lnTo>
                  <a:pt x="133946" y="71438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42875" y="125016"/>
                </a:lnTo>
                <a:lnTo>
                  <a:pt x="142875" y="142875"/>
                </a:lnTo>
                <a:lnTo>
                  <a:pt x="133946" y="160734"/>
                </a:lnTo>
                <a:lnTo>
                  <a:pt x="125016" y="169664"/>
                </a:lnTo>
                <a:lnTo>
                  <a:pt x="98227" y="178594"/>
                </a:lnTo>
                <a:lnTo>
                  <a:pt x="80367" y="187523"/>
                </a:lnTo>
                <a:lnTo>
                  <a:pt x="53578" y="196453"/>
                </a:lnTo>
                <a:lnTo>
                  <a:pt x="26789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2" name="Freeform 31781"/>
          <p:cNvSpPr/>
          <p:nvPr/>
        </p:nvSpPr>
        <p:spPr bwMode="auto">
          <a:xfrm>
            <a:off x="4384477" y="2669977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80367" y="8929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17859" y="53578"/>
                </a:lnTo>
                <a:lnTo>
                  <a:pt x="8929" y="62507"/>
                </a:lnTo>
                <a:lnTo>
                  <a:pt x="8929" y="8929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35718" y="107156"/>
                </a:lnTo>
                <a:lnTo>
                  <a:pt x="53578" y="89296"/>
                </a:lnTo>
                <a:lnTo>
                  <a:pt x="62507" y="71437"/>
                </a:lnTo>
                <a:lnTo>
                  <a:pt x="80367" y="53578"/>
                </a:lnTo>
                <a:lnTo>
                  <a:pt x="89296" y="35718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35718"/>
                </a:lnTo>
                <a:lnTo>
                  <a:pt x="98226" y="53578"/>
                </a:lnTo>
                <a:lnTo>
                  <a:pt x="89296" y="71437"/>
                </a:lnTo>
                <a:lnTo>
                  <a:pt x="89296" y="98226"/>
                </a:lnTo>
                <a:lnTo>
                  <a:pt x="89296" y="116086"/>
                </a:lnTo>
                <a:lnTo>
                  <a:pt x="98226" y="125015"/>
                </a:lnTo>
                <a:lnTo>
                  <a:pt x="107156" y="125015"/>
                </a:lnTo>
                <a:lnTo>
                  <a:pt x="125015" y="125015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3" name="Freeform 31782"/>
          <p:cNvSpPr/>
          <p:nvPr/>
        </p:nvSpPr>
        <p:spPr bwMode="auto">
          <a:xfrm>
            <a:off x="5938242" y="2875359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87523"/>
                </a:lnTo>
                <a:lnTo>
                  <a:pt x="1786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196453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4" name="Freeform 31783"/>
          <p:cNvSpPr/>
          <p:nvPr/>
        </p:nvSpPr>
        <p:spPr bwMode="auto">
          <a:xfrm>
            <a:off x="5875734" y="2821781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9" y="8930"/>
                </a:lnTo>
                <a:lnTo>
                  <a:pt x="89297" y="0"/>
                </a:lnTo>
                <a:lnTo>
                  <a:pt x="125016" y="0"/>
                </a:lnTo>
                <a:lnTo>
                  <a:pt x="160735" y="8930"/>
                </a:lnTo>
                <a:lnTo>
                  <a:pt x="196454" y="26789"/>
                </a:lnTo>
                <a:lnTo>
                  <a:pt x="232172" y="53578"/>
                </a:lnTo>
                <a:lnTo>
                  <a:pt x="250032" y="80367"/>
                </a:lnTo>
                <a:lnTo>
                  <a:pt x="267891" y="125015"/>
                </a:lnTo>
                <a:lnTo>
                  <a:pt x="267891" y="160734"/>
                </a:lnTo>
                <a:lnTo>
                  <a:pt x="250032" y="196453"/>
                </a:lnTo>
                <a:lnTo>
                  <a:pt x="223243" y="223242"/>
                </a:lnTo>
                <a:lnTo>
                  <a:pt x="196454" y="258961"/>
                </a:lnTo>
                <a:lnTo>
                  <a:pt x="169664" y="276820"/>
                </a:lnTo>
                <a:lnTo>
                  <a:pt x="142875" y="285750"/>
                </a:lnTo>
                <a:lnTo>
                  <a:pt x="125016" y="285750"/>
                </a:lnTo>
                <a:lnTo>
                  <a:pt x="107157" y="267890"/>
                </a:lnTo>
                <a:lnTo>
                  <a:pt x="107157" y="250031"/>
                </a:lnTo>
                <a:lnTo>
                  <a:pt x="107157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5" name="Freeform 31784"/>
          <p:cNvSpPr/>
          <p:nvPr/>
        </p:nvSpPr>
        <p:spPr bwMode="auto">
          <a:xfrm>
            <a:off x="6179344" y="2839640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17859" y="196453"/>
                </a:lnTo>
                <a:lnTo>
                  <a:pt x="17859" y="214313"/>
                </a:lnTo>
                <a:lnTo>
                  <a:pt x="8929" y="232172"/>
                </a:lnTo>
                <a:lnTo>
                  <a:pt x="8929" y="241102"/>
                </a:lnTo>
                <a:lnTo>
                  <a:pt x="8929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0" y="196453"/>
                </a:lnTo>
                <a:lnTo>
                  <a:pt x="8929" y="169664"/>
                </a:lnTo>
                <a:lnTo>
                  <a:pt x="8929" y="133946"/>
                </a:lnTo>
                <a:lnTo>
                  <a:pt x="17859" y="107156"/>
                </a:lnTo>
                <a:lnTo>
                  <a:pt x="35719" y="71438"/>
                </a:lnTo>
                <a:lnTo>
                  <a:pt x="44648" y="44649"/>
                </a:lnTo>
                <a:lnTo>
                  <a:pt x="62508" y="26789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4" y="17860"/>
                </a:lnTo>
                <a:lnTo>
                  <a:pt x="169664" y="35719"/>
                </a:lnTo>
                <a:lnTo>
                  <a:pt x="178594" y="62508"/>
                </a:lnTo>
                <a:lnTo>
                  <a:pt x="187523" y="89297"/>
                </a:lnTo>
                <a:lnTo>
                  <a:pt x="187523" y="125016"/>
                </a:lnTo>
                <a:lnTo>
                  <a:pt x="187523" y="160735"/>
                </a:lnTo>
                <a:lnTo>
                  <a:pt x="187523" y="196453"/>
                </a:lnTo>
                <a:lnTo>
                  <a:pt x="187523" y="223242"/>
                </a:lnTo>
                <a:lnTo>
                  <a:pt x="187523" y="250031"/>
                </a:lnTo>
                <a:lnTo>
                  <a:pt x="187523" y="258961"/>
                </a:lnTo>
                <a:lnTo>
                  <a:pt x="178594" y="267891"/>
                </a:lnTo>
                <a:lnTo>
                  <a:pt x="178594" y="258961"/>
                </a:lnTo>
                <a:lnTo>
                  <a:pt x="160734" y="241102"/>
                </a:lnTo>
                <a:lnTo>
                  <a:pt x="151804" y="214313"/>
                </a:lnTo>
                <a:lnTo>
                  <a:pt x="15180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6" name="Freeform 31785"/>
          <p:cNvSpPr/>
          <p:nvPr/>
        </p:nvSpPr>
        <p:spPr bwMode="auto">
          <a:xfrm>
            <a:off x="6215063" y="2964656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35719"/>
                </a:moveTo>
                <a:lnTo>
                  <a:pt x="892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71437" y="26789"/>
                </a:lnTo>
                <a:lnTo>
                  <a:pt x="98226" y="17859"/>
                </a:lnTo>
                <a:lnTo>
                  <a:pt x="12501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7" name="Freeform 31786"/>
          <p:cNvSpPr/>
          <p:nvPr/>
        </p:nvSpPr>
        <p:spPr bwMode="auto">
          <a:xfrm>
            <a:off x="6465094" y="2848570"/>
            <a:ext cx="26790" cy="241102"/>
          </a:xfrm>
          <a:custGeom>
            <a:avLst/>
            <a:gdLst/>
            <a:ahLst/>
            <a:cxnLst/>
            <a:rect l="0" t="0" r="0" b="0"/>
            <a:pathLst>
              <a:path w="26790" h="241102">
                <a:moveTo>
                  <a:pt x="26789" y="0"/>
                </a:move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25016"/>
                </a:lnTo>
                <a:lnTo>
                  <a:pt x="8929" y="160734"/>
                </a:lnTo>
                <a:lnTo>
                  <a:pt x="8929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8929" y="232172"/>
                </a:lnTo>
                <a:lnTo>
                  <a:pt x="892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8" name="Freeform 31787"/>
          <p:cNvSpPr/>
          <p:nvPr/>
        </p:nvSpPr>
        <p:spPr bwMode="auto">
          <a:xfrm>
            <a:off x="6438305" y="2848570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53578" y="17859"/>
                </a:lnTo>
                <a:lnTo>
                  <a:pt x="80367" y="17859"/>
                </a:lnTo>
                <a:lnTo>
                  <a:pt x="116086" y="35719"/>
                </a:lnTo>
                <a:lnTo>
                  <a:pt x="142875" y="44648"/>
                </a:lnTo>
                <a:lnTo>
                  <a:pt x="160734" y="71437"/>
                </a:lnTo>
                <a:lnTo>
                  <a:pt x="169664" y="98226"/>
                </a:lnTo>
                <a:lnTo>
                  <a:pt x="160734" y="133945"/>
                </a:lnTo>
                <a:lnTo>
                  <a:pt x="142875" y="169664"/>
                </a:lnTo>
                <a:lnTo>
                  <a:pt x="125015" y="205383"/>
                </a:lnTo>
                <a:lnTo>
                  <a:pt x="89297" y="232172"/>
                </a:lnTo>
                <a:lnTo>
                  <a:pt x="71437" y="250031"/>
                </a:lnTo>
                <a:lnTo>
                  <a:pt x="53578" y="258961"/>
                </a:lnTo>
                <a:lnTo>
                  <a:pt x="44648" y="250031"/>
                </a:lnTo>
                <a:lnTo>
                  <a:pt x="53578" y="232172"/>
                </a:lnTo>
                <a:lnTo>
                  <a:pt x="62508" y="205383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89" name="Freeform 31788"/>
          <p:cNvSpPr/>
          <p:nvPr/>
        </p:nvSpPr>
        <p:spPr bwMode="auto">
          <a:xfrm>
            <a:off x="6652617" y="2857500"/>
            <a:ext cx="17861" cy="205383"/>
          </a:xfrm>
          <a:custGeom>
            <a:avLst/>
            <a:gdLst/>
            <a:ahLst/>
            <a:cxnLst/>
            <a:rect l="0" t="0" r="0" b="0"/>
            <a:pathLst>
              <a:path w="17861" h="20538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8930" y="178593"/>
                </a:lnTo>
                <a:lnTo>
                  <a:pt x="17860" y="151804"/>
                </a:lnTo>
                <a:lnTo>
                  <a:pt x="17860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0" name="Freeform 31789"/>
          <p:cNvSpPr/>
          <p:nvPr/>
        </p:nvSpPr>
        <p:spPr bwMode="auto">
          <a:xfrm>
            <a:off x="6661547" y="2812851"/>
            <a:ext cx="196454" cy="294681"/>
          </a:xfrm>
          <a:custGeom>
            <a:avLst/>
            <a:gdLst/>
            <a:ahLst/>
            <a:cxnLst/>
            <a:rect l="0" t="0" r="0" b="0"/>
            <a:pathLst>
              <a:path w="196454" h="294681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44648" y="26789"/>
                </a:lnTo>
                <a:lnTo>
                  <a:pt x="71437" y="35719"/>
                </a:lnTo>
                <a:lnTo>
                  <a:pt x="107156" y="53578"/>
                </a:lnTo>
                <a:lnTo>
                  <a:pt x="142875" y="71438"/>
                </a:lnTo>
                <a:lnTo>
                  <a:pt x="178594" y="98227"/>
                </a:lnTo>
                <a:lnTo>
                  <a:pt x="196453" y="125016"/>
                </a:lnTo>
                <a:lnTo>
                  <a:pt x="196453" y="160735"/>
                </a:lnTo>
                <a:lnTo>
                  <a:pt x="178594" y="196453"/>
                </a:lnTo>
                <a:lnTo>
                  <a:pt x="160734" y="223242"/>
                </a:lnTo>
                <a:lnTo>
                  <a:pt x="125016" y="258961"/>
                </a:lnTo>
                <a:lnTo>
                  <a:pt x="89297" y="285750"/>
                </a:lnTo>
                <a:lnTo>
                  <a:pt x="53578" y="294680"/>
                </a:lnTo>
                <a:lnTo>
                  <a:pt x="44648" y="294680"/>
                </a:lnTo>
                <a:lnTo>
                  <a:pt x="44648" y="285750"/>
                </a:lnTo>
                <a:lnTo>
                  <a:pt x="44648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1" name="Freeform 31790"/>
          <p:cNvSpPr/>
          <p:nvPr/>
        </p:nvSpPr>
        <p:spPr bwMode="auto">
          <a:xfrm>
            <a:off x="7233047" y="2821781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44648"/>
                </a:lnTo>
                <a:lnTo>
                  <a:pt x="1785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5180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07156"/>
                </a:lnTo>
                <a:lnTo>
                  <a:pt x="44648" y="89297"/>
                </a:lnTo>
                <a:lnTo>
                  <a:pt x="71437" y="62508"/>
                </a:lnTo>
                <a:lnTo>
                  <a:pt x="98226" y="35719"/>
                </a:lnTo>
                <a:lnTo>
                  <a:pt x="116086" y="17859"/>
                </a:lnTo>
                <a:lnTo>
                  <a:pt x="142875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2" name="Freeform 31791"/>
          <p:cNvSpPr/>
          <p:nvPr/>
        </p:nvSpPr>
        <p:spPr bwMode="auto">
          <a:xfrm>
            <a:off x="7402711" y="2786063"/>
            <a:ext cx="169665" cy="160734"/>
          </a:xfrm>
          <a:custGeom>
            <a:avLst/>
            <a:gdLst/>
            <a:ahLst/>
            <a:cxnLst/>
            <a:rect l="0" t="0" r="0" b="0"/>
            <a:pathLst>
              <a:path w="169665" h="160734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35719" y="26788"/>
                </a:lnTo>
                <a:lnTo>
                  <a:pt x="53578" y="17858"/>
                </a:lnTo>
                <a:lnTo>
                  <a:pt x="71437" y="8929"/>
                </a:lnTo>
                <a:lnTo>
                  <a:pt x="8929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29"/>
                </a:lnTo>
                <a:lnTo>
                  <a:pt x="89297" y="26788"/>
                </a:lnTo>
                <a:lnTo>
                  <a:pt x="62508" y="35718"/>
                </a:lnTo>
                <a:lnTo>
                  <a:pt x="44648" y="44648"/>
                </a:lnTo>
                <a:lnTo>
                  <a:pt x="26789" y="53577"/>
                </a:lnTo>
                <a:lnTo>
                  <a:pt x="17859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26789" y="62507"/>
                </a:lnTo>
                <a:lnTo>
                  <a:pt x="44648" y="62507"/>
                </a:lnTo>
                <a:lnTo>
                  <a:pt x="71437" y="62507"/>
                </a:lnTo>
                <a:lnTo>
                  <a:pt x="98227" y="62507"/>
                </a:lnTo>
                <a:lnTo>
                  <a:pt x="125016" y="62507"/>
                </a:lnTo>
                <a:lnTo>
                  <a:pt x="142875" y="71437"/>
                </a:lnTo>
                <a:lnTo>
                  <a:pt x="160734" y="80366"/>
                </a:lnTo>
                <a:lnTo>
                  <a:pt x="169664" y="98226"/>
                </a:lnTo>
                <a:lnTo>
                  <a:pt x="160734" y="107155"/>
                </a:lnTo>
                <a:lnTo>
                  <a:pt x="142875" y="125015"/>
                </a:lnTo>
                <a:lnTo>
                  <a:pt x="116086" y="142874"/>
                </a:lnTo>
                <a:lnTo>
                  <a:pt x="89297" y="151804"/>
                </a:lnTo>
                <a:lnTo>
                  <a:pt x="62508" y="160733"/>
                </a:lnTo>
                <a:lnTo>
                  <a:pt x="44648" y="160733"/>
                </a:lnTo>
                <a:lnTo>
                  <a:pt x="35719" y="160733"/>
                </a:lnTo>
                <a:lnTo>
                  <a:pt x="35719" y="151804"/>
                </a:lnTo>
                <a:lnTo>
                  <a:pt x="53578" y="142874"/>
                </a:lnTo>
                <a:lnTo>
                  <a:pt x="80367" y="133944"/>
                </a:lnTo>
                <a:lnTo>
                  <a:pt x="80367" y="1339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3" name="Freeform 31792"/>
          <p:cNvSpPr/>
          <p:nvPr/>
        </p:nvSpPr>
        <p:spPr bwMode="auto">
          <a:xfrm>
            <a:off x="7492008" y="2946796"/>
            <a:ext cx="125016" cy="160736"/>
          </a:xfrm>
          <a:custGeom>
            <a:avLst/>
            <a:gdLst/>
            <a:ahLst/>
            <a:cxnLst/>
            <a:rect l="0" t="0" r="0" b="0"/>
            <a:pathLst>
              <a:path w="125016" h="160736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25015" y="17860"/>
                </a:lnTo>
                <a:lnTo>
                  <a:pt x="125015" y="35719"/>
                </a:lnTo>
                <a:lnTo>
                  <a:pt x="125015" y="62508"/>
                </a:lnTo>
                <a:lnTo>
                  <a:pt x="107156" y="89297"/>
                </a:lnTo>
                <a:lnTo>
                  <a:pt x="89297" y="116086"/>
                </a:lnTo>
                <a:lnTo>
                  <a:pt x="71437" y="133946"/>
                </a:lnTo>
                <a:lnTo>
                  <a:pt x="35719" y="151805"/>
                </a:lnTo>
                <a:lnTo>
                  <a:pt x="17859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4" name="Freeform 31793"/>
          <p:cNvSpPr/>
          <p:nvPr/>
        </p:nvSpPr>
        <p:spPr bwMode="auto">
          <a:xfrm>
            <a:off x="7724180" y="2777133"/>
            <a:ext cx="178594" cy="133946"/>
          </a:xfrm>
          <a:custGeom>
            <a:avLst/>
            <a:gdLst/>
            <a:ahLst/>
            <a:cxnLst/>
            <a:rect l="0" t="0" r="0" b="0"/>
            <a:pathLst>
              <a:path w="178594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16085"/>
                </a:lnTo>
                <a:lnTo>
                  <a:pt x="892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26789" y="116085"/>
                </a:lnTo>
                <a:lnTo>
                  <a:pt x="35718" y="89296"/>
                </a:lnTo>
                <a:lnTo>
                  <a:pt x="44648" y="71437"/>
                </a:lnTo>
                <a:lnTo>
                  <a:pt x="62508" y="53578"/>
                </a:lnTo>
                <a:lnTo>
                  <a:pt x="80367" y="35718"/>
                </a:lnTo>
                <a:lnTo>
                  <a:pt x="98226" y="17859"/>
                </a:lnTo>
                <a:lnTo>
                  <a:pt x="116086" y="17859"/>
                </a:lnTo>
                <a:lnTo>
                  <a:pt x="133945" y="8930"/>
                </a:lnTo>
                <a:lnTo>
                  <a:pt x="151804" y="17859"/>
                </a:lnTo>
                <a:lnTo>
                  <a:pt x="160734" y="17859"/>
                </a:lnTo>
                <a:lnTo>
                  <a:pt x="178593" y="17859"/>
                </a:lnTo>
                <a:lnTo>
                  <a:pt x="17859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5" name="Freeform 31794"/>
          <p:cNvSpPr/>
          <p:nvPr/>
        </p:nvSpPr>
        <p:spPr bwMode="auto">
          <a:xfrm>
            <a:off x="7902773" y="2750344"/>
            <a:ext cx="187525" cy="98227"/>
          </a:xfrm>
          <a:custGeom>
            <a:avLst/>
            <a:gdLst/>
            <a:ahLst/>
            <a:cxnLst/>
            <a:rect l="0" t="0" r="0" b="0"/>
            <a:pathLst>
              <a:path w="187525" h="98227">
                <a:moveTo>
                  <a:pt x="26790" y="0"/>
                </a:moveTo>
                <a:lnTo>
                  <a:pt x="1786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7"/>
                </a:lnTo>
                <a:lnTo>
                  <a:pt x="8930" y="71437"/>
                </a:lnTo>
                <a:lnTo>
                  <a:pt x="17860" y="80367"/>
                </a:lnTo>
                <a:lnTo>
                  <a:pt x="44649" y="89296"/>
                </a:lnTo>
                <a:lnTo>
                  <a:pt x="62508" y="98226"/>
                </a:lnTo>
                <a:lnTo>
                  <a:pt x="98227" y="98226"/>
                </a:lnTo>
                <a:lnTo>
                  <a:pt x="125016" y="98226"/>
                </a:lnTo>
                <a:lnTo>
                  <a:pt x="151805" y="98226"/>
                </a:lnTo>
                <a:lnTo>
                  <a:pt x="169665" y="89296"/>
                </a:lnTo>
                <a:lnTo>
                  <a:pt x="187524" y="80367"/>
                </a:lnTo>
                <a:lnTo>
                  <a:pt x="18752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6" name="Freeform 31795"/>
          <p:cNvSpPr/>
          <p:nvPr/>
        </p:nvSpPr>
        <p:spPr bwMode="auto">
          <a:xfrm>
            <a:off x="8001000" y="2714625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98226"/>
                </a:lnTo>
                <a:lnTo>
                  <a:pt x="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7" name="Freeform 31796"/>
          <p:cNvSpPr/>
          <p:nvPr/>
        </p:nvSpPr>
        <p:spPr bwMode="auto">
          <a:xfrm>
            <a:off x="8001000" y="2937867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125016" y="0"/>
                </a:moveTo>
                <a:lnTo>
                  <a:pt x="125016" y="8929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6" y="35719"/>
                </a:lnTo>
                <a:lnTo>
                  <a:pt x="89297" y="44648"/>
                </a:lnTo>
                <a:lnTo>
                  <a:pt x="80367" y="62508"/>
                </a:lnTo>
                <a:lnTo>
                  <a:pt x="53578" y="80367"/>
                </a:lnTo>
                <a:lnTo>
                  <a:pt x="35719" y="98226"/>
                </a:lnTo>
                <a:lnTo>
                  <a:pt x="17859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8" name="Freeform 31797"/>
          <p:cNvSpPr/>
          <p:nvPr/>
        </p:nvSpPr>
        <p:spPr bwMode="auto">
          <a:xfrm>
            <a:off x="8295679" y="2741414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9" y="71437"/>
                </a:lnTo>
                <a:lnTo>
                  <a:pt x="44648" y="53578"/>
                </a:lnTo>
                <a:lnTo>
                  <a:pt x="62508" y="35719"/>
                </a:lnTo>
                <a:lnTo>
                  <a:pt x="71437" y="17859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99" name="Freeform 31798"/>
          <p:cNvSpPr/>
          <p:nvPr/>
        </p:nvSpPr>
        <p:spPr bwMode="auto">
          <a:xfrm>
            <a:off x="8447484" y="2661047"/>
            <a:ext cx="89297" cy="44649"/>
          </a:xfrm>
          <a:custGeom>
            <a:avLst/>
            <a:gdLst/>
            <a:ahLst/>
            <a:cxnLst/>
            <a:rect l="0" t="0" r="0" b="0"/>
            <a:pathLst>
              <a:path w="89297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35718" y="17859"/>
                </a:lnTo>
                <a:lnTo>
                  <a:pt x="53578" y="17859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0" name="Freeform 31799"/>
          <p:cNvSpPr/>
          <p:nvPr/>
        </p:nvSpPr>
        <p:spPr bwMode="auto">
          <a:xfrm>
            <a:off x="8393905" y="2678906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53579" y="0"/>
                </a:moveTo>
                <a:lnTo>
                  <a:pt x="44649" y="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90" y="53578"/>
                </a:lnTo>
                <a:lnTo>
                  <a:pt x="26790" y="80367"/>
                </a:lnTo>
                <a:lnTo>
                  <a:pt x="17860" y="107157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42875"/>
                </a:lnTo>
                <a:lnTo>
                  <a:pt x="17860" y="133945"/>
                </a:lnTo>
                <a:lnTo>
                  <a:pt x="26790" y="125015"/>
                </a:lnTo>
                <a:lnTo>
                  <a:pt x="35719" y="116086"/>
                </a:lnTo>
                <a:lnTo>
                  <a:pt x="44649" y="107157"/>
                </a:lnTo>
                <a:lnTo>
                  <a:pt x="62508" y="98227"/>
                </a:lnTo>
                <a:lnTo>
                  <a:pt x="80368" y="98227"/>
                </a:lnTo>
                <a:lnTo>
                  <a:pt x="89297" y="107157"/>
                </a:lnTo>
                <a:lnTo>
                  <a:pt x="98227" y="116086"/>
                </a:lnTo>
                <a:lnTo>
                  <a:pt x="107157" y="133945"/>
                </a:lnTo>
                <a:lnTo>
                  <a:pt x="107157" y="160734"/>
                </a:lnTo>
                <a:lnTo>
                  <a:pt x="116086" y="196453"/>
                </a:lnTo>
                <a:lnTo>
                  <a:pt x="107157" y="223242"/>
                </a:lnTo>
                <a:lnTo>
                  <a:pt x="98227" y="250031"/>
                </a:lnTo>
                <a:lnTo>
                  <a:pt x="80368" y="267890"/>
                </a:lnTo>
                <a:lnTo>
                  <a:pt x="71438" y="285750"/>
                </a:lnTo>
                <a:lnTo>
                  <a:pt x="53579" y="285750"/>
                </a:lnTo>
                <a:lnTo>
                  <a:pt x="44649" y="285750"/>
                </a:lnTo>
                <a:lnTo>
                  <a:pt x="44649" y="276820"/>
                </a:lnTo>
                <a:lnTo>
                  <a:pt x="53579" y="258961"/>
                </a:lnTo>
                <a:lnTo>
                  <a:pt x="62508" y="241101"/>
                </a:lnTo>
                <a:lnTo>
                  <a:pt x="62508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1" name="Freeform 31800"/>
          <p:cNvSpPr/>
          <p:nvPr/>
        </p:nvSpPr>
        <p:spPr bwMode="auto">
          <a:xfrm>
            <a:off x="1151930" y="3393281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8930"/>
                </a:move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9" y="893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2" name="Freeform 31801"/>
          <p:cNvSpPr/>
          <p:nvPr/>
        </p:nvSpPr>
        <p:spPr bwMode="auto">
          <a:xfrm>
            <a:off x="1232297" y="3384351"/>
            <a:ext cx="1017985" cy="17861"/>
          </a:xfrm>
          <a:custGeom>
            <a:avLst/>
            <a:gdLst/>
            <a:ahLst/>
            <a:cxnLst/>
            <a:rect l="0" t="0" r="0" b="0"/>
            <a:pathLst>
              <a:path w="1017985" h="17861">
                <a:moveTo>
                  <a:pt x="0" y="17860"/>
                </a:moveTo>
                <a:lnTo>
                  <a:pt x="35719" y="17860"/>
                </a:lnTo>
                <a:lnTo>
                  <a:pt x="62508" y="17860"/>
                </a:lnTo>
                <a:lnTo>
                  <a:pt x="98226" y="17860"/>
                </a:lnTo>
                <a:lnTo>
                  <a:pt x="142875" y="17860"/>
                </a:lnTo>
                <a:lnTo>
                  <a:pt x="178594" y="17860"/>
                </a:lnTo>
                <a:lnTo>
                  <a:pt x="223242" y="17860"/>
                </a:lnTo>
                <a:lnTo>
                  <a:pt x="276820" y="17860"/>
                </a:lnTo>
                <a:lnTo>
                  <a:pt x="330398" y="17860"/>
                </a:lnTo>
                <a:lnTo>
                  <a:pt x="383976" y="17860"/>
                </a:lnTo>
                <a:lnTo>
                  <a:pt x="437555" y="17860"/>
                </a:lnTo>
                <a:lnTo>
                  <a:pt x="491133" y="17860"/>
                </a:lnTo>
                <a:lnTo>
                  <a:pt x="553641" y="17860"/>
                </a:lnTo>
                <a:lnTo>
                  <a:pt x="607219" y="8930"/>
                </a:lnTo>
                <a:lnTo>
                  <a:pt x="660797" y="8930"/>
                </a:lnTo>
                <a:lnTo>
                  <a:pt x="714375" y="8930"/>
                </a:lnTo>
                <a:lnTo>
                  <a:pt x="767953" y="8930"/>
                </a:lnTo>
                <a:lnTo>
                  <a:pt x="812601" y="0"/>
                </a:lnTo>
                <a:lnTo>
                  <a:pt x="866180" y="0"/>
                </a:lnTo>
                <a:lnTo>
                  <a:pt x="901898" y="0"/>
                </a:lnTo>
                <a:lnTo>
                  <a:pt x="946547" y="0"/>
                </a:lnTo>
                <a:lnTo>
                  <a:pt x="973336" y="0"/>
                </a:lnTo>
                <a:lnTo>
                  <a:pt x="991195" y="0"/>
                </a:lnTo>
                <a:lnTo>
                  <a:pt x="1009055" y="0"/>
                </a:lnTo>
                <a:lnTo>
                  <a:pt x="1017984" y="8930"/>
                </a:lnTo>
                <a:lnTo>
                  <a:pt x="1017984" y="8930"/>
                </a:lnTo>
                <a:lnTo>
                  <a:pt x="1009055" y="0"/>
                </a:lnTo>
                <a:lnTo>
                  <a:pt x="100905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3" name="Freeform 31802"/>
          <p:cNvSpPr/>
          <p:nvPr/>
        </p:nvSpPr>
        <p:spPr bwMode="auto">
          <a:xfrm>
            <a:off x="2821781" y="3411140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8930"/>
                </a:lnTo>
                <a:lnTo>
                  <a:pt x="9822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4" name="Freeform 31803"/>
          <p:cNvSpPr/>
          <p:nvPr/>
        </p:nvSpPr>
        <p:spPr bwMode="auto">
          <a:xfrm>
            <a:off x="3741539" y="3393281"/>
            <a:ext cx="160735" cy="35720"/>
          </a:xfrm>
          <a:custGeom>
            <a:avLst/>
            <a:gdLst/>
            <a:ahLst/>
            <a:cxnLst/>
            <a:rect l="0" t="0" r="0" b="0"/>
            <a:pathLst>
              <a:path w="160735" h="35720">
                <a:moveTo>
                  <a:pt x="0" y="35719"/>
                </a:moveTo>
                <a:lnTo>
                  <a:pt x="8930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2678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5" name="Freeform 31804"/>
          <p:cNvSpPr/>
          <p:nvPr/>
        </p:nvSpPr>
        <p:spPr bwMode="auto">
          <a:xfrm>
            <a:off x="7224117" y="3027164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17859"/>
                </a:moveTo>
                <a:lnTo>
                  <a:pt x="8930" y="17859"/>
                </a:lnTo>
                <a:lnTo>
                  <a:pt x="17860" y="17859"/>
                </a:lnTo>
                <a:lnTo>
                  <a:pt x="44649" y="8929"/>
                </a:lnTo>
                <a:lnTo>
                  <a:pt x="71438" y="8929"/>
                </a:lnTo>
                <a:lnTo>
                  <a:pt x="98227" y="8929"/>
                </a:lnTo>
                <a:lnTo>
                  <a:pt x="133946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6" name="Freeform 31805"/>
          <p:cNvSpPr/>
          <p:nvPr/>
        </p:nvSpPr>
        <p:spPr bwMode="auto">
          <a:xfrm>
            <a:off x="7768828" y="3045023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8930"/>
                </a:moveTo>
                <a:lnTo>
                  <a:pt x="8930" y="8930"/>
                </a:lnTo>
                <a:lnTo>
                  <a:pt x="35719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7" name="Freeform 31806"/>
          <p:cNvSpPr/>
          <p:nvPr/>
        </p:nvSpPr>
        <p:spPr bwMode="auto">
          <a:xfrm>
            <a:off x="7143750" y="3214687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107156"/>
                </a:lnTo>
                <a:lnTo>
                  <a:pt x="35719" y="125016"/>
                </a:lnTo>
                <a:lnTo>
                  <a:pt x="35719" y="142875"/>
                </a:lnTo>
                <a:lnTo>
                  <a:pt x="44648" y="16073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8" y="160734"/>
                </a:lnTo>
                <a:lnTo>
                  <a:pt x="71438" y="151805"/>
                </a:lnTo>
                <a:lnTo>
                  <a:pt x="80367" y="125016"/>
                </a:lnTo>
                <a:lnTo>
                  <a:pt x="89297" y="98227"/>
                </a:lnTo>
                <a:lnTo>
                  <a:pt x="98227" y="71438"/>
                </a:lnTo>
                <a:lnTo>
                  <a:pt x="107156" y="44649"/>
                </a:lnTo>
                <a:lnTo>
                  <a:pt x="116086" y="26789"/>
                </a:lnTo>
                <a:lnTo>
                  <a:pt x="125016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1785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8" name="Freeform 31807"/>
          <p:cNvSpPr/>
          <p:nvPr/>
        </p:nvSpPr>
        <p:spPr bwMode="auto">
          <a:xfrm>
            <a:off x="7295555" y="3268265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44648" y="89297"/>
                </a:lnTo>
                <a:lnTo>
                  <a:pt x="62508" y="98227"/>
                </a:lnTo>
                <a:lnTo>
                  <a:pt x="71437" y="107156"/>
                </a:lnTo>
                <a:lnTo>
                  <a:pt x="80367" y="116086"/>
                </a:lnTo>
                <a:lnTo>
                  <a:pt x="80367" y="125016"/>
                </a:lnTo>
                <a:lnTo>
                  <a:pt x="80367" y="133946"/>
                </a:lnTo>
                <a:lnTo>
                  <a:pt x="71437" y="142875"/>
                </a:lnTo>
                <a:lnTo>
                  <a:pt x="62508" y="151805"/>
                </a:lnTo>
                <a:lnTo>
                  <a:pt x="35718" y="151805"/>
                </a:lnTo>
                <a:lnTo>
                  <a:pt x="3571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09" name="Freeform 31808"/>
          <p:cNvSpPr/>
          <p:nvPr/>
        </p:nvSpPr>
        <p:spPr bwMode="auto">
          <a:xfrm>
            <a:off x="7277695" y="3411140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0" name="Freeform 31809"/>
          <p:cNvSpPr/>
          <p:nvPr/>
        </p:nvSpPr>
        <p:spPr bwMode="auto">
          <a:xfrm>
            <a:off x="7697391" y="3170039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53578" y="35718"/>
                </a:moveTo>
                <a:lnTo>
                  <a:pt x="44648" y="35718"/>
                </a:lnTo>
                <a:lnTo>
                  <a:pt x="44648" y="35718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59" y="5357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8929" y="178593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8" y="14287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7" y="71437"/>
                </a:lnTo>
                <a:lnTo>
                  <a:pt x="71437" y="44648"/>
                </a:lnTo>
                <a:lnTo>
                  <a:pt x="80367" y="35718"/>
                </a:lnTo>
                <a:lnTo>
                  <a:pt x="89297" y="17859"/>
                </a:lnTo>
                <a:lnTo>
                  <a:pt x="10715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1" name="Freeform 31810"/>
          <p:cNvSpPr/>
          <p:nvPr/>
        </p:nvSpPr>
        <p:spPr bwMode="auto">
          <a:xfrm>
            <a:off x="7849195" y="3178968"/>
            <a:ext cx="116087" cy="250033"/>
          </a:xfrm>
          <a:custGeom>
            <a:avLst/>
            <a:gdLst/>
            <a:ahLst/>
            <a:cxnLst/>
            <a:rect l="0" t="0" r="0" b="0"/>
            <a:pathLst>
              <a:path w="116087" h="250033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35719" y="53578"/>
                </a:lnTo>
                <a:lnTo>
                  <a:pt x="26789" y="8929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14313"/>
                </a:lnTo>
                <a:lnTo>
                  <a:pt x="17860" y="232172"/>
                </a:lnTo>
                <a:lnTo>
                  <a:pt x="35719" y="241102"/>
                </a:lnTo>
                <a:lnTo>
                  <a:pt x="62508" y="250032"/>
                </a:lnTo>
                <a:lnTo>
                  <a:pt x="89297" y="250032"/>
                </a:lnTo>
                <a:lnTo>
                  <a:pt x="98227" y="241102"/>
                </a:lnTo>
                <a:lnTo>
                  <a:pt x="116086" y="22324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2" name="Freeform 31811"/>
          <p:cNvSpPr/>
          <p:nvPr/>
        </p:nvSpPr>
        <p:spPr bwMode="auto">
          <a:xfrm>
            <a:off x="7804547" y="3259336"/>
            <a:ext cx="223243" cy="44649"/>
          </a:xfrm>
          <a:custGeom>
            <a:avLst/>
            <a:gdLst/>
            <a:ahLst/>
            <a:cxnLst/>
            <a:rect l="0" t="0" r="0" b="0"/>
            <a:pathLst>
              <a:path w="223243" h="44649">
                <a:moveTo>
                  <a:pt x="0" y="44648"/>
                </a:moveTo>
                <a:lnTo>
                  <a:pt x="17859" y="35718"/>
                </a:lnTo>
                <a:lnTo>
                  <a:pt x="35719" y="35718"/>
                </a:lnTo>
                <a:lnTo>
                  <a:pt x="80367" y="35718"/>
                </a:lnTo>
                <a:lnTo>
                  <a:pt x="116086" y="26789"/>
                </a:lnTo>
                <a:lnTo>
                  <a:pt x="169664" y="26789"/>
                </a:lnTo>
                <a:lnTo>
                  <a:pt x="205383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3" name="Freeform 31812"/>
          <p:cNvSpPr/>
          <p:nvPr/>
        </p:nvSpPr>
        <p:spPr bwMode="auto">
          <a:xfrm>
            <a:off x="2705695" y="3937992"/>
            <a:ext cx="491134" cy="428626"/>
          </a:xfrm>
          <a:custGeom>
            <a:avLst/>
            <a:gdLst/>
            <a:ahLst/>
            <a:cxnLst/>
            <a:rect l="0" t="0" r="0" b="0"/>
            <a:pathLst>
              <a:path w="491134" h="428626">
                <a:moveTo>
                  <a:pt x="250032" y="35719"/>
                </a:moveTo>
                <a:lnTo>
                  <a:pt x="250032" y="35719"/>
                </a:lnTo>
                <a:lnTo>
                  <a:pt x="241102" y="35719"/>
                </a:lnTo>
                <a:lnTo>
                  <a:pt x="232172" y="35719"/>
                </a:lnTo>
                <a:lnTo>
                  <a:pt x="223243" y="44648"/>
                </a:lnTo>
                <a:lnTo>
                  <a:pt x="205383" y="44648"/>
                </a:lnTo>
                <a:lnTo>
                  <a:pt x="187524" y="53578"/>
                </a:lnTo>
                <a:lnTo>
                  <a:pt x="160735" y="62508"/>
                </a:lnTo>
                <a:lnTo>
                  <a:pt x="142875" y="71437"/>
                </a:lnTo>
                <a:lnTo>
                  <a:pt x="125016" y="89297"/>
                </a:lnTo>
                <a:lnTo>
                  <a:pt x="98227" y="98226"/>
                </a:lnTo>
                <a:lnTo>
                  <a:pt x="80368" y="125015"/>
                </a:lnTo>
                <a:lnTo>
                  <a:pt x="62508" y="142875"/>
                </a:lnTo>
                <a:lnTo>
                  <a:pt x="44649" y="178594"/>
                </a:lnTo>
                <a:lnTo>
                  <a:pt x="17860" y="205383"/>
                </a:lnTo>
                <a:lnTo>
                  <a:pt x="8930" y="241101"/>
                </a:lnTo>
                <a:lnTo>
                  <a:pt x="0" y="276820"/>
                </a:lnTo>
                <a:lnTo>
                  <a:pt x="0" y="321469"/>
                </a:lnTo>
                <a:lnTo>
                  <a:pt x="0" y="357187"/>
                </a:lnTo>
                <a:lnTo>
                  <a:pt x="17860" y="383976"/>
                </a:lnTo>
                <a:lnTo>
                  <a:pt x="53578" y="410765"/>
                </a:lnTo>
                <a:lnTo>
                  <a:pt x="98227" y="419695"/>
                </a:lnTo>
                <a:lnTo>
                  <a:pt x="151805" y="428625"/>
                </a:lnTo>
                <a:lnTo>
                  <a:pt x="214313" y="428625"/>
                </a:lnTo>
                <a:lnTo>
                  <a:pt x="276821" y="410765"/>
                </a:lnTo>
                <a:lnTo>
                  <a:pt x="339328" y="392906"/>
                </a:lnTo>
                <a:lnTo>
                  <a:pt x="383977" y="366117"/>
                </a:lnTo>
                <a:lnTo>
                  <a:pt x="428625" y="339328"/>
                </a:lnTo>
                <a:lnTo>
                  <a:pt x="464344" y="303609"/>
                </a:lnTo>
                <a:lnTo>
                  <a:pt x="482203" y="258961"/>
                </a:lnTo>
                <a:lnTo>
                  <a:pt x="491133" y="223242"/>
                </a:lnTo>
                <a:lnTo>
                  <a:pt x="491133" y="178594"/>
                </a:lnTo>
                <a:lnTo>
                  <a:pt x="491133" y="133945"/>
                </a:lnTo>
                <a:lnTo>
                  <a:pt x="473274" y="98226"/>
                </a:lnTo>
                <a:lnTo>
                  <a:pt x="455414" y="62508"/>
                </a:lnTo>
                <a:lnTo>
                  <a:pt x="428625" y="35719"/>
                </a:lnTo>
                <a:lnTo>
                  <a:pt x="383977" y="8929"/>
                </a:lnTo>
                <a:lnTo>
                  <a:pt x="339328" y="0"/>
                </a:lnTo>
                <a:lnTo>
                  <a:pt x="267891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4" name="Freeform 31813"/>
          <p:cNvSpPr/>
          <p:nvPr/>
        </p:nvSpPr>
        <p:spPr bwMode="auto">
          <a:xfrm>
            <a:off x="3259336" y="432196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5" name="Freeform 31814"/>
          <p:cNvSpPr/>
          <p:nvPr/>
        </p:nvSpPr>
        <p:spPr bwMode="auto">
          <a:xfrm>
            <a:off x="3545086" y="4330898"/>
            <a:ext cx="607220" cy="17860"/>
          </a:xfrm>
          <a:custGeom>
            <a:avLst/>
            <a:gdLst/>
            <a:ahLst/>
            <a:cxnLst/>
            <a:rect l="0" t="0" r="0" b="0"/>
            <a:pathLst>
              <a:path w="607220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71437" y="0"/>
                </a:lnTo>
                <a:lnTo>
                  <a:pt x="107156" y="8930"/>
                </a:lnTo>
                <a:lnTo>
                  <a:pt x="142875" y="8930"/>
                </a:lnTo>
                <a:lnTo>
                  <a:pt x="187523" y="8930"/>
                </a:lnTo>
                <a:lnTo>
                  <a:pt x="232172" y="8930"/>
                </a:lnTo>
                <a:lnTo>
                  <a:pt x="285750" y="8930"/>
                </a:lnTo>
                <a:lnTo>
                  <a:pt x="330398" y="8930"/>
                </a:lnTo>
                <a:lnTo>
                  <a:pt x="383977" y="8930"/>
                </a:lnTo>
                <a:lnTo>
                  <a:pt x="437555" y="8930"/>
                </a:lnTo>
                <a:lnTo>
                  <a:pt x="491133" y="17859"/>
                </a:lnTo>
                <a:lnTo>
                  <a:pt x="553641" y="17859"/>
                </a:lnTo>
                <a:lnTo>
                  <a:pt x="607219" y="17859"/>
                </a:lnTo>
                <a:lnTo>
                  <a:pt x="60721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6" name="Freeform 31815"/>
          <p:cNvSpPr/>
          <p:nvPr/>
        </p:nvSpPr>
        <p:spPr bwMode="auto">
          <a:xfrm>
            <a:off x="5018484" y="2509242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8930" y="62508"/>
                </a:moveTo>
                <a:lnTo>
                  <a:pt x="8930" y="53578"/>
                </a:lnTo>
                <a:lnTo>
                  <a:pt x="8930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7" name="Freeform 31816"/>
          <p:cNvSpPr/>
          <p:nvPr/>
        </p:nvSpPr>
        <p:spPr bwMode="auto">
          <a:xfrm>
            <a:off x="2205633" y="5652491"/>
            <a:ext cx="803673" cy="62509"/>
          </a:xfrm>
          <a:custGeom>
            <a:avLst/>
            <a:gdLst/>
            <a:ahLst/>
            <a:cxnLst/>
            <a:rect l="0" t="0" r="0" b="0"/>
            <a:pathLst>
              <a:path w="803673" h="62509">
                <a:moveTo>
                  <a:pt x="8930" y="17860"/>
                </a:move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53578" y="17860"/>
                </a:lnTo>
                <a:lnTo>
                  <a:pt x="80367" y="26789"/>
                </a:lnTo>
                <a:lnTo>
                  <a:pt x="125015" y="26789"/>
                </a:lnTo>
                <a:lnTo>
                  <a:pt x="169664" y="26789"/>
                </a:lnTo>
                <a:lnTo>
                  <a:pt x="223242" y="35719"/>
                </a:lnTo>
                <a:lnTo>
                  <a:pt x="285750" y="35719"/>
                </a:lnTo>
                <a:lnTo>
                  <a:pt x="348258" y="35719"/>
                </a:lnTo>
                <a:lnTo>
                  <a:pt x="410765" y="35719"/>
                </a:lnTo>
                <a:lnTo>
                  <a:pt x="473273" y="44649"/>
                </a:lnTo>
                <a:lnTo>
                  <a:pt x="535781" y="44649"/>
                </a:lnTo>
                <a:lnTo>
                  <a:pt x="598289" y="44649"/>
                </a:lnTo>
                <a:lnTo>
                  <a:pt x="651867" y="44649"/>
                </a:lnTo>
                <a:lnTo>
                  <a:pt x="705445" y="44649"/>
                </a:lnTo>
                <a:lnTo>
                  <a:pt x="741164" y="44649"/>
                </a:lnTo>
                <a:lnTo>
                  <a:pt x="776883" y="53579"/>
                </a:lnTo>
                <a:lnTo>
                  <a:pt x="794742" y="53579"/>
                </a:lnTo>
                <a:lnTo>
                  <a:pt x="803672" y="62508"/>
                </a:lnTo>
                <a:lnTo>
                  <a:pt x="794742" y="62508"/>
                </a:lnTo>
                <a:lnTo>
                  <a:pt x="79474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8" name="Freeform 31817"/>
          <p:cNvSpPr/>
          <p:nvPr/>
        </p:nvSpPr>
        <p:spPr bwMode="auto">
          <a:xfrm>
            <a:off x="2669977" y="5840015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8929" y="98226"/>
                </a:moveTo>
                <a:lnTo>
                  <a:pt x="8929" y="89297"/>
                </a:lnTo>
                <a:lnTo>
                  <a:pt x="8929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8929" y="214312"/>
                </a:lnTo>
                <a:lnTo>
                  <a:pt x="17859" y="241101"/>
                </a:lnTo>
                <a:lnTo>
                  <a:pt x="17859" y="276820"/>
                </a:lnTo>
                <a:lnTo>
                  <a:pt x="26789" y="294680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12539"/>
                </a:lnTo>
                <a:lnTo>
                  <a:pt x="26789" y="303609"/>
                </a:lnTo>
                <a:lnTo>
                  <a:pt x="26789" y="294680"/>
                </a:lnTo>
                <a:lnTo>
                  <a:pt x="26789" y="285750"/>
                </a:lnTo>
                <a:lnTo>
                  <a:pt x="26789" y="258961"/>
                </a:lnTo>
                <a:lnTo>
                  <a:pt x="35718" y="223242"/>
                </a:lnTo>
                <a:lnTo>
                  <a:pt x="44648" y="178594"/>
                </a:lnTo>
                <a:lnTo>
                  <a:pt x="53578" y="133945"/>
                </a:lnTo>
                <a:lnTo>
                  <a:pt x="62507" y="98226"/>
                </a:lnTo>
                <a:lnTo>
                  <a:pt x="71437" y="53578"/>
                </a:lnTo>
                <a:lnTo>
                  <a:pt x="89296" y="26789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26789"/>
                </a:lnTo>
                <a:lnTo>
                  <a:pt x="142875" y="53578"/>
                </a:lnTo>
                <a:lnTo>
                  <a:pt x="151804" y="89297"/>
                </a:lnTo>
                <a:lnTo>
                  <a:pt x="160734" y="125015"/>
                </a:lnTo>
                <a:lnTo>
                  <a:pt x="178593" y="160734"/>
                </a:lnTo>
                <a:lnTo>
                  <a:pt x="187523" y="196453"/>
                </a:lnTo>
                <a:lnTo>
                  <a:pt x="205382" y="232172"/>
                </a:lnTo>
                <a:lnTo>
                  <a:pt x="223242" y="258961"/>
                </a:lnTo>
                <a:lnTo>
                  <a:pt x="232171" y="276820"/>
                </a:lnTo>
                <a:lnTo>
                  <a:pt x="241101" y="285750"/>
                </a:lnTo>
                <a:lnTo>
                  <a:pt x="250031" y="303609"/>
                </a:lnTo>
                <a:lnTo>
                  <a:pt x="250031" y="303609"/>
                </a:lnTo>
                <a:lnTo>
                  <a:pt x="250031" y="303609"/>
                </a:lnTo>
                <a:lnTo>
                  <a:pt x="232171" y="294680"/>
                </a:lnTo>
                <a:lnTo>
                  <a:pt x="205382" y="276820"/>
                </a:lnTo>
                <a:lnTo>
                  <a:pt x="205382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19" name="Freeform 31818"/>
          <p:cNvSpPr/>
          <p:nvPr/>
        </p:nvSpPr>
        <p:spPr bwMode="auto">
          <a:xfrm>
            <a:off x="2643188" y="6054327"/>
            <a:ext cx="187524" cy="17861"/>
          </a:xfrm>
          <a:custGeom>
            <a:avLst/>
            <a:gdLst/>
            <a:ahLst/>
            <a:cxnLst/>
            <a:rect l="0" t="0" r="0" b="0"/>
            <a:pathLst>
              <a:path w="187524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17860"/>
                </a:lnTo>
                <a:lnTo>
                  <a:pt x="107156" y="17860"/>
                </a:lnTo>
                <a:lnTo>
                  <a:pt x="142875" y="1786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0" name="Freeform 31819"/>
          <p:cNvSpPr/>
          <p:nvPr/>
        </p:nvSpPr>
        <p:spPr bwMode="auto">
          <a:xfrm>
            <a:off x="2973586" y="5813226"/>
            <a:ext cx="294681" cy="303610"/>
          </a:xfrm>
          <a:custGeom>
            <a:avLst/>
            <a:gdLst/>
            <a:ahLst/>
            <a:cxnLst/>
            <a:rect l="0" t="0" r="0" b="0"/>
            <a:pathLst>
              <a:path w="294681" h="30361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17859"/>
                </a:lnTo>
                <a:lnTo>
                  <a:pt x="26789" y="35719"/>
                </a:lnTo>
                <a:lnTo>
                  <a:pt x="35719" y="62508"/>
                </a:lnTo>
                <a:lnTo>
                  <a:pt x="35719" y="98226"/>
                </a:lnTo>
                <a:lnTo>
                  <a:pt x="26789" y="133945"/>
                </a:lnTo>
                <a:lnTo>
                  <a:pt x="26789" y="178594"/>
                </a:lnTo>
                <a:lnTo>
                  <a:pt x="17859" y="21431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285750"/>
                </a:lnTo>
                <a:lnTo>
                  <a:pt x="35719" y="285750"/>
                </a:lnTo>
                <a:lnTo>
                  <a:pt x="44648" y="276820"/>
                </a:lnTo>
                <a:lnTo>
                  <a:pt x="62508" y="267890"/>
                </a:lnTo>
                <a:lnTo>
                  <a:pt x="89297" y="267890"/>
                </a:lnTo>
                <a:lnTo>
                  <a:pt x="125016" y="267890"/>
                </a:lnTo>
                <a:lnTo>
                  <a:pt x="160734" y="267890"/>
                </a:lnTo>
                <a:lnTo>
                  <a:pt x="196453" y="276820"/>
                </a:lnTo>
                <a:lnTo>
                  <a:pt x="232172" y="285750"/>
                </a:lnTo>
                <a:lnTo>
                  <a:pt x="258961" y="294679"/>
                </a:lnTo>
                <a:lnTo>
                  <a:pt x="276820" y="294679"/>
                </a:lnTo>
                <a:lnTo>
                  <a:pt x="285750" y="303609"/>
                </a:lnTo>
                <a:lnTo>
                  <a:pt x="294680" y="294679"/>
                </a:lnTo>
                <a:lnTo>
                  <a:pt x="294680" y="285750"/>
                </a:lnTo>
                <a:lnTo>
                  <a:pt x="29468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1" name="Freeform 31820"/>
          <p:cNvSpPr/>
          <p:nvPr/>
        </p:nvSpPr>
        <p:spPr bwMode="auto">
          <a:xfrm>
            <a:off x="3268266" y="5795366"/>
            <a:ext cx="258962" cy="294681"/>
          </a:xfrm>
          <a:custGeom>
            <a:avLst/>
            <a:gdLst/>
            <a:ahLst/>
            <a:cxnLst/>
            <a:rect l="0" t="0" r="0" b="0"/>
            <a:pathLst>
              <a:path w="258962" h="294681">
                <a:moveTo>
                  <a:pt x="8929" y="26789"/>
                </a:moveTo>
                <a:lnTo>
                  <a:pt x="892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8929" y="169664"/>
                </a:lnTo>
                <a:lnTo>
                  <a:pt x="17859" y="187524"/>
                </a:lnTo>
                <a:lnTo>
                  <a:pt x="26789" y="205383"/>
                </a:lnTo>
                <a:lnTo>
                  <a:pt x="44648" y="214313"/>
                </a:lnTo>
                <a:lnTo>
                  <a:pt x="53578" y="223243"/>
                </a:lnTo>
                <a:lnTo>
                  <a:pt x="71437" y="223243"/>
                </a:lnTo>
                <a:lnTo>
                  <a:pt x="80367" y="214313"/>
                </a:lnTo>
                <a:lnTo>
                  <a:pt x="98226" y="205383"/>
                </a:lnTo>
                <a:lnTo>
                  <a:pt x="107156" y="196454"/>
                </a:lnTo>
                <a:lnTo>
                  <a:pt x="116086" y="178594"/>
                </a:lnTo>
                <a:lnTo>
                  <a:pt x="125015" y="160735"/>
                </a:lnTo>
                <a:lnTo>
                  <a:pt x="125015" y="133946"/>
                </a:lnTo>
                <a:lnTo>
                  <a:pt x="133945" y="107157"/>
                </a:lnTo>
                <a:lnTo>
                  <a:pt x="133945" y="71438"/>
                </a:lnTo>
                <a:lnTo>
                  <a:pt x="142875" y="35719"/>
                </a:lnTo>
                <a:lnTo>
                  <a:pt x="142875" y="1786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5" y="26789"/>
                </a:lnTo>
                <a:lnTo>
                  <a:pt x="133945" y="62508"/>
                </a:lnTo>
                <a:lnTo>
                  <a:pt x="125015" y="98227"/>
                </a:lnTo>
                <a:lnTo>
                  <a:pt x="125015" y="142875"/>
                </a:lnTo>
                <a:lnTo>
                  <a:pt x="125015" y="178594"/>
                </a:lnTo>
                <a:lnTo>
                  <a:pt x="133945" y="214313"/>
                </a:lnTo>
                <a:lnTo>
                  <a:pt x="151804" y="241102"/>
                </a:lnTo>
                <a:lnTo>
                  <a:pt x="169664" y="267891"/>
                </a:lnTo>
                <a:lnTo>
                  <a:pt x="187523" y="276821"/>
                </a:lnTo>
                <a:lnTo>
                  <a:pt x="205382" y="285750"/>
                </a:lnTo>
                <a:lnTo>
                  <a:pt x="223242" y="294680"/>
                </a:lnTo>
                <a:lnTo>
                  <a:pt x="241101" y="285750"/>
                </a:lnTo>
                <a:lnTo>
                  <a:pt x="250031" y="267891"/>
                </a:lnTo>
                <a:lnTo>
                  <a:pt x="258961" y="241102"/>
                </a:lnTo>
                <a:lnTo>
                  <a:pt x="258961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2" name="Freeform 31821"/>
          <p:cNvSpPr/>
          <p:nvPr/>
        </p:nvSpPr>
        <p:spPr bwMode="auto">
          <a:xfrm>
            <a:off x="3634383" y="5902523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893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25015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3" name="Freeform 31822"/>
          <p:cNvSpPr/>
          <p:nvPr/>
        </p:nvSpPr>
        <p:spPr bwMode="auto">
          <a:xfrm>
            <a:off x="3616523" y="5706070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892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4" name="Freeform 31823"/>
          <p:cNvSpPr/>
          <p:nvPr/>
        </p:nvSpPr>
        <p:spPr bwMode="auto">
          <a:xfrm>
            <a:off x="3732609" y="5848945"/>
            <a:ext cx="205384" cy="151805"/>
          </a:xfrm>
          <a:custGeom>
            <a:avLst/>
            <a:gdLst/>
            <a:ahLst/>
            <a:cxnLst/>
            <a:rect l="0" t="0" r="0" b="0"/>
            <a:pathLst>
              <a:path w="205384" h="151805">
                <a:moveTo>
                  <a:pt x="17860" y="26789"/>
                </a:moveTo>
                <a:lnTo>
                  <a:pt x="17860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17860" y="142875"/>
                </a:lnTo>
                <a:lnTo>
                  <a:pt x="26789" y="125015"/>
                </a:lnTo>
                <a:lnTo>
                  <a:pt x="44649" y="107156"/>
                </a:lnTo>
                <a:lnTo>
                  <a:pt x="53579" y="80367"/>
                </a:lnTo>
                <a:lnTo>
                  <a:pt x="71438" y="62507"/>
                </a:lnTo>
                <a:lnTo>
                  <a:pt x="89297" y="35718"/>
                </a:lnTo>
                <a:lnTo>
                  <a:pt x="107157" y="17859"/>
                </a:lnTo>
                <a:lnTo>
                  <a:pt x="116086" y="8929"/>
                </a:lnTo>
                <a:lnTo>
                  <a:pt x="125016" y="0"/>
                </a:lnTo>
                <a:lnTo>
                  <a:pt x="133946" y="8929"/>
                </a:lnTo>
                <a:lnTo>
                  <a:pt x="142875" y="17859"/>
                </a:lnTo>
                <a:lnTo>
                  <a:pt x="151805" y="44648"/>
                </a:lnTo>
                <a:lnTo>
                  <a:pt x="151805" y="62507"/>
                </a:lnTo>
                <a:lnTo>
                  <a:pt x="160735" y="89296"/>
                </a:lnTo>
                <a:lnTo>
                  <a:pt x="160735" y="116085"/>
                </a:lnTo>
                <a:lnTo>
                  <a:pt x="169664" y="125015"/>
                </a:lnTo>
                <a:lnTo>
                  <a:pt x="169664" y="142875"/>
                </a:lnTo>
                <a:lnTo>
                  <a:pt x="178594" y="151804"/>
                </a:lnTo>
                <a:lnTo>
                  <a:pt x="187524" y="151804"/>
                </a:lnTo>
                <a:lnTo>
                  <a:pt x="196454" y="151804"/>
                </a:lnTo>
                <a:lnTo>
                  <a:pt x="205383" y="133945"/>
                </a:lnTo>
                <a:lnTo>
                  <a:pt x="205383" y="116085"/>
                </a:lnTo>
                <a:lnTo>
                  <a:pt x="205383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5" name="Freeform 31824"/>
          <p:cNvSpPr/>
          <p:nvPr/>
        </p:nvSpPr>
        <p:spPr bwMode="auto">
          <a:xfrm>
            <a:off x="3955852" y="5777507"/>
            <a:ext cx="151805" cy="294681"/>
          </a:xfrm>
          <a:custGeom>
            <a:avLst/>
            <a:gdLst/>
            <a:ahLst/>
            <a:cxnLst/>
            <a:rect l="0" t="0" r="0" b="0"/>
            <a:pathLst>
              <a:path w="151805" h="294681">
                <a:moveTo>
                  <a:pt x="26789" y="71438"/>
                </a:moveTo>
                <a:lnTo>
                  <a:pt x="26789" y="71438"/>
                </a:lnTo>
                <a:lnTo>
                  <a:pt x="26789" y="80367"/>
                </a:lnTo>
                <a:lnTo>
                  <a:pt x="26789" y="98227"/>
                </a:lnTo>
                <a:lnTo>
                  <a:pt x="26789" y="133945"/>
                </a:lnTo>
                <a:lnTo>
                  <a:pt x="26789" y="169664"/>
                </a:lnTo>
                <a:lnTo>
                  <a:pt x="17859" y="205383"/>
                </a:lnTo>
                <a:lnTo>
                  <a:pt x="8929" y="241102"/>
                </a:lnTo>
                <a:lnTo>
                  <a:pt x="8929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8929" y="294680"/>
                </a:lnTo>
                <a:lnTo>
                  <a:pt x="8929" y="285750"/>
                </a:lnTo>
                <a:lnTo>
                  <a:pt x="8929" y="276820"/>
                </a:lnTo>
                <a:lnTo>
                  <a:pt x="8929" y="258961"/>
                </a:lnTo>
                <a:lnTo>
                  <a:pt x="17859" y="232172"/>
                </a:lnTo>
                <a:lnTo>
                  <a:pt x="17859" y="196453"/>
                </a:lnTo>
                <a:lnTo>
                  <a:pt x="17859" y="151805"/>
                </a:lnTo>
                <a:lnTo>
                  <a:pt x="8929" y="116086"/>
                </a:lnTo>
                <a:lnTo>
                  <a:pt x="8929" y="71438"/>
                </a:lnTo>
                <a:lnTo>
                  <a:pt x="8929" y="44648"/>
                </a:lnTo>
                <a:lnTo>
                  <a:pt x="8929" y="17859"/>
                </a:lnTo>
                <a:lnTo>
                  <a:pt x="17859" y="893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17859"/>
                </a:lnTo>
                <a:lnTo>
                  <a:pt x="125015" y="35719"/>
                </a:lnTo>
                <a:lnTo>
                  <a:pt x="142875" y="53578"/>
                </a:lnTo>
                <a:lnTo>
                  <a:pt x="151804" y="71438"/>
                </a:lnTo>
                <a:lnTo>
                  <a:pt x="142875" y="89297"/>
                </a:lnTo>
                <a:lnTo>
                  <a:pt x="125015" y="98227"/>
                </a:lnTo>
                <a:lnTo>
                  <a:pt x="107156" y="107156"/>
                </a:lnTo>
                <a:lnTo>
                  <a:pt x="80367" y="107156"/>
                </a:lnTo>
                <a:lnTo>
                  <a:pt x="53578" y="107156"/>
                </a:lnTo>
                <a:lnTo>
                  <a:pt x="35718" y="107156"/>
                </a:lnTo>
                <a:lnTo>
                  <a:pt x="26789" y="89297"/>
                </a:lnTo>
                <a:lnTo>
                  <a:pt x="26789" y="80367"/>
                </a:lnTo>
                <a:lnTo>
                  <a:pt x="35718" y="7143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6" name="Freeform 31825"/>
          <p:cNvSpPr/>
          <p:nvPr/>
        </p:nvSpPr>
        <p:spPr bwMode="auto">
          <a:xfrm>
            <a:off x="4098727" y="5607843"/>
            <a:ext cx="339329" cy="339329"/>
          </a:xfrm>
          <a:custGeom>
            <a:avLst/>
            <a:gdLst/>
            <a:ahLst/>
            <a:cxnLst/>
            <a:rect l="0" t="0" r="0" b="0"/>
            <a:pathLst>
              <a:path w="339329" h="339329">
                <a:moveTo>
                  <a:pt x="8929" y="151805"/>
                </a:moveTo>
                <a:lnTo>
                  <a:pt x="8929" y="151805"/>
                </a:lnTo>
                <a:lnTo>
                  <a:pt x="8929" y="151805"/>
                </a:lnTo>
                <a:lnTo>
                  <a:pt x="17859" y="151805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0" y="267891"/>
                </a:lnTo>
                <a:lnTo>
                  <a:pt x="0" y="276820"/>
                </a:lnTo>
                <a:lnTo>
                  <a:pt x="8929" y="285750"/>
                </a:lnTo>
                <a:lnTo>
                  <a:pt x="17859" y="285750"/>
                </a:lnTo>
                <a:lnTo>
                  <a:pt x="35718" y="285750"/>
                </a:lnTo>
                <a:lnTo>
                  <a:pt x="53578" y="276820"/>
                </a:lnTo>
                <a:lnTo>
                  <a:pt x="71437" y="258961"/>
                </a:lnTo>
                <a:lnTo>
                  <a:pt x="89296" y="241102"/>
                </a:lnTo>
                <a:lnTo>
                  <a:pt x="107156" y="223242"/>
                </a:lnTo>
                <a:lnTo>
                  <a:pt x="125015" y="205383"/>
                </a:lnTo>
                <a:lnTo>
                  <a:pt x="133945" y="196453"/>
                </a:lnTo>
                <a:lnTo>
                  <a:pt x="133945" y="205383"/>
                </a:lnTo>
                <a:lnTo>
                  <a:pt x="125015" y="214312"/>
                </a:lnTo>
                <a:lnTo>
                  <a:pt x="116086" y="232172"/>
                </a:lnTo>
                <a:lnTo>
                  <a:pt x="107156" y="258961"/>
                </a:lnTo>
                <a:lnTo>
                  <a:pt x="98226" y="276820"/>
                </a:lnTo>
                <a:lnTo>
                  <a:pt x="107156" y="285750"/>
                </a:lnTo>
                <a:lnTo>
                  <a:pt x="107156" y="294680"/>
                </a:lnTo>
                <a:lnTo>
                  <a:pt x="125015" y="285750"/>
                </a:lnTo>
                <a:lnTo>
                  <a:pt x="142875" y="276820"/>
                </a:lnTo>
                <a:lnTo>
                  <a:pt x="160734" y="258961"/>
                </a:lnTo>
                <a:lnTo>
                  <a:pt x="187523" y="223242"/>
                </a:lnTo>
                <a:lnTo>
                  <a:pt x="205382" y="196453"/>
                </a:lnTo>
                <a:lnTo>
                  <a:pt x="223242" y="160734"/>
                </a:lnTo>
                <a:lnTo>
                  <a:pt x="232171" y="116086"/>
                </a:lnTo>
                <a:lnTo>
                  <a:pt x="241101" y="80367"/>
                </a:lnTo>
                <a:lnTo>
                  <a:pt x="250031" y="44648"/>
                </a:lnTo>
                <a:lnTo>
                  <a:pt x="250031" y="26789"/>
                </a:lnTo>
                <a:lnTo>
                  <a:pt x="258961" y="8930"/>
                </a:lnTo>
                <a:lnTo>
                  <a:pt x="258961" y="0"/>
                </a:lnTo>
                <a:lnTo>
                  <a:pt x="250031" y="0"/>
                </a:lnTo>
                <a:lnTo>
                  <a:pt x="241101" y="17859"/>
                </a:lnTo>
                <a:lnTo>
                  <a:pt x="223242" y="44648"/>
                </a:lnTo>
                <a:lnTo>
                  <a:pt x="205382" y="80367"/>
                </a:lnTo>
                <a:lnTo>
                  <a:pt x="187523" y="125016"/>
                </a:lnTo>
                <a:lnTo>
                  <a:pt x="178593" y="169664"/>
                </a:lnTo>
                <a:lnTo>
                  <a:pt x="178593" y="205383"/>
                </a:lnTo>
                <a:lnTo>
                  <a:pt x="196453" y="250031"/>
                </a:lnTo>
                <a:lnTo>
                  <a:pt x="214312" y="285750"/>
                </a:lnTo>
                <a:lnTo>
                  <a:pt x="250031" y="312539"/>
                </a:lnTo>
                <a:lnTo>
                  <a:pt x="285750" y="330398"/>
                </a:lnTo>
                <a:lnTo>
                  <a:pt x="312539" y="339328"/>
                </a:lnTo>
                <a:lnTo>
                  <a:pt x="330398" y="339328"/>
                </a:lnTo>
                <a:lnTo>
                  <a:pt x="339328" y="312539"/>
                </a:lnTo>
                <a:lnTo>
                  <a:pt x="330398" y="276820"/>
                </a:lnTo>
                <a:lnTo>
                  <a:pt x="33039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7" name="Freeform 31826"/>
          <p:cNvSpPr/>
          <p:nvPr/>
        </p:nvSpPr>
        <p:spPr bwMode="auto">
          <a:xfrm>
            <a:off x="4170164" y="5598913"/>
            <a:ext cx="258962" cy="8931"/>
          </a:xfrm>
          <a:custGeom>
            <a:avLst/>
            <a:gdLst/>
            <a:ahLst/>
            <a:cxnLst/>
            <a:rect l="0" t="0" r="0" b="0"/>
            <a:pathLst>
              <a:path w="258962" h="8931">
                <a:moveTo>
                  <a:pt x="0" y="8930"/>
                </a:moveTo>
                <a:lnTo>
                  <a:pt x="17859" y="0"/>
                </a:lnTo>
                <a:lnTo>
                  <a:pt x="44649" y="0"/>
                </a:lnTo>
                <a:lnTo>
                  <a:pt x="80367" y="0"/>
                </a:lnTo>
                <a:lnTo>
                  <a:pt x="133945" y="0"/>
                </a:lnTo>
                <a:lnTo>
                  <a:pt x="178594" y="0"/>
                </a:lnTo>
                <a:lnTo>
                  <a:pt x="22324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8" name="Freeform 31827"/>
          <p:cNvSpPr/>
          <p:nvPr/>
        </p:nvSpPr>
        <p:spPr bwMode="auto">
          <a:xfrm>
            <a:off x="4509492" y="5804296"/>
            <a:ext cx="151806" cy="294681"/>
          </a:xfrm>
          <a:custGeom>
            <a:avLst/>
            <a:gdLst/>
            <a:ahLst/>
            <a:cxnLst/>
            <a:rect l="0" t="0" r="0" b="0"/>
            <a:pathLst>
              <a:path w="151806" h="294681">
                <a:moveTo>
                  <a:pt x="0" y="62508"/>
                </a:moveTo>
                <a:lnTo>
                  <a:pt x="8930" y="6250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4"/>
                </a:lnTo>
                <a:lnTo>
                  <a:pt x="8930" y="196453"/>
                </a:lnTo>
                <a:lnTo>
                  <a:pt x="8930" y="232172"/>
                </a:lnTo>
                <a:lnTo>
                  <a:pt x="17860" y="25003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58961"/>
                </a:lnTo>
                <a:lnTo>
                  <a:pt x="8930" y="241102"/>
                </a:lnTo>
                <a:lnTo>
                  <a:pt x="8930" y="223242"/>
                </a:lnTo>
                <a:lnTo>
                  <a:pt x="8930" y="187524"/>
                </a:lnTo>
                <a:lnTo>
                  <a:pt x="8930" y="151805"/>
                </a:lnTo>
                <a:lnTo>
                  <a:pt x="8930" y="116086"/>
                </a:lnTo>
                <a:lnTo>
                  <a:pt x="17860" y="80367"/>
                </a:lnTo>
                <a:lnTo>
                  <a:pt x="17860" y="53578"/>
                </a:lnTo>
                <a:lnTo>
                  <a:pt x="26789" y="2678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53578" y="53578"/>
                </a:lnTo>
                <a:lnTo>
                  <a:pt x="62508" y="89297"/>
                </a:lnTo>
                <a:lnTo>
                  <a:pt x="71438" y="125016"/>
                </a:lnTo>
                <a:lnTo>
                  <a:pt x="80367" y="169664"/>
                </a:lnTo>
                <a:lnTo>
                  <a:pt x="98227" y="205383"/>
                </a:lnTo>
                <a:lnTo>
                  <a:pt x="116086" y="241102"/>
                </a:lnTo>
                <a:lnTo>
                  <a:pt x="125016" y="267891"/>
                </a:lnTo>
                <a:lnTo>
                  <a:pt x="133946" y="285750"/>
                </a:lnTo>
                <a:lnTo>
                  <a:pt x="151805" y="294680"/>
                </a:lnTo>
                <a:lnTo>
                  <a:pt x="151805" y="294680"/>
                </a:lnTo>
                <a:lnTo>
                  <a:pt x="151805" y="285750"/>
                </a:lnTo>
                <a:lnTo>
                  <a:pt x="133946" y="258961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29" name="Freeform 31828"/>
          <p:cNvSpPr/>
          <p:nvPr/>
        </p:nvSpPr>
        <p:spPr bwMode="auto">
          <a:xfrm>
            <a:off x="4491633" y="5920382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0" y="44648"/>
                </a:moveTo>
                <a:lnTo>
                  <a:pt x="8930" y="44648"/>
                </a:lnTo>
                <a:lnTo>
                  <a:pt x="26789" y="35719"/>
                </a:lnTo>
                <a:lnTo>
                  <a:pt x="44648" y="35719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0" name="Freeform 31829"/>
          <p:cNvSpPr/>
          <p:nvPr/>
        </p:nvSpPr>
        <p:spPr bwMode="auto">
          <a:xfrm>
            <a:off x="4697016" y="5581054"/>
            <a:ext cx="285751" cy="26790"/>
          </a:xfrm>
          <a:custGeom>
            <a:avLst/>
            <a:gdLst/>
            <a:ahLst/>
            <a:cxnLst/>
            <a:rect l="0" t="0" r="0" b="0"/>
            <a:pathLst>
              <a:path w="285751" h="26790">
                <a:moveTo>
                  <a:pt x="0" y="26789"/>
                </a:moveTo>
                <a:lnTo>
                  <a:pt x="0" y="26789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80367" y="8930"/>
                </a:lnTo>
                <a:lnTo>
                  <a:pt x="125015" y="0"/>
                </a:lnTo>
                <a:lnTo>
                  <a:pt x="169664" y="0"/>
                </a:lnTo>
                <a:lnTo>
                  <a:pt x="205382" y="0"/>
                </a:lnTo>
                <a:lnTo>
                  <a:pt x="241101" y="0"/>
                </a:lnTo>
                <a:lnTo>
                  <a:pt x="267890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1" name="Freeform 31830"/>
          <p:cNvSpPr/>
          <p:nvPr/>
        </p:nvSpPr>
        <p:spPr bwMode="auto">
          <a:xfrm>
            <a:off x="4759523" y="5652491"/>
            <a:ext cx="232173" cy="35720"/>
          </a:xfrm>
          <a:custGeom>
            <a:avLst/>
            <a:gdLst/>
            <a:ahLst/>
            <a:cxnLst/>
            <a:rect l="0" t="0" r="0" b="0"/>
            <a:pathLst>
              <a:path w="232173" h="35720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26790" y="26789"/>
                </a:lnTo>
                <a:lnTo>
                  <a:pt x="44649" y="26789"/>
                </a:lnTo>
                <a:lnTo>
                  <a:pt x="80368" y="17860"/>
                </a:lnTo>
                <a:lnTo>
                  <a:pt x="116086" y="8930"/>
                </a:lnTo>
                <a:lnTo>
                  <a:pt x="151805" y="8930"/>
                </a:lnTo>
                <a:lnTo>
                  <a:pt x="187524" y="8930"/>
                </a:lnTo>
                <a:lnTo>
                  <a:pt x="214313" y="8930"/>
                </a:lnTo>
                <a:lnTo>
                  <a:pt x="22324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2" name="Freeform 31831"/>
          <p:cNvSpPr/>
          <p:nvPr/>
        </p:nvSpPr>
        <p:spPr bwMode="auto">
          <a:xfrm>
            <a:off x="4723805" y="5804296"/>
            <a:ext cx="178594" cy="8931"/>
          </a:xfrm>
          <a:custGeom>
            <a:avLst/>
            <a:gdLst/>
            <a:ahLst/>
            <a:cxnLst/>
            <a:rect l="0" t="0" r="0" b="0"/>
            <a:pathLst>
              <a:path w="178594" h="8931">
                <a:moveTo>
                  <a:pt x="0" y="8930"/>
                </a:moveTo>
                <a:lnTo>
                  <a:pt x="8929" y="8930"/>
                </a:lnTo>
                <a:lnTo>
                  <a:pt x="35718" y="0"/>
                </a:lnTo>
                <a:lnTo>
                  <a:pt x="53578" y="0"/>
                </a:lnTo>
                <a:lnTo>
                  <a:pt x="89297" y="0"/>
                </a:lnTo>
                <a:lnTo>
                  <a:pt x="125015" y="8930"/>
                </a:lnTo>
                <a:lnTo>
                  <a:pt x="151804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3" name="Freeform 31832"/>
          <p:cNvSpPr/>
          <p:nvPr/>
        </p:nvSpPr>
        <p:spPr bwMode="auto">
          <a:xfrm>
            <a:off x="5089922" y="5456039"/>
            <a:ext cx="375048" cy="294680"/>
          </a:xfrm>
          <a:custGeom>
            <a:avLst/>
            <a:gdLst/>
            <a:ahLst/>
            <a:cxnLst/>
            <a:rect l="0" t="0" r="0" b="0"/>
            <a:pathLst>
              <a:path w="375048" h="294680">
                <a:moveTo>
                  <a:pt x="241101" y="53578"/>
                </a:moveTo>
                <a:lnTo>
                  <a:pt x="241101" y="53578"/>
                </a:lnTo>
                <a:lnTo>
                  <a:pt x="241101" y="44649"/>
                </a:lnTo>
                <a:lnTo>
                  <a:pt x="232172" y="35719"/>
                </a:lnTo>
                <a:lnTo>
                  <a:pt x="214312" y="26789"/>
                </a:lnTo>
                <a:lnTo>
                  <a:pt x="196453" y="35719"/>
                </a:lnTo>
                <a:lnTo>
                  <a:pt x="169664" y="44649"/>
                </a:lnTo>
                <a:lnTo>
                  <a:pt x="125016" y="71438"/>
                </a:lnTo>
                <a:lnTo>
                  <a:pt x="80367" y="116086"/>
                </a:lnTo>
                <a:lnTo>
                  <a:pt x="35719" y="160734"/>
                </a:lnTo>
                <a:lnTo>
                  <a:pt x="8930" y="205382"/>
                </a:lnTo>
                <a:lnTo>
                  <a:pt x="0" y="250031"/>
                </a:lnTo>
                <a:lnTo>
                  <a:pt x="8930" y="276820"/>
                </a:lnTo>
                <a:lnTo>
                  <a:pt x="26789" y="285749"/>
                </a:lnTo>
                <a:lnTo>
                  <a:pt x="62508" y="294679"/>
                </a:lnTo>
                <a:lnTo>
                  <a:pt x="107156" y="285749"/>
                </a:lnTo>
                <a:lnTo>
                  <a:pt x="151805" y="276820"/>
                </a:lnTo>
                <a:lnTo>
                  <a:pt x="205383" y="267890"/>
                </a:lnTo>
                <a:lnTo>
                  <a:pt x="258961" y="241101"/>
                </a:lnTo>
                <a:lnTo>
                  <a:pt x="303609" y="205382"/>
                </a:lnTo>
                <a:lnTo>
                  <a:pt x="339328" y="169663"/>
                </a:lnTo>
                <a:lnTo>
                  <a:pt x="366117" y="133945"/>
                </a:lnTo>
                <a:lnTo>
                  <a:pt x="375047" y="89297"/>
                </a:lnTo>
                <a:lnTo>
                  <a:pt x="366117" y="44649"/>
                </a:lnTo>
                <a:lnTo>
                  <a:pt x="330398" y="17859"/>
                </a:lnTo>
                <a:lnTo>
                  <a:pt x="276820" y="0"/>
                </a:lnTo>
                <a:lnTo>
                  <a:pt x="205383" y="8930"/>
                </a:lnTo>
                <a:lnTo>
                  <a:pt x="133945" y="26789"/>
                </a:lnTo>
                <a:lnTo>
                  <a:pt x="71437" y="62508"/>
                </a:lnTo>
                <a:lnTo>
                  <a:pt x="26789" y="89297"/>
                </a:lnTo>
                <a:lnTo>
                  <a:pt x="17859" y="9822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4" name="Freeform 31833"/>
          <p:cNvSpPr/>
          <p:nvPr/>
        </p:nvSpPr>
        <p:spPr bwMode="auto">
          <a:xfrm>
            <a:off x="1089422" y="5634632"/>
            <a:ext cx="705446" cy="80368"/>
          </a:xfrm>
          <a:custGeom>
            <a:avLst/>
            <a:gdLst/>
            <a:ahLst/>
            <a:cxnLst/>
            <a:rect l="0" t="0" r="0" b="0"/>
            <a:pathLst>
              <a:path w="705446" h="80368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17859"/>
                </a:lnTo>
                <a:lnTo>
                  <a:pt x="116086" y="26789"/>
                </a:lnTo>
                <a:lnTo>
                  <a:pt x="169664" y="26789"/>
                </a:lnTo>
                <a:lnTo>
                  <a:pt x="232172" y="35719"/>
                </a:lnTo>
                <a:lnTo>
                  <a:pt x="303609" y="35719"/>
                </a:lnTo>
                <a:lnTo>
                  <a:pt x="375047" y="35719"/>
                </a:lnTo>
                <a:lnTo>
                  <a:pt x="455414" y="35719"/>
                </a:lnTo>
                <a:lnTo>
                  <a:pt x="517922" y="35719"/>
                </a:lnTo>
                <a:lnTo>
                  <a:pt x="580430" y="35719"/>
                </a:lnTo>
                <a:lnTo>
                  <a:pt x="634008" y="35719"/>
                </a:lnTo>
                <a:lnTo>
                  <a:pt x="669726" y="35719"/>
                </a:lnTo>
                <a:lnTo>
                  <a:pt x="696516" y="44648"/>
                </a:lnTo>
                <a:lnTo>
                  <a:pt x="705445" y="53578"/>
                </a:lnTo>
                <a:lnTo>
                  <a:pt x="687586" y="71438"/>
                </a:lnTo>
                <a:lnTo>
                  <a:pt x="660797" y="80367"/>
                </a:lnTo>
                <a:lnTo>
                  <a:pt x="66079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5" name="Freeform 31834"/>
          <p:cNvSpPr/>
          <p:nvPr/>
        </p:nvSpPr>
        <p:spPr bwMode="auto">
          <a:xfrm>
            <a:off x="1303734" y="5714999"/>
            <a:ext cx="44650" cy="562572"/>
          </a:xfrm>
          <a:custGeom>
            <a:avLst/>
            <a:gdLst/>
            <a:ahLst/>
            <a:cxnLst/>
            <a:rect l="0" t="0" r="0" b="0"/>
            <a:pathLst>
              <a:path w="44650" h="562572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17860" y="62508"/>
                </a:lnTo>
                <a:lnTo>
                  <a:pt x="26789" y="89297"/>
                </a:lnTo>
                <a:lnTo>
                  <a:pt x="26789" y="133946"/>
                </a:lnTo>
                <a:lnTo>
                  <a:pt x="26789" y="178594"/>
                </a:lnTo>
                <a:lnTo>
                  <a:pt x="26789" y="223242"/>
                </a:lnTo>
                <a:lnTo>
                  <a:pt x="17860" y="267891"/>
                </a:lnTo>
                <a:lnTo>
                  <a:pt x="26789" y="321469"/>
                </a:lnTo>
                <a:lnTo>
                  <a:pt x="26789" y="366117"/>
                </a:lnTo>
                <a:lnTo>
                  <a:pt x="26789" y="419696"/>
                </a:lnTo>
                <a:lnTo>
                  <a:pt x="35719" y="464344"/>
                </a:lnTo>
                <a:lnTo>
                  <a:pt x="35719" y="500063"/>
                </a:lnTo>
                <a:lnTo>
                  <a:pt x="44649" y="535781"/>
                </a:lnTo>
                <a:lnTo>
                  <a:pt x="44649" y="553641"/>
                </a:lnTo>
                <a:lnTo>
                  <a:pt x="44649" y="562571"/>
                </a:lnTo>
                <a:lnTo>
                  <a:pt x="44649" y="5625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6" name="Freeform 31835"/>
          <p:cNvSpPr/>
          <p:nvPr/>
        </p:nvSpPr>
        <p:spPr bwMode="auto">
          <a:xfrm>
            <a:off x="2705695" y="6331148"/>
            <a:ext cx="26790" cy="312540"/>
          </a:xfrm>
          <a:custGeom>
            <a:avLst/>
            <a:gdLst/>
            <a:ahLst/>
            <a:cxnLst/>
            <a:rect l="0" t="0" r="0" b="0"/>
            <a:pathLst>
              <a:path w="26790" h="31254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26789" y="35718"/>
                </a:lnTo>
                <a:lnTo>
                  <a:pt x="26789" y="71437"/>
                </a:lnTo>
                <a:lnTo>
                  <a:pt x="26789" y="107156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96453"/>
                </a:lnTo>
                <a:lnTo>
                  <a:pt x="17860" y="232172"/>
                </a:lnTo>
                <a:lnTo>
                  <a:pt x="17860" y="267890"/>
                </a:lnTo>
                <a:lnTo>
                  <a:pt x="17860" y="294679"/>
                </a:lnTo>
                <a:lnTo>
                  <a:pt x="17860" y="312539"/>
                </a:lnTo>
                <a:lnTo>
                  <a:pt x="8930" y="31253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7" name="Freeform 31836"/>
          <p:cNvSpPr/>
          <p:nvPr/>
        </p:nvSpPr>
        <p:spPr bwMode="auto">
          <a:xfrm>
            <a:off x="2509242" y="6340077"/>
            <a:ext cx="410767" cy="276822"/>
          </a:xfrm>
          <a:custGeom>
            <a:avLst/>
            <a:gdLst/>
            <a:ahLst/>
            <a:cxnLst/>
            <a:rect l="0" t="0" r="0" b="0"/>
            <a:pathLst>
              <a:path w="410767" h="276822">
                <a:moveTo>
                  <a:pt x="0" y="17860"/>
                </a:moveTo>
                <a:lnTo>
                  <a:pt x="17860" y="17860"/>
                </a:lnTo>
                <a:lnTo>
                  <a:pt x="35719" y="8930"/>
                </a:lnTo>
                <a:lnTo>
                  <a:pt x="71438" y="8930"/>
                </a:lnTo>
                <a:lnTo>
                  <a:pt x="116086" y="0"/>
                </a:lnTo>
                <a:lnTo>
                  <a:pt x="160735" y="0"/>
                </a:lnTo>
                <a:lnTo>
                  <a:pt x="205383" y="0"/>
                </a:lnTo>
                <a:lnTo>
                  <a:pt x="250031" y="0"/>
                </a:lnTo>
                <a:lnTo>
                  <a:pt x="285750" y="0"/>
                </a:lnTo>
                <a:lnTo>
                  <a:pt x="312539" y="0"/>
                </a:lnTo>
                <a:lnTo>
                  <a:pt x="330399" y="8930"/>
                </a:lnTo>
                <a:lnTo>
                  <a:pt x="339328" y="8930"/>
                </a:lnTo>
                <a:lnTo>
                  <a:pt x="339328" y="26789"/>
                </a:lnTo>
                <a:lnTo>
                  <a:pt x="339328" y="35719"/>
                </a:lnTo>
                <a:lnTo>
                  <a:pt x="330399" y="44649"/>
                </a:lnTo>
                <a:lnTo>
                  <a:pt x="321469" y="62508"/>
                </a:lnTo>
                <a:lnTo>
                  <a:pt x="312539" y="71438"/>
                </a:lnTo>
                <a:lnTo>
                  <a:pt x="303610" y="80368"/>
                </a:lnTo>
                <a:lnTo>
                  <a:pt x="303610" y="89297"/>
                </a:lnTo>
                <a:lnTo>
                  <a:pt x="303610" y="89297"/>
                </a:lnTo>
                <a:lnTo>
                  <a:pt x="312539" y="89297"/>
                </a:lnTo>
                <a:lnTo>
                  <a:pt x="330399" y="89297"/>
                </a:lnTo>
                <a:lnTo>
                  <a:pt x="357188" y="89297"/>
                </a:lnTo>
                <a:lnTo>
                  <a:pt x="383977" y="89297"/>
                </a:lnTo>
                <a:lnTo>
                  <a:pt x="401836" y="98227"/>
                </a:lnTo>
                <a:lnTo>
                  <a:pt x="410766" y="116086"/>
                </a:lnTo>
                <a:lnTo>
                  <a:pt x="410766" y="142875"/>
                </a:lnTo>
                <a:lnTo>
                  <a:pt x="401836" y="160735"/>
                </a:lnTo>
                <a:lnTo>
                  <a:pt x="383977" y="178594"/>
                </a:lnTo>
                <a:lnTo>
                  <a:pt x="375047" y="187524"/>
                </a:lnTo>
                <a:lnTo>
                  <a:pt x="357188" y="205383"/>
                </a:lnTo>
                <a:lnTo>
                  <a:pt x="330399" y="223243"/>
                </a:lnTo>
                <a:lnTo>
                  <a:pt x="303610" y="241102"/>
                </a:lnTo>
                <a:lnTo>
                  <a:pt x="267891" y="250032"/>
                </a:lnTo>
                <a:lnTo>
                  <a:pt x="232172" y="267891"/>
                </a:lnTo>
                <a:lnTo>
                  <a:pt x="205383" y="276821"/>
                </a:lnTo>
                <a:lnTo>
                  <a:pt x="196453" y="276821"/>
                </a:lnTo>
                <a:lnTo>
                  <a:pt x="187524" y="276821"/>
                </a:lnTo>
                <a:lnTo>
                  <a:pt x="169664" y="276821"/>
                </a:lnTo>
                <a:lnTo>
                  <a:pt x="160735" y="276821"/>
                </a:lnTo>
                <a:lnTo>
                  <a:pt x="160735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8" name="Freeform 31837"/>
          <p:cNvSpPr/>
          <p:nvPr/>
        </p:nvSpPr>
        <p:spPr bwMode="auto">
          <a:xfrm>
            <a:off x="2937867" y="6295429"/>
            <a:ext cx="285751" cy="339329"/>
          </a:xfrm>
          <a:custGeom>
            <a:avLst/>
            <a:gdLst/>
            <a:ahLst/>
            <a:cxnLst/>
            <a:rect l="0" t="0" r="0" b="0"/>
            <a:pathLst>
              <a:path w="285751" h="339329">
                <a:moveTo>
                  <a:pt x="71438" y="80367"/>
                </a:moveTo>
                <a:lnTo>
                  <a:pt x="71438" y="80367"/>
                </a:lnTo>
                <a:lnTo>
                  <a:pt x="62508" y="89297"/>
                </a:lnTo>
                <a:lnTo>
                  <a:pt x="62508" y="98226"/>
                </a:lnTo>
                <a:lnTo>
                  <a:pt x="53578" y="116086"/>
                </a:lnTo>
                <a:lnTo>
                  <a:pt x="44649" y="142875"/>
                </a:lnTo>
                <a:lnTo>
                  <a:pt x="35719" y="169664"/>
                </a:lnTo>
                <a:lnTo>
                  <a:pt x="26789" y="187523"/>
                </a:lnTo>
                <a:lnTo>
                  <a:pt x="26789" y="205383"/>
                </a:lnTo>
                <a:lnTo>
                  <a:pt x="17860" y="214312"/>
                </a:lnTo>
                <a:lnTo>
                  <a:pt x="17860" y="241101"/>
                </a:lnTo>
                <a:lnTo>
                  <a:pt x="8930" y="25896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294680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285750"/>
                </a:lnTo>
                <a:lnTo>
                  <a:pt x="17860" y="258961"/>
                </a:lnTo>
                <a:lnTo>
                  <a:pt x="26789" y="223242"/>
                </a:lnTo>
                <a:lnTo>
                  <a:pt x="35719" y="178594"/>
                </a:lnTo>
                <a:lnTo>
                  <a:pt x="44649" y="133945"/>
                </a:lnTo>
                <a:lnTo>
                  <a:pt x="53578" y="98226"/>
                </a:lnTo>
                <a:lnTo>
                  <a:pt x="53578" y="71437"/>
                </a:lnTo>
                <a:lnTo>
                  <a:pt x="62508" y="53578"/>
                </a:lnTo>
                <a:lnTo>
                  <a:pt x="71438" y="44648"/>
                </a:lnTo>
                <a:lnTo>
                  <a:pt x="71438" y="35719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98226"/>
                </a:lnTo>
                <a:lnTo>
                  <a:pt x="80367" y="125016"/>
                </a:lnTo>
                <a:lnTo>
                  <a:pt x="80367" y="151805"/>
                </a:lnTo>
                <a:lnTo>
                  <a:pt x="89297" y="169664"/>
                </a:lnTo>
                <a:lnTo>
                  <a:pt x="89297" y="187523"/>
                </a:lnTo>
                <a:lnTo>
                  <a:pt x="98227" y="223242"/>
                </a:lnTo>
                <a:lnTo>
                  <a:pt x="107156" y="250031"/>
                </a:lnTo>
                <a:lnTo>
                  <a:pt x="116086" y="276820"/>
                </a:lnTo>
                <a:lnTo>
                  <a:pt x="125016" y="303609"/>
                </a:lnTo>
                <a:lnTo>
                  <a:pt x="142875" y="330398"/>
                </a:lnTo>
                <a:lnTo>
                  <a:pt x="151805" y="339328"/>
                </a:lnTo>
                <a:lnTo>
                  <a:pt x="160735" y="339328"/>
                </a:lnTo>
                <a:lnTo>
                  <a:pt x="160735" y="339328"/>
                </a:lnTo>
                <a:lnTo>
                  <a:pt x="187524" y="321469"/>
                </a:lnTo>
                <a:lnTo>
                  <a:pt x="205383" y="285750"/>
                </a:lnTo>
                <a:lnTo>
                  <a:pt x="214313" y="241101"/>
                </a:lnTo>
                <a:lnTo>
                  <a:pt x="232172" y="178594"/>
                </a:lnTo>
                <a:lnTo>
                  <a:pt x="241102" y="125016"/>
                </a:lnTo>
                <a:lnTo>
                  <a:pt x="250031" y="80367"/>
                </a:lnTo>
                <a:lnTo>
                  <a:pt x="258961" y="44648"/>
                </a:lnTo>
                <a:lnTo>
                  <a:pt x="267891" y="17859"/>
                </a:lnTo>
                <a:lnTo>
                  <a:pt x="276821" y="893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76821" y="8930"/>
                </a:lnTo>
                <a:lnTo>
                  <a:pt x="27682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39" name="Freeform 31838"/>
          <p:cNvSpPr/>
          <p:nvPr/>
        </p:nvSpPr>
        <p:spPr bwMode="auto">
          <a:xfrm>
            <a:off x="3277195" y="6375796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32172"/>
                </a:lnTo>
                <a:lnTo>
                  <a:pt x="26789" y="250031"/>
                </a:lnTo>
                <a:lnTo>
                  <a:pt x="53578" y="258961"/>
                </a:lnTo>
                <a:lnTo>
                  <a:pt x="62508" y="258961"/>
                </a:lnTo>
                <a:lnTo>
                  <a:pt x="80368" y="258961"/>
                </a:lnTo>
                <a:lnTo>
                  <a:pt x="98227" y="258961"/>
                </a:lnTo>
                <a:lnTo>
                  <a:pt x="116086" y="258961"/>
                </a:lnTo>
                <a:lnTo>
                  <a:pt x="151805" y="241102"/>
                </a:lnTo>
                <a:lnTo>
                  <a:pt x="151805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0" name="Freeform 31839"/>
          <p:cNvSpPr/>
          <p:nvPr/>
        </p:nvSpPr>
        <p:spPr bwMode="auto">
          <a:xfrm>
            <a:off x="3312914" y="6465093"/>
            <a:ext cx="107157" cy="71438"/>
          </a:xfrm>
          <a:custGeom>
            <a:avLst/>
            <a:gdLst/>
            <a:ahLst/>
            <a:cxnLst/>
            <a:rect l="0" t="0" r="0" b="0"/>
            <a:pathLst>
              <a:path w="107157" h="71438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53578" y="71437"/>
                </a:lnTo>
                <a:lnTo>
                  <a:pt x="71438" y="53578"/>
                </a:lnTo>
                <a:lnTo>
                  <a:pt x="89297" y="2678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1" name="Freeform 31840"/>
          <p:cNvSpPr/>
          <p:nvPr/>
        </p:nvSpPr>
        <p:spPr bwMode="auto">
          <a:xfrm>
            <a:off x="3268266" y="6259710"/>
            <a:ext cx="125016" cy="62509"/>
          </a:xfrm>
          <a:custGeom>
            <a:avLst/>
            <a:gdLst/>
            <a:ahLst/>
            <a:cxnLst/>
            <a:rect l="0" t="0" r="0" b="0"/>
            <a:pathLst>
              <a:path w="125016" h="62509">
                <a:moveTo>
                  <a:pt x="0" y="62508"/>
                </a:moveTo>
                <a:lnTo>
                  <a:pt x="8929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53578" y="53578"/>
                </a:lnTo>
                <a:lnTo>
                  <a:pt x="80367" y="44649"/>
                </a:lnTo>
                <a:lnTo>
                  <a:pt x="98226" y="35719"/>
                </a:lnTo>
                <a:lnTo>
                  <a:pt x="116086" y="26789"/>
                </a:lnTo>
                <a:lnTo>
                  <a:pt x="125015" y="1786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2" name="Freeform 31841"/>
          <p:cNvSpPr/>
          <p:nvPr/>
        </p:nvSpPr>
        <p:spPr bwMode="auto">
          <a:xfrm>
            <a:off x="3545086" y="6322218"/>
            <a:ext cx="258962" cy="348259"/>
          </a:xfrm>
          <a:custGeom>
            <a:avLst/>
            <a:gdLst/>
            <a:ahLst/>
            <a:cxnLst/>
            <a:rect l="0" t="0" r="0" b="0"/>
            <a:pathLst>
              <a:path w="258962" h="348259">
                <a:moveTo>
                  <a:pt x="35719" y="89297"/>
                </a:moveTo>
                <a:lnTo>
                  <a:pt x="35719" y="89297"/>
                </a:lnTo>
                <a:lnTo>
                  <a:pt x="26789" y="80367"/>
                </a:lnTo>
                <a:lnTo>
                  <a:pt x="17859" y="80367"/>
                </a:lnTo>
                <a:lnTo>
                  <a:pt x="17859" y="71437"/>
                </a:lnTo>
                <a:lnTo>
                  <a:pt x="8930" y="62508"/>
                </a:lnTo>
                <a:lnTo>
                  <a:pt x="26789" y="53578"/>
                </a:lnTo>
                <a:lnTo>
                  <a:pt x="35719" y="35719"/>
                </a:lnTo>
                <a:lnTo>
                  <a:pt x="71437" y="26789"/>
                </a:lnTo>
                <a:lnTo>
                  <a:pt x="107156" y="8930"/>
                </a:lnTo>
                <a:lnTo>
                  <a:pt x="142875" y="0"/>
                </a:lnTo>
                <a:lnTo>
                  <a:pt x="187523" y="0"/>
                </a:lnTo>
                <a:lnTo>
                  <a:pt x="223242" y="0"/>
                </a:lnTo>
                <a:lnTo>
                  <a:pt x="241102" y="8930"/>
                </a:lnTo>
                <a:lnTo>
                  <a:pt x="258961" y="17859"/>
                </a:lnTo>
                <a:lnTo>
                  <a:pt x="250031" y="44648"/>
                </a:lnTo>
                <a:lnTo>
                  <a:pt x="223242" y="71437"/>
                </a:lnTo>
                <a:lnTo>
                  <a:pt x="196453" y="107156"/>
                </a:lnTo>
                <a:lnTo>
                  <a:pt x="160734" y="133945"/>
                </a:lnTo>
                <a:lnTo>
                  <a:pt x="133945" y="169664"/>
                </a:lnTo>
                <a:lnTo>
                  <a:pt x="116086" y="187523"/>
                </a:lnTo>
                <a:lnTo>
                  <a:pt x="80367" y="214312"/>
                </a:lnTo>
                <a:lnTo>
                  <a:pt x="44648" y="250031"/>
                </a:lnTo>
                <a:lnTo>
                  <a:pt x="17859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9328"/>
                </a:lnTo>
                <a:lnTo>
                  <a:pt x="17859" y="348258"/>
                </a:lnTo>
                <a:lnTo>
                  <a:pt x="35719" y="348258"/>
                </a:lnTo>
                <a:lnTo>
                  <a:pt x="53578" y="348258"/>
                </a:lnTo>
                <a:lnTo>
                  <a:pt x="80367" y="339328"/>
                </a:lnTo>
                <a:lnTo>
                  <a:pt x="107156" y="330398"/>
                </a:lnTo>
                <a:lnTo>
                  <a:pt x="107156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3" name="Freeform 31842"/>
          <p:cNvSpPr/>
          <p:nvPr/>
        </p:nvSpPr>
        <p:spPr bwMode="auto">
          <a:xfrm>
            <a:off x="3393281" y="6438304"/>
            <a:ext cx="357189" cy="98227"/>
          </a:xfrm>
          <a:custGeom>
            <a:avLst/>
            <a:gdLst/>
            <a:ahLst/>
            <a:cxnLst/>
            <a:rect l="0" t="0" r="0" b="0"/>
            <a:pathLst>
              <a:path w="357189" h="98227">
                <a:moveTo>
                  <a:pt x="0" y="98226"/>
                </a:move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35719" y="98226"/>
                </a:lnTo>
                <a:lnTo>
                  <a:pt x="71438" y="89297"/>
                </a:lnTo>
                <a:lnTo>
                  <a:pt x="133946" y="80367"/>
                </a:lnTo>
                <a:lnTo>
                  <a:pt x="196453" y="62508"/>
                </a:lnTo>
                <a:lnTo>
                  <a:pt x="258961" y="53578"/>
                </a:lnTo>
                <a:lnTo>
                  <a:pt x="303610" y="44648"/>
                </a:lnTo>
                <a:lnTo>
                  <a:pt x="339328" y="17859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4" name="Freeform 31843"/>
          <p:cNvSpPr/>
          <p:nvPr/>
        </p:nvSpPr>
        <p:spPr bwMode="auto">
          <a:xfrm>
            <a:off x="4304109" y="6295429"/>
            <a:ext cx="410767" cy="214313"/>
          </a:xfrm>
          <a:custGeom>
            <a:avLst/>
            <a:gdLst/>
            <a:ahLst/>
            <a:cxnLst/>
            <a:rect l="0" t="0" r="0" b="0"/>
            <a:pathLst>
              <a:path w="410767" h="214313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17860" y="53578"/>
                </a:lnTo>
                <a:lnTo>
                  <a:pt x="35719" y="62508"/>
                </a:lnTo>
                <a:lnTo>
                  <a:pt x="44649" y="80367"/>
                </a:lnTo>
                <a:lnTo>
                  <a:pt x="62508" y="98226"/>
                </a:lnTo>
                <a:lnTo>
                  <a:pt x="71438" y="116086"/>
                </a:lnTo>
                <a:lnTo>
                  <a:pt x="80368" y="133945"/>
                </a:lnTo>
                <a:lnTo>
                  <a:pt x="89297" y="151805"/>
                </a:lnTo>
                <a:lnTo>
                  <a:pt x="89297" y="169664"/>
                </a:lnTo>
                <a:lnTo>
                  <a:pt x="98227" y="187523"/>
                </a:lnTo>
                <a:lnTo>
                  <a:pt x="98227" y="205383"/>
                </a:lnTo>
                <a:lnTo>
                  <a:pt x="98227" y="205383"/>
                </a:lnTo>
                <a:lnTo>
                  <a:pt x="98227" y="214312"/>
                </a:lnTo>
                <a:lnTo>
                  <a:pt x="107157" y="205383"/>
                </a:lnTo>
                <a:lnTo>
                  <a:pt x="107157" y="205383"/>
                </a:lnTo>
                <a:lnTo>
                  <a:pt x="116086" y="196453"/>
                </a:lnTo>
                <a:lnTo>
                  <a:pt x="125016" y="178594"/>
                </a:lnTo>
                <a:lnTo>
                  <a:pt x="125016" y="160734"/>
                </a:lnTo>
                <a:lnTo>
                  <a:pt x="133946" y="133945"/>
                </a:lnTo>
                <a:lnTo>
                  <a:pt x="142875" y="107156"/>
                </a:lnTo>
                <a:lnTo>
                  <a:pt x="151805" y="80367"/>
                </a:lnTo>
                <a:lnTo>
                  <a:pt x="160735" y="53578"/>
                </a:lnTo>
                <a:lnTo>
                  <a:pt x="178594" y="35719"/>
                </a:lnTo>
                <a:lnTo>
                  <a:pt x="187524" y="17859"/>
                </a:lnTo>
                <a:lnTo>
                  <a:pt x="196454" y="893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0"/>
                </a:lnTo>
                <a:lnTo>
                  <a:pt x="303610" y="8930"/>
                </a:lnTo>
                <a:lnTo>
                  <a:pt x="339329" y="8930"/>
                </a:lnTo>
                <a:lnTo>
                  <a:pt x="366118" y="8930"/>
                </a:lnTo>
                <a:lnTo>
                  <a:pt x="392907" y="17859"/>
                </a:lnTo>
                <a:lnTo>
                  <a:pt x="410766" y="17859"/>
                </a:lnTo>
                <a:lnTo>
                  <a:pt x="410766" y="8930"/>
                </a:lnTo>
                <a:lnTo>
                  <a:pt x="41076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5" name="Freeform 31844"/>
          <p:cNvSpPr/>
          <p:nvPr/>
        </p:nvSpPr>
        <p:spPr bwMode="auto">
          <a:xfrm>
            <a:off x="4589859" y="6456163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1786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62508" y="17860"/>
                </a:lnTo>
                <a:lnTo>
                  <a:pt x="80368" y="17860"/>
                </a:lnTo>
                <a:lnTo>
                  <a:pt x="107157" y="8930"/>
                </a:lnTo>
                <a:lnTo>
                  <a:pt x="133946" y="8930"/>
                </a:lnTo>
                <a:lnTo>
                  <a:pt x="151805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8930"/>
                </a:lnTo>
                <a:lnTo>
                  <a:pt x="142875" y="17860"/>
                </a:lnTo>
                <a:lnTo>
                  <a:pt x="116086" y="26789"/>
                </a:lnTo>
                <a:lnTo>
                  <a:pt x="98227" y="35719"/>
                </a:lnTo>
                <a:lnTo>
                  <a:pt x="8036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80368" y="44649"/>
                </a:lnTo>
                <a:lnTo>
                  <a:pt x="98227" y="53578"/>
                </a:lnTo>
                <a:lnTo>
                  <a:pt x="107157" y="53578"/>
                </a:lnTo>
                <a:lnTo>
                  <a:pt x="116086" y="62508"/>
                </a:lnTo>
                <a:lnTo>
                  <a:pt x="125016" y="71438"/>
                </a:lnTo>
                <a:lnTo>
                  <a:pt x="133946" y="80367"/>
                </a:lnTo>
                <a:lnTo>
                  <a:pt x="133946" y="89297"/>
                </a:lnTo>
                <a:lnTo>
                  <a:pt x="133946" y="98227"/>
                </a:lnTo>
                <a:lnTo>
                  <a:pt x="133946" y="116086"/>
                </a:lnTo>
                <a:lnTo>
                  <a:pt x="125016" y="125016"/>
                </a:lnTo>
                <a:lnTo>
                  <a:pt x="107157" y="133946"/>
                </a:lnTo>
                <a:lnTo>
                  <a:pt x="98227" y="14287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0368" y="151805"/>
                </a:lnTo>
                <a:lnTo>
                  <a:pt x="80368" y="142875"/>
                </a:lnTo>
                <a:lnTo>
                  <a:pt x="80368" y="142875"/>
                </a:lnTo>
                <a:lnTo>
                  <a:pt x="8036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6" name="Freeform 31845"/>
          <p:cNvSpPr/>
          <p:nvPr/>
        </p:nvSpPr>
        <p:spPr bwMode="auto">
          <a:xfrm>
            <a:off x="4875609" y="6572249"/>
            <a:ext cx="107158" cy="98228"/>
          </a:xfrm>
          <a:custGeom>
            <a:avLst/>
            <a:gdLst/>
            <a:ahLst/>
            <a:cxnLst/>
            <a:rect l="0" t="0" r="0" b="0"/>
            <a:pathLst>
              <a:path w="107158" h="98228">
                <a:moveTo>
                  <a:pt x="80368" y="0"/>
                </a:moveTo>
                <a:lnTo>
                  <a:pt x="89297" y="17860"/>
                </a:lnTo>
                <a:lnTo>
                  <a:pt x="98227" y="26789"/>
                </a:lnTo>
                <a:lnTo>
                  <a:pt x="107157" y="35719"/>
                </a:lnTo>
                <a:lnTo>
                  <a:pt x="107157" y="53578"/>
                </a:lnTo>
                <a:lnTo>
                  <a:pt x="98227" y="62508"/>
                </a:lnTo>
                <a:lnTo>
                  <a:pt x="80368" y="80367"/>
                </a:lnTo>
                <a:lnTo>
                  <a:pt x="62508" y="89297"/>
                </a:lnTo>
                <a:lnTo>
                  <a:pt x="35719" y="8929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7" name="Freeform 31846"/>
          <p:cNvSpPr/>
          <p:nvPr/>
        </p:nvSpPr>
        <p:spPr bwMode="auto">
          <a:xfrm>
            <a:off x="5170289" y="6045398"/>
            <a:ext cx="401837" cy="464344"/>
          </a:xfrm>
          <a:custGeom>
            <a:avLst/>
            <a:gdLst/>
            <a:ahLst/>
            <a:cxnLst/>
            <a:rect l="0" t="0" r="0" b="0"/>
            <a:pathLst>
              <a:path w="401837" h="464344">
                <a:moveTo>
                  <a:pt x="187524" y="250031"/>
                </a:moveTo>
                <a:lnTo>
                  <a:pt x="187524" y="250031"/>
                </a:lnTo>
                <a:lnTo>
                  <a:pt x="187524" y="250031"/>
                </a:lnTo>
                <a:lnTo>
                  <a:pt x="187524" y="241101"/>
                </a:lnTo>
                <a:lnTo>
                  <a:pt x="187524" y="232172"/>
                </a:lnTo>
                <a:lnTo>
                  <a:pt x="187524" y="223242"/>
                </a:lnTo>
                <a:lnTo>
                  <a:pt x="178594" y="214312"/>
                </a:lnTo>
                <a:lnTo>
                  <a:pt x="169664" y="205382"/>
                </a:lnTo>
                <a:lnTo>
                  <a:pt x="160734" y="205382"/>
                </a:lnTo>
                <a:lnTo>
                  <a:pt x="142875" y="205382"/>
                </a:lnTo>
                <a:lnTo>
                  <a:pt x="125016" y="205382"/>
                </a:lnTo>
                <a:lnTo>
                  <a:pt x="107156" y="205382"/>
                </a:lnTo>
                <a:lnTo>
                  <a:pt x="89297" y="214312"/>
                </a:lnTo>
                <a:lnTo>
                  <a:pt x="71438" y="232172"/>
                </a:lnTo>
                <a:lnTo>
                  <a:pt x="44649" y="250031"/>
                </a:lnTo>
                <a:lnTo>
                  <a:pt x="26789" y="276820"/>
                </a:lnTo>
                <a:lnTo>
                  <a:pt x="8930" y="312539"/>
                </a:lnTo>
                <a:lnTo>
                  <a:pt x="0" y="348257"/>
                </a:lnTo>
                <a:lnTo>
                  <a:pt x="0" y="383976"/>
                </a:lnTo>
                <a:lnTo>
                  <a:pt x="8930" y="401836"/>
                </a:lnTo>
                <a:lnTo>
                  <a:pt x="17859" y="419695"/>
                </a:lnTo>
                <a:lnTo>
                  <a:pt x="35719" y="428625"/>
                </a:lnTo>
                <a:lnTo>
                  <a:pt x="62508" y="437554"/>
                </a:lnTo>
                <a:lnTo>
                  <a:pt x="107156" y="446484"/>
                </a:lnTo>
                <a:lnTo>
                  <a:pt x="160734" y="437554"/>
                </a:lnTo>
                <a:lnTo>
                  <a:pt x="214313" y="410765"/>
                </a:lnTo>
                <a:lnTo>
                  <a:pt x="250031" y="375047"/>
                </a:lnTo>
                <a:lnTo>
                  <a:pt x="285750" y="330398"/>
                </a:lnTo>
                <a:lnTo>
                  <a:pt x="303609" y="285750"/>
                </a:lnTo>
                <a:lnTo>
                  <a:pt x="321469" y="241101"/>
                </a:lnTo>
                <a:lnTo>
                  <a:pt x="330399" y="187523"/>
                </a:lnTo>
                <a:lnTo>
                  <a:pt x="330399" y="142875"/>
                </a:lnTo>
                <a:lnTo>
                  <a:pt x="321469" y="98226"/>
                </a:lnTo>
                <a:lnTo>
                  <a:pt x="312539" y="62507"/>
                </a:lnTo>
                <a:lnTo>
                  <a:pt x="303609" y="35718"/>
                </a:lnTo>
                <a:lnTo>
                  <a:pt x="285750" y="8929"/>
                </a:lnTo>
                <a:lnTo>
                  <a:pt x="267891" y="0"/>
                </a:lnTo>
                <a:lnTo>
                  <a:pt x="250031" y="8929"/>
                </a:lnTo>
                <a:lnTo>
                  <a:pt x="232172" y="17859"/>
                </a:lnTo>
                <a:lnTo>
                  <a:pt x="214313" y="44648"/>
                </a:lnTo>
                <a:lnTo>
                  <a:pt x="196453" y="80367"/>
                </a:lnTo>
                <a:lnTo>
                  <a:pt x="187524" y="116086"/>
                </a:lnTo>
                <a:lnTo>
                  <a:pt x="178594" y="160734"/>
                </a:lnTo>
                <a:lnTo>
                  <a:pt x="178594" y="214312"/>
                </a:lnTo>
                <a:lnTo>
                  <a:pt x="187524" y="267890"/>
                </a:lnTo>
                <a:lnTo>
                  <a:pt x="205383" y="312539"/>
                </a:lnTo>
                <a:lnTo>
                  <a:pt x="223242" y="357187"/>
                </a:lnTo>
                <a:lnTo>
                  <a:pt x="241102" y="383976"/>
                </a:lnTo>
                <a:lnTo>
                  <a:pt x="258961" y="410765"/>
                </a:lnTo>
                <a:lnTo>
                  <a:pt x="276820" y="428625"/>
                </a:lnTo>
                <a:lnTo>
                  <a:pt x="303609" y="446484"/>
                </a:lnTo>
                <a:lnTo>
                  <a:pt x="339328" y="464343"/>
                </a:lnTo>
                <a:lnTo>
                  <a:pt x="375047" y="464343"/>
                </a:lnTo>
                <a:lnTo>
                  <a:pt x="401836" y="437554"/>
                </a:lnTo>
                <a:lnTo>
                  <a:pt x="401836" y="4375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8" name="Freeform 31847"/>
          <p:cNvSpPr/>
          <p:nvPr/>
        </p:nvSpPr>
        <p:spPr bwMode="auto">
          <a:xfrm>
            <a:off x="5706070" y="5982890"/>
            <a:ext cx="178595" cy="544712"/>
          </a:xfrm>
          <a:custGeom>
            <a:avLst/>
            <a:gdLst/>
            <a:ahLst/>
            <a:cxnLst/>
            <a:rect l="0" t="0" r="0" b="0"/>
            <a:pathLst>
              <a:path w="178595" h="544712">
                <a:moveTo>
                  <a:pt x="178594" y="0"/>
                </a:moveTo>
                <a:lnTo>
                  <a:pt x="178594" y="0"/>
                </a:lnTo>
                <a:lnTo>
                  <a:pt x="178594" y="8930"/>
                </a:lnTo>
                <a:lnTo>
                  <a:pt x="169664" y="26789"/>
                </a:lnTo>
                <a:lnTo>
                  <a:pt x="142875" y="53578"/>
                </a:lnTo>
                <a:lnTo>
                  <a:pt x="116086" y="98226"/>
                </a:lnTo>
                <a:lnTo>
                  <a:pt x="80368" y="160734"/>
                </a:lnTo>
                <a:lnTo>
                  <a:pt x="35719" y="223242"/>
                </a:lnTo>
                <a:lnTo>
                  <a:pt x="8930" y="285750"/>
                </a:lnTo>
                <a:lnTo>
                  <a:pt x="0" y="357187"/>
                </a:lnTo>
                <a:lnTo>
                  <a:pt x="8930" y="401836"/>
                </a:lnTo>
                <a:lnTo>
                  <a:pt x="17860" y="437555"/>
                </a:lnTo>
                <a:lnTo>
                  <a:pt x="35719" y="464344"/>
                </a:lnTo>
                <a:lnTo>
                  <a:pt x="53578" y="491133"/>
                </a:lnTo>
                <a:lnTo>
                  <a:pt x="71438" y="517922"/>
                </a:lnTo>
                <a:lnTo>
                  <a:pt x="107157" y="544711"/>
                </a:lnTo>
                <a:lnTo>
                  <a:pt x="107157" y="5447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49" name="Freeform 31848"/>
          <p:cNvSpPr/>
          <p:nvPr/>
        </p:nvSpPr>
        <p:spPr bwMode="auto">
          <a:xfrm>
            <a:off x="5920383" y="6134695"/>
            <a:ext cx="276821" cy="294680"/>
          </a:xfrm>
          <a:custGeom>
            <a:avLst/>
            <a:gdLst/>
            <a:ahLst/>
            <a:cxnLst/>
            <a:rect l="0" t="0" r="0" b="0"/>
            <a:pathLst>
              <a:path w="276821" h="294680">
                <a:moveTo>
                  <a:pt x="8930" y="53578"/>
                </a:moveTo>
                <a:lnTo>
                  <a:pt x="8930" y="53578"/>
                </a:lnTo>
                <a:lnTo>
                  <a:pt x="893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96453"/>
                </a:lnTo>
                <a:lnTo>
                  <a:pt x="17859" y="223242"/>
                </a:lnTo>
                <a:lnTo>
                  <a:pt x="26789" y="250031"/>
                </a:lnTo>
                <a:lnTo>
                  <a:pt x="26789" y="276820"/>
                </a:lnTo>
                <a:lnTo>
                  <a:pt x="44648" y="285750"/>
                </a:lnTo>
                <a:lnTo>
                  <a:pt x="53578" y="294679"/>
                </a:lnTo>
                <a:lnTo>
                  <a:pt x="62508" y="285750"/>
                </a:lnTo>
                <a:lnTo>
                  <a:pt x="80367" y="276820"/>
                </a:lnTo>
                <a:lnTo>
                  <a:pt x="89297" y="250031"/>
                </a:lnTo>
                <a:lnTo>
                  <a:pt x="98226" y="223242"/>
                </a:lnTo>
                <a:lnTo>
                  <a:pt x="98226" y="196453"/>
                </a:lnTo>
                <a:lnTo>
                  <a:pt x="98226" y="160734"/>
                </a:lnTo>
                <a:lnTo>
                  <a:pt x="98226" y="125015"/>
                </a:lnTo>
                <a:lnTo>
                  <a:pt x="98226" y="98226"/>
                </a:lnTo>
                <a:lnTo>
                  <a:pt x="107156" y="80367"/>
                </a:lnTo>
                <a:lnTo>
                  <a:pt x="116086" y="62507"/>
                </a:lnTo>
                <a:lnTo>
                  <a:pt x="125015" y="53578"/>
                </a:lnTo>
                <a:lnTo>
                  <a:pt x="142875" y="44648"/>
                </a:lnTo>
                <a:lnTo>
                  <a:pt x="169664" y="44648"/>
                </a:lnTo>
                <a:lnTo>
                  <a:pt x="196453" y="35718"/>
                </a:lnTo>
                <a:lnTo>
                  <a:pt x="214312" y="35718"/>
                </a:lnTo>
                <a:lnTo>
                  <a:pt x="241101" y="35718"/>
                </a:lnTo>
                <a:lnTo>
                  <a:pt x="258961" y="26789"/>
                </a:lnTo>
                <a:lnTo>
                  <a:pt x="267890" y="17859"/>
                </a:lnTo>
                <a:lnTo>
                  <a:pt x="276820" y="892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0" name="Freeform 31849"/>
          <p:cNvSpPr/>
          <p:nvPr/>
        </p:nvSpPr>
        <p:spPr bwMode="auto">
          <a:xfrm>
            <a:off x="6107906" y="6375796"/>
            <a:ext cx="160736" cy="169665"/>
          </a:xfrm>
          <a:custGeom>
            <a:avLst/>
            <a:gdLst/>
            <a:ahLst/>
            <a:cxnLst/>
            <a:rect l="0" t="0" r="0" b="0"/>
            <a:pathLst>
              <a:path w="160736" h="169665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8930"/>
                </a:lnTo>
                <a:lnTo>
                  <a:pt x="160735" y="17859"/>
                </a:lnTo>
                <a:lnTo>
                  <a:pt x="151805" y="44649"/>
                </a:lnTo>
                <a:lnTo>
                  <a:pt x="142875" y="62508"/>
                </a:lnTo>
                <a:lnTo>
                  <a:pt x="133946" y="8036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07157" y="160734"/>
                </a:lnTo>
                <a:lnTo>
                  <a:pt x="107157" y="169664"/>
                </a:lnTo>
                <a:lnTo>
                  <a:pt x="107157" y="169664"/>
                </a:lnTo>
                <a:lnTo>
                  <a:pt x="10715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1" name="Freeform 31850"/>
          <p:cNvSpPr/>
          <p:nvPr/>
        </p:nvSpPr>
        <p:spPr bwMode="auto">
          <a:xfrm>
            <a:off x="6331148" y="5965030"/>
            <a:ext cx="339330" cy="437556"/>
          </a:xfrm>
          <a:custGeom>
            <a:avLst/>
            <a:gdLst/>
            <a:ahLst/>
            <a:cxnLst/>
            <a:rect l="0" t="0" r="0" b="0"/>
            <a:pathLst>
              <a:path w="339330" h="437556">
                <a:moveTo>
                  <a:pt x="0" y="0"/>
                </a:moveTo>
                <a:lnTo>
                  <a:pt x="26790" y="8930"/>
                </a:lnTo>
                <a:lnTo>
                  <a:pt x="71438" y="35719"/>
                </a:lnTo>
                <a:lnTo>
                  <a:pt x="142875" y="71438"/>
                </a:lnTo>
                <a:lnTo>
                  <a:pt x="205383" y="116086"/>
                </a:lnTo>
                <a:lnTo>
                  <a:pt x="276821" y="169665"/>
                </a:lnTo>
                <a:lnTo>
                  <a:pt x="321469" y="241102"/>
                </a:lnTo>
                <a:lnTo>
                  <a:pt x="339329" y="312540"/>
                </a:lnTo>
                <a:lnTo>
                  <a:pt x="321469" y="366118"/>
                </a:lnTo>
                <a:lnTo>
                  <a:pt x="294680" y="401836"/>
                </a:lnTo>
                <a:lnTo>
                  <a:pt x="258961" y="437555"/>
                </a:lnTo>
                <a:lnTo>
                  <a:pt x="258961" y="43755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2" name="Freeform 31851"/>
          <p:cNvSpPr/>
          <p:nvPr/>
        </p:nvSpPr>
        <p:spPr bwMode="auto">
          <a:xfrm>
            <a:off x="5670352" y="6000749"/>
            <a:ext cx="946547" cy="455415"/>
          </a:xfrm>
          <a:custGeom>
            <a:avLst/>
            <a:gdLst/>
            <a:ahLst/>
            <a:cxnLst/>
            <a:rect l="0" t="0" r="0" b="0"/>
            <a:pathLst>
              <a:path w="946547" h="455415">
                <a:moveTo>
                  <a:pt x="98226" y="107156"/>
                </a:moveTo>
                <a:lnTo>
                  <a:pt x="98226" y="107156"/>
                </a:lnTo>
                <a:lnTo>
                  <a:pt x="98226" y="98227"/>
                </a:lnTo>
                <a:lnTo>
                  <a:pt x="98226" y="98227"/>
                </a:lnTo>
                <a:lnTo>
                  <a:pt x="107156" y="89297"/>
                </a:lnTo>
                <a:lnTo>
                  <a:pt x="133945" y="80367"/>
                </a:lnTo>
                <a:lnTo>
                  <a:pt x="169664" y="71438"/>
                </a:lnTo>
                <a:lnTo>
                  <a:pt x="223242" y="53578"/>
                </a:lnTo>
                <a:lnTo>
                  <a:pt x="303609" y="44649"/>
                </a:lnTo>
                <a:lnTo>
                  <a:pt x="383976" y="26789"/>
                </a:lnTo>
                <a:lnTo>
                  <a:pt x="473273" y="17860"/>
                </a:lnTo>
                <a:lnTo>
                  <a:pt x="553640" y="8930"/>
                </a:lnTo>
                <a:lnTo>
                  <a:pt x="625078" y="0"/>
                </a:lnTo>
                <a:lnTo>
                  <a:pt x="687586" y="0"/>
                </a:lnTo>
                <a:lnTo>
                  <a:pt x="723304" y="0"/>
                </a:lnTo>
                <a:lnTo>
                  <a:pt x="732234" y="0"/>
                </a:lnTo>
                <a:lnTo>
                  <a:pt x="723304" y="0"/>
                </a:lnTo>
                <a:lnTo>
                  <a:pt x="696515" y="8930"/>
                </a:lnTo>
                <a:lnTo>
                  <a:pt x="642937" y="8930"/>
                </a:lnTo>
                <a:lnTo>
                  <a:pt x="571500" y="8930"/>
                </a:lnTo>
                <a:lnTo>
                  <a:pt x="491132" y="17860"/>
                </a:lnTo>
                <a:lnTo>
                  <a:pt x="392906" y="26789"/>
                </a:lnTo>
                <a:lnTo>
                  <a:pt x="294679" y="26789"/>
                </a:lnTo>
                <a:lnTo>
                  <a:pt x="205382" y="44649"/>
                </a:lnTo>
                <a:lnTo>
                  <a:pt x="125015" y="53578"/>
                </a:lnTo>
                <a:lnTo>
                  <a:pt x="53578" y="62508"/>
                </a:lnTo>
                <a:lnTo>
                  <a:pt x="17859" y="71438"/>
                </a:lnTo>
                <a:lnTo>
                  <a:pt x="0" y="80367"/>
                </a:lnTo>
                <a:lnTo>
                  <a:pt x="17859" y="80367"/>
                </a:lnTo>
                <a:lnTo>
                  <a:pt x="62507" y="80367"/>
                </a:lnTo>
                <a:lnTo>
                  <a:pt x="142875" y="80367"/>
                </a:lnTo>
                <a:lnTo>
                  <a:pt x="241101" y="71438"/>
                </a:lnTo>
                <a:lnTo>
                  <a:pt x="348257" y="71438"/>
                </a:lnTo>
                <a:lnTo>
                  <a:pt x="464343" y="62508"/>
                </a:lnTo>
                <a:lnTo>
                  <a:pt x="580429" y="53578"/>
                </a:lnTo>
                <a:lnTo>
                  <a:pt x="687586" y="53578"/>
                </a:lnTo>
                <a:lnTo>
                  <a:pt x="776882" y="53578"/>
                </a:lnTo>
                <a:lnTo>
                  <a:pt x="848320" y="53578"/>
                </a:lnTo>
                <a:lnTo>
                  <a:pt x="884039" y="53578"/>
                </a:lnTo>
                <a:lnTo>
                  <a:pt x="901898" y="62508"/>
                </a:lnTo>
                <a:lnTo>
                  <a:pt x="892968" y="71438"/>
                </a:lnTo>
                <a:lnTo>
                  <a:pt x="848320" y="89297"/>
                </a:lnTo>
                <a:lnTo>
                  <a:pt x="776882" y="98227"/>
                </a:lnTo>
                <a:lnTo>
                  <a:pt x="678656" y="116086"/>
                </a:lnTo>
                <a:lnTo>
                  <a:pt x="580429" y="133946"/>
                </a:lnTo>
                <a:lnTo>
                  <a:pt x="464343" y="142875"/>
                </a:lnTo>
                <a:lnTo>
                  <a:pt x="366117" y="160735"/>
                </a:lnTo>
                <a:lnTo>
                  <a:pt x="276820" y="178594"/>
                </a:lnTo>
                <a:lnTo>
                  <a:pt x="214312" y="187524"/>
                </a:lnTo>
                <a:lnTo>
                  <a:pt x="169664" y="205383"/>
                </a:lnTo>
                <a:lnTo>
                  <a:pt x="142875" y="214313"/>
                </a:lnTo>
                <a:lnTo>
                  <a:pt x="133945" y="223242"/>
                </a:lnTo>
                <a:lnTo>
                  <a:pt x="142875" y="223242"/>
                </a:lnTo>
                <a:lnTo>
                  <a:pt x="169664" y="214313"/>
                </a:lnTo>
                <a:lnTo>
                  <a:pt x="232171" y="205383"/>
                </a:lnTo>
                <a:lnTo>
                  <a:pt x="321468" y="196453"/>
                </a:lnTo>
                <a:lnTo>
                  <a:pt x="428625" y="178594"/>
                </a:lnTo>
                <a:lnTo>
                  <a:pt x="544711" y="160735"/>
                </a:lnTo>
                <a:lnTo>
                  <a:pt x="660796" y="142875"/>
                </a:lnTo>
                <a:lnTo>
                  <a:pt x="767953" y="133946"/>
                </a:lnTo>
                <a:lnTo>
                  <a:pt x="848320" y="125016"/>
                </a:lnTo>
                <a:lnTo>
                  <a:pt x="910828" y="125016"/>
                </a:lnTo>
                <a:lnTo>
                  <a:pt x="937617" y="125016"/>
                </a:lnTo>
                <a:lnTo>
                  <a:pt x="946546" y="125016"/>
                </a:lnTo>
                <a:lnTo>
                  <a:pt x="910828" y="133946"/>
                </a:lnTo>
                <a:lnTo>
                  <a:pt x="866179" y="151805"/>
                </a:lnTo>
                <a:lnTo>
                  <a:pt x="776882" y="160735"/>
                </a:lnTo>
                <a:lnTo>
                  <a:pt x="678656" y="178594"/>
                </a:lnTo>
                <a:lnTo>
                  <a:pt x="562570" y="196453"/>
                </a:lnTo>
                <a:lnTo>
                  <a:pt x="437554" y="223242"/>
                </a:lnTo>
                <a:lnTo>
                  <a:pt x="321468" y="241102"/>
                </a:lnTo>
                <a:lnTo>
                  <a:pt x="223242" y="267891"/>
                </a:lnTo>
                <a:lnTo>
                  <a:pt x="142875" y="294680"/>
                </a:lnTo>
                <a:lnTo>
                  <a:pt x="80367" y="312539"/>
                </a:lnTo>
                <a:lnTo>
                  <a:pt x="53578" y="321469"/>
                </a:lnTo>
                <a:lnTo>
                  <a:pt x="35718" y="330399"/>
                </a:lnTo>
                <a:lnTo>
                  <a:pt x="53578" y="330399"/>
                </a:lnTo>
                <a:lnTo>
                  <a:pt x="89296" y="330399"/>
                </a:lnTo>
                <a:lnTo>
                  <a:pt x="160734" y="321469"/>
                </a:lnTo>
                <a:lnTo>
                  <a:pt x="241101" y="312539"/>
                </a:lnTo>
                <a:lnTo>
                  <a:pt x="339328" y="303610"/>
                </a:lnTo>
                <a:lnTo>
                  <a:pt x="446484" y="294680"/>
                </a:lnTo>
                <a:lnTo>
                  <a:pt x="553640" y="285750"/>
                </a:lnTo>
                <a:lnTo>
                  <a:pt x="642937" y="276821"/>
                </a:lnTo>
                <a:lnTo>
                  <a:pt x="705445" y="267891"/>
                </a:lnTo>
                <a:lnTo>
                  <a:pt x="759023" y="267891"/>
                </a:lnTo>
                <a:lnTo>
                  <a:pt x="767953" y="276821"/>
                </a:lnTo>
                <a:lnTo>
                  <a:pt x="759023" y="285750"/>
                </a:lnTo>
                <a:lnTo>
                  <a:pt x="714375" y="294680"/>
                </a:lnTo>
                <a:lnTo>
                  <a:pt x="651867" y="312539"/>
                </a:lnTo>
                <a:lnTo>
                  <a:pt x="562570" y="330399"/>
                </a:lnTo>
                <a:lnTo>
                  <a:pt x="464343" y="348258"/>
                </a:lnTo>
                <a:lnTo>
                  <a:pt x="366117" y="366117"/>
                </a:lnTo>
                <a:lnTo>
                  <a:pt x="267890" y="392906"/>
                </a:lnTo>
                <a:lnTo>
                  <a:pt x="196453" y="410766"/>
                </a:lnTo>
                <a:lnTo>
                  <a:pt x="142875" y="428625"/>
                </a:lnTo>
                <a:lnTo>
                  <a:pt x="116086" y="446485"/>
                </a:lnTo>
                <a:lnTo>
                  <a:pt x="116086" y="455414"/>
                </a:lnTo>
                <a:lnTo>
                  <a:pt x="151804" y="455414"/>
                </a:lnTo>
                <a:lnTo>
                  <a:pt x="205382" y="446485"/>
                </a:lnTo>
                <a:lnTo>
                  <a:pt x="294679" y="437555"/>
                </a:lnTo>
                <a:lnTo>
                  <a:pt x="392906" y="419696"/>
                </a:lnTo>
                <a:lnTo>
                  <a:pt x="500062" y="401836"/>
                </a:lnTo>
                <a:lnTo>
                  <a:pt x="616148" y="392906"/>
                </a:lnTo>
                <a:lnTo>
                  <a:pt x="705445" y="383977"/>
                </a:lnTo>
                <a:lnTo>
                  <a:pt x="794742" y="375047"/>
                </a:lnTo>
                <a:lnTo>
                  <a:pt x="848320" y="366117"/>
                </a:lnTo>
                <a:lnTo>
                  <a:pt x="884039" y="366117"/>
                </a:lnTo>
                <a:lnTo>
                  <a:pt x="875109" y="366117"/>
                </a:lnTo>
                <a:lnTo>
                  <a:pt x="848320" y="366117"/>
                </a:lnTo>
                <a:lnTo>
                  <a:pt x="785812" y="375047"/>
                </a:lnTo>
                <a:lnTo>
                  <a:pt x="705445" y="375047"/>
                </a:lnTo>
                <a:lnTo>
                  <a:pt x="616148" y="375047"/>
                </a:lnTo>
                <a:lnTo>
                  <a:pt x="544711" y="383977"/>
                </a:lnTo>
                <a:lnTo>
                  <a:pt x="482203" y="383977"/>
                </a:lnTo>
                <a:lnTo>
                  <a:pt x="437554" y="383977"/>
                </a:lnTo>
                <a:lnTo>
                  <a:pt x="401836" y="392906"/>
                </a:lnTo>
                <a:lnTo>
                  <a:pt x="383976" y="392906"/>
                </a:lnTo>
                <a:lnTo>
                  <a:pt x="366117" y="375047"/>
                </a:lnTo>
                <a:lnTo>
                  <a:pt x="357187" y="348258"/>
                </a:lnTo>
                <a:lnTo>
                  <a:pt x="357187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3" name="Freeform 31852"/>
          <p:cNvSpPr/>
          <p:nvPr/>
        </p:nvSpPr>
        <p:spPr bwMode="auto">
          <a:xfrm>
            <a:off x="5161359" y="6063257"/>
            <a:ext cx="660798" cy="446485"/>
          </a:xfrm>
          <a:custGeom>
            <a:avLst/>
            <a:gdLst/>
            <a:ahLst/>
            <a:cxnLst/>
            <a:rect l="0" t="0" r="0" b="0"/>
            <a:pathLst>
              <a:path w="660798" h="446485">
                <a:moveTo>
                  <a:pt x="89297" y="89297"/>
                </a:moveTo>
                <a:lnTo>
                  <a:pt x="89297" y="89297"/>
                </a:lnTo>
                <a:lnTo>
                  <a:pt x="89297" y="80367"/>
                </a:lnTo>
                <a:lnTo>
                  <a:pt x="89297" y="71438"/>
                </a:lnTo>
                <a:lnTo>
                  <a:pt x="89297" y="71438"/>
                </a:lnTo>
                <a:lnTo>
                  <a:pt x="98227" y="62508"/>
                </a:lnTo>
                <a:lnTo>
                  <a:pt x="125016" y="62508"/>
                </a:lnTo>
                <a:lnTo>
                  <a:pt x="160735" y="53578"/>
                </a:lnTo>
                <a:lnTo>
                  <a:pt x="214313" y="44648"/>
                </a:lnTo>
                <a:lnTo>
                  <a:pt x="294680" y="35719"/>
                </a:lnTo>
                <a:lnTo>
                  <a:pt x="375047" y="26789"/>
                </a:lnTo>
                <a:lnTo>
                  <a:pt x="464344" y="17859"/>
                </a:lnTo>
                <a:lnTo>
                  <a:pt x="544711" y="8930"/>
                </a:lnTo>
                <a:lnTo>
                  <a:pt x="607219" y="8930"/>
                </a:lnTo>
                <a:lnTo>
                  <a:pt x="642938" y="0"/>
                </a:lnTo>
                <a:lnTo>
                  <a:pt x="660797" y="8930"/>
                </a:lnTo>
                <a:lnTo>
                  <a:pt x="651868" y="8930"/>
                </a:lnTo>
                <a:lnTo>
                  <a:pt x="616149" y="17859"/>
                </a:lnTo>
                <a:lnTo>
                  <a:pt x="553641" y="35719"/>
                </a:lnTo>
                <a:lnTo>
                  <a:pt x="482204" y="44648"/>
                </a:lnTo>
                <a:lnTo>
                  <a:pt x="392907" y="62508"/>
                </a:lnTo>
                <a:lnTo>
                  <a:pt x="294680" y="71438"/>
                </a:lnTo>
                <a:lnTo>
                  <a:pt x="205383" y="89297"/>
                </a:lnTo>
                <a:lnTo>
                  <a:pt x="125016" y="98227"/>
                </a:lnTo>
                <a:lnTo>
                  <a:pt x="62508" y="116086"/>
                </a:lnTo>
                <a:lnTo>
                  <a:pt x="26789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35719" y="125016"/>
                </a:lnTo>
                <a:lnTo>
                  <a:pt x="89297" y="125016"/>
                </a:lnTo>
                <a:lnTo>
                  <a:pt x="160735" y="116086"/>
                </a:lnTo>
                <a:lnTo>
                  <a:pt x="241102" y="107156"/>
                </a:lnTo>
                <a:lnTo>
                  <a:pt x="330399" y="98227"/>
                </a:lnTo>
                <a:lnTo>
                  <a:pt x="410766" y="89297"/>
                </a:lnTo>
                <a:lnTo>
                  <a:pt x="473274" y="80367"/>
                </a:lnTo>
                <a:lnTo>
                  <a:pt x="517922" y="80367"/>
                </a:lnTo>
                <a:lnTo>
                  <a:pt x="526852" y="80367"/>
                </a:lnTo>
                <a:lnTo>
                  <a:pt x="517922" y="89297"/>
                </a:lnTo>
                <a:lnTo>
                  <a:pt x="473274" y="107156"/>
                </a:lnTo>
                <a:lnTo>
                  <a:pt x="410766" y="133945"/>
                </a:lnTo>
                <a:lnTo>
                  <a:pt x="330399" y="160734"/>
                </a:lnTo>
                <a:lnTo>
                  <a:pt x="241102" y="187523"/>
                </a:lnTo>
                <a:lnTo>
                  <a:pt x="160735" y="223242"/>
                </a:lnTo>
                <a:lnTo>
                  <a:pt x="98227" y="258961"/>
                </a:lnTo>
                <a:lnTo>
                  <a:pt x="44649" y="285750"/>
                </a:lnTo>
                <a:lnTo>
                  <a:pt x="17860" y="303609"/>
                </a:lnTo>
                <a:lnTo>
                  <a:pt x="8930" y="312539"/>
                </a:lnTo>
                <a:lnTo>
                  <a:pt x="26789" y="321469"/>
                </a:lnTo>
                <a:lnTo>
                  <a:pt x="71438" y="321469"/>
                </a:lnTo>
                <a:lnTo>
                  <a:pt x="125016" y="312539"/>
                </a:lnTo>
                <a:lnTo>
                  <a:pt x="205383" y="294680"/>
                </a:lnTo>
                <a:lnTo>
                  <a:pt x="303610" y="285750"/>
                </a:lnTo>
                <a:lnTo>
                  <a:pt x="383977" y="267891"/>
                </a:lnTo>
                <a:lnTo>
                  <a:pt x="455414" y="258961"/>
                </a:lnTo>
                <a:lnTo>
                  <a:pt x="500063" y="258961"/>
                </a:lnTo>
                <a:lnTo>
                  <a:pt x="526852" y="258961"/>
                </a:lnTo>
                <a:lnTo>
                  <a:pt x="526852" y="258961"/>
                </a:lnTo>
                <a:lnTo>
                  <a:pt x="500063" y="276820"/>
                </a:lnTo>
                <a:lnTo>
                  <a:pt x="446485" y="294680"/>
                </a:lnTo>
                <a:lnTo>
                  <a:pt x="375047" y="312539"/>
                </a:lnTo>
                <a:lnTo>
                  <a:pt x="294680" y="339328"/>
                </a:lnTo>
                <a:lnTo>
                  <a:pt x="205383" y="357188"/>
                </a:lnTo>
                <a:lnTo>
                  <a:pt x="125016" y="383977"/>
                </a:lnTo>
                <a:lnTo>
                  <a:pt x="62508" y="401836"/>
                </a:lnTo>
                <a:lnTo>
                  <a:pt x="26789" y="410766"/>
                </a:lnTo>
                <a:lnTo>
                  <a:pt x="0" y="419695"/>
                </a:lnTo>
                <a:lnTo>
                  <a:pt x="0" y="419695"/>
                </a:lnTo>
                <a:lnTo>
                  <a:pt x="8930" y="419695"/>
                </a:lnTo>
                <a:lnTo>
                  <a:pt x="62508" y="419695"/>
                </a:lnTo>
                <a:lnTo>
                  <a:pt x="125016" y="410766"/>
                </a:lnTo>
                <a:lnTo>
                  <a:pt x="205383" y="401836"/>
                </a:lnTo>
                <a:lnTo>
                  <a:pt x="285750" y="401836"/>
                </a:lnTo>
                <a:lnTo>
                  <a:pt x="366118" y="410766"/>
                </a:lnTo>
                <a:lnTo>
                  <a:pt x="428625" y="419695"/>
                </a:lnTo>
                <a:lnTo>
                  <a:pt x="473274" y="428625"/>
                </a:lnTo>
                <a:lnTo>
                  <a:pt x="500063" y="437555"/>
                </a:lnTo>
                <a:lnTo>
                  <a:pt x="517922" y="437555"/>
                </a:lnTo>
                <a:lnTo>
                  <a:pt x="544711" y="446484"/>
                </a:lnTo>
                <a:lnTo>
                  <a:pt x="580430" y="446484"/>
                </a:lnTo>
                <a:lnTo>
                  <a:pt x="625079" y="428625"/>
                </a:lnTo>
                <a:lnTo>
                  <a:pt x="625079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4" name="Freeform 31853"/>
          <p:cNvSpPr/>
          <p:nvPr/>
        </p:nvSpPr>
        <p:spPr bwMode="auto">
          <a:xfrm>
            <a:off x="6884789" y="6098976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69664"/>
                </a:lnTo>
                <a:lnTo>
                  <a:pt x="17859" y="18752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5" name="Freeform 31854"/>
          <p:cNvSpPr/>
          <p:nvPr/>
        </p:nvSpPr>
        <p:spPr bwMode="auto">
          <a:xfrm>
            <a:off x="6697266" y="6331148"/>
            <a:ext cx="339329" cy="44649"/>
          </a:xfrm>
          <a:custGeom>
            <a:avLst/>
            <a:gdLst/>
            <a:ahLst/>
            <a:cxnLst/>
            <a:rect l="0" t="0" r="0" b="0"/>
            <a:pathLst>
              <a:path w="339329" h="44649">
                <a:moveTo>
                  <a:pt x="0" y="17859"/>
                </a:moveTo>
                <a:lnTo>
                  <a:pt x="0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71437" y="35718"/>
                </a:lnTo>
                <a:lnTo>
                  <a:pt x="116086" y="35718"/>
                </a:lnTo>
                <a:lnTo>
                  <a:pt x="160734" y="44648"/>
                </a:lnTo>
                <a:lnTo>
                  <a:pt x="223242" y="44648"/>
                </a:lnTo>
                <a:lnTo>
                  <a:pt x="267890" y="44648"/>
                </a:lnTo>
                <a:lnTo>
                  <a:pt x="312539" y="44648"/>
                </a:lnTo>
                <a:lnTo>
                  <a:pt x="330398" y="26789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6" name="Freeform 31855"/>
          <p:cNvSpPr/>
          <p:nvPr/>
        </p:nvSpPr>
        <p:spPr bwMode="auto">
          <a:xfrm>
            <a:off x="6509742" y="5991820"/>
            <a:ext cx="598290" cy="80368"/>
          </a:xfrm>
          <a:custGeom>
            <a:avLst/>
            <a:gdLst/>
            <a:ahLst/>
            <a:cxnLst/>
            <a:rect l="0" t="0" r="0" b="0"/>
            <a:pathLst>
              <a:path w="598290" h="80368">
                <a:moveTo>
                  <a:pt x="0" y="80367"/>
                </a:moveTo>
                <a:lnTo>
                  <a:pt x="8930" y="71437"/>
                </a:lnTo>
                <a:lnTo>
                  <a:pt x="26789" y="62507"/>
                </a:lnTo>
                <a:lnTo>
                  <a:pt x="62508" y="44648"/>
                </a:lnTo>
                <a:lnTo>
                  <a:pt x="116086" y="35718"/>
                </a:lnTo>
                <a:lnTo>
                  <a:pt x="187524" y="17859"/>
                </a:lnTo>
                <a:lnTo>
                  <a:pt x="276821" y="8929"/>
                </a:lnTo>
                <a:lnTo>
                  <a:pt x="357188" y="8929"/>
                </a:lnTo>
                <a:lnTo>
                  <a:pt x="437555" y="8929"/>
                </a:lnTo>
                <a:lnTo>
                  <a:pt x="508992" y="8929"/>
                </a:lnTo>
                <a:lnTo>
                  <a:pt x="562571" y="8929"/>
                </a:lnTo>
                <a:lnTo>
                  <a:pt x="598289" y="0"/>
                </a:lnTo>
                <a:lnTo>
                  <a:pt x="5982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7" name="Freeform 31856"/>
          <p:cNvSpPr/>
          <p:nvPr/>
        </p:nvSpPr>
        <p:spPr bwMode="auto">
          <a:xfrm>
            <a:off x="7054453" y="6134695"/>
            <a:ext cx="267892" cy="187524"/>
          </a:xfrm>
          <a:custGeom>
            <a:avLst/>
            <a:gdLst/>
            <a:ahLst/>
            <a:cxnLst/>
            <a:rect l="0" t="0" r="0" b="0"/>
            <a:pathLst>
              <a:path w="267892" h="187524">
                <a:moveTo>
                  <a:pt x="17860" y="71437"/>
                </a:moveTo>
                <a:lnTo>
                  <a:pt x="17860" y="71437"/>
                </a:lnTo>
                <a:lnTo>
                  <a:pt x="17860" y="80367"/>
                </a:lnTo>
                <a:lnTo>
                  <a:pt x="17860" y="89296"/>
                </a:lnTo>
                <a:lnTo>
                  <a:pt x="17860" y="98226"/>
                </a:lnTo>
                <a:lnTo>
                  <a:pt x="893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8930" y="18752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0" y="133945"/>
                </a:lnTo>
                <a:lnTo>
                  <a:pt x="8930" y="116085"/>
                </a:lnTo>
                <a:lnTo>
                  <a:pt x="17860" y="89296"/>
                </a:lnTo>
                <a:lnTo>
                  <a:pt x="26789" y="62507"/>
                </a:lnTo>
                <a:lnTo>
                  <a:pt x="35719" y="35718"/>
                </a:lnTo>
                <a:lnTo>
                  <a:pt x="4464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8929"/>
                </a:lnTo>
                <a:lnTo>
                  <a:pt x="80367" y="26789"/>
                </a:lnTo>
                <a:lnTo>
                  <a:pt x="80367" y="53578"/>
                </a:lnTo>
                <a:lnTo>
                  <a:pt x="89297" y="80367"/>
                </a:lnTo>
                <a:lnTo>
                  <a:pt x="89297" y="107156"/>
                </a:lnTo>
                <a:lnTo>
                  <a:pt x="98227" y="133945"/>
                </a:lnTo>
                <a:lnTo>
                  <a:pt x="98227" y="151804"/>
                </a:lnTo>
                <a:lnTo>
                  <a:pt x="98227" y="160734"/>
                </a:lnTo>
                <a:lnTo>
                  <a:pt x="98227" y="169664"/>
                </a:lnTo>
                <a:lnTo>
                  <a:pt x="98227" y="169664"/>
                </a:lnTo>
                <a:lnTo>
                  <a:pt x="107156" y="169664"/>
                </a:lnTo>
                <a:lnTo>
                  <a:pt x="116086" y="151804"/>
                </a:lnTo>
                <a:lnTo>
                  <a:pt x="125016" y="133945"/>
                </a:lnTo>
                <a:lnTo>
                  <a:pt x="142875" y="116085"/>
                </a:lnTo>
                <a:lnTo>
                  <a:pt x="160735" y="80367"/>
                </a:lnTo>
                <a:lnTo>
                  <a:pt x="178594" y="53578"/>
                </a:lnTo>
                <a:lnTo>
                  <a:pt x="205383" y="26789"/>
                </a:lnTo>
                <a:lnTo>
                  <a:pt x="223242" y="8929"/>
                </a:lnTo>
                <a:lnTo>
                  <a:pt x="23217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26789"/>
                </a:lnTo>
                <a:lnTo>
                  <a:pt x="241102" y="44648"/>
                </a:lnTo>
                <a:lnTo>
                  <a:pt x="232172" y="71437"/>
                </a:lnTo>
                <a:lnTo>
                  <a:pt x="232172" y="107156"/>
                </a:lnTo>
                <a:lnTo>
                  <a:pt x="223242" y="125015"/>
                </a:lnTo>
                <a:lnTo>
                  <a:pt x="232172" y="151804"/>
                </a:lnTo>
                <a:lnTo>
                  <a:pt x="232172" y="160734"/>
                </a:lnTo>
                <a:lnTo>
                  <a:pt x="241102" y="169664"/>
                </a:lnTo>
                <a:lnTo>
                  <a:pt x="250031" y="169664"/>
                </a:lnTo>
                <a:lnTo>
                  <a:pt x="258961" y="160734"/>
                </a:lnTo>
                <a:lnTo>
                  <a:pt x="267891" y="133945"/>
                </a:lnTo>
                <a:lnTo>
                  <a:pt x="267891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8" name="Freeform 31857"/>
          <p:cNvSpPr/>
          <p:nvPr/>
        </p:nvSpPr>
        <p:spPr bwMode="auto">
          <a:xfrm>
            <a:off x="7393781" y="6018609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26789" y="116086"/>
                </a:moveTo>
                <a:lnTo>
                  <a:pt x="26789" y="116086"/>
                </a:lnTo>
                <a:lnTo>
                  <a:pt x="26789" y="116086"/>
                </a:lnTo>
                <a:lnTo>
                  <a:pt x="17860" y="133945"/>
                </a:lnTo>
                <a:lnTo>
                  <a:pt x="8930" y="151804"/>
                </a:lnTo>
                <a:lnTo>
                  <a:pt x="893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41101"/>
                </a:lnTo>
                <a:lnTo>
                  <a:pt x="17860" y="223242"/>
                </a:lnTo>
                <a:lnTo>
                  <a:pt x="26789" y="196453"/>
                </a:lnTo>
                <a:lnTo>
                  <a:pt x="35719" y="169664"/>
                </a:lnTo>
                <a:lnTo>
                  <a:pt x="44649" y="133945"/>
                </a:lnTo>
                <a:lnTo>
                  <a:pt x="53578" y="98226"/>
                </a:lnTo>
                <a:lnTo>
                  <a:pt x="62508" y="62507"/>
                </a:lnTo>
                <a:lnTo>
                  <a:pt x="71438" y="44648"/>
                </a:lnTo>
                <a:lnTo>
                  <a:pt x="80367" y="17859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17859"/>
                </a:lnTo>
                <a:lnTo>
                  <a:pt x="98227" y="44648"/>
                </a:lnTo>
                <a:lnTo>
                  <a:pt x="98227" y="71437"/>
                </a:lnTo>
                <a:lnTo>
                  <a:pt x="98227" y="107156"/>
                </a:lnTo>
                <a:lnTo>
                  <a:pt x="89297" y="133945"/>
                </a:lnTo>
                <a:lnTo>
                  <a:pt x="89297" y="169664"/>
                </a:lnTo>
                <a:lnTo>
                  <a:pt x="89297" y="187523"/>
                </a:lnTo>
                <a:lnTo>
                  <a:pt x="89297" y="205382"/>
                </a:lnTo>
                <a:lnTo>
                  <a:pt x="89297" y="214312"/>
                </a:lnTo>
                <a:lnTo>
                  <a:pt x="89297" y="214312"/>
                </a:lnTo>
                <a:lnTo>
                  <a:pt x="98227" y="214312"/>
                </a:lnTo>
                <a:lnTo>
                  <a:pt x="98227" y="214312"/>
                </a:lnTo>
                <a:lnTo>
                  <a:pt x="107157" y="205382"/>
                </a:lnTo>
                <a:lnTo>
                  <a:pt x="116086" y="187523"/>
                </a:lnTo>
                <a:lnTo>
                  <a:pt x="133946" y="160734"/>
                </a:lnTo>
                <a:lnTo>
                  <a:pt x="142875" y="133945"/>
                </a:lnTo>
                <a:lnTo>
                  <a:pt x="160735" y="107156"/>
                </a:lnTo>
                <a:lnTo>
                  <a:pt x="169664" y="80367"/>
                </a:lnTo>
                <a:lnTo>
                  <a:pt x="178594" y="53578"/>
                </a:lnTo>
                <a:lnTo>
                  <a:pt x="187524" y="35718"/>
                </a:lnTo>
                <a:lnTo>
                  <a:pt x="196453" y="26789"/>
                </a:lnTo>
                <a:lnTo>
                  <a:pt x="196453" y="26789"/>
                </a:lnTo>
                <a:lnTo>
                  <a:pt x="205383" y="35718"/>
                </a:lnTo>
                <a:lnTo>
                  <a:pt x="205383" y="62507"/>
                </a:lnTo>
                <a:lnTo>
                  <a:pt x="205383" y="89296"/>
                </a:lnTo>
                <a:lnTo>
                  <a:pt x="196453" y="125015"/>
                </a:lnTo>
                <a:lnTo>
                  <a:pt x="196453" y="151804"/>
                </a:lnTo>
                <a:lnTo>
                  <a:pt x="196453" y="187523"/>
                </a:lnTo>
                <a:lnTo>
                  <a:pt x="196453" y="214312"/>
                </a:lnTo>
                <a:lnTo>
                  <a:pt x="196453" y="232171"/>
                </a:lnTo>
                <a:lnTo>
                  <a:pt x="196453" y="241101"/>
                </a:lnTo>
                <a:lnTo>
                  <a:pt x="205383" y="250031"/>
                </a:lnTo>
                <a:lnTo>
                  <a:pt x="205383" y="232171"/>
                </a:lnTo>
                <a:lnTo>
                  <a:pt x="205383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59" name="Freeform 31858"/>
          <p:cNvSpPr/>
          <p:nvPr/>
        </p:nvSpPr>
        <p:spPr bwMode="auto">
          <a:xfrm>
            <a:off x="7599164" y="6125765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71438" y="53578"/>
                </a:lnTo>
                <a:lnTo>
                  <a:pt x="8036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8930"/>
                </a:lnTo>
                <a:lnTo>
                  <a:pt x="62508" y="17859"/>
                </a:lnTo>
                <a:lnTo>
                  <a:pt x="44649" y="44648"/>
                </a:lnTo>
                <a:lnTo>
                  <a:pt x="35719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35719" y="151805"/>
                </a:lnTo>
                <a:lnTo>
                  <a:pt x="53578" y="160734"/>
                </a:lnTo>
                <a:lnTo>
                  <a:pt x="80367" y="15180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60" name="Freeform 31859"/>
          <p:cNvSpPr/>
          <p:nvPr/>
        </p:nvSpPr>
        <p:spPr bwMode="auto">
          <a:xfrm>
            <a:off x="7679531" y="5866804"/>
            <a:ext cx="214314" cy="410767"/>
          </a:xfrm>
          <a:custGeom>
            <a:avLst/>
            <a:gdLst/>
            <a:ahLst/>
            <a:cxnLst/>
            <a:rect l="0" t="0" r="0" b="0"/>
            <a:pathLst>
              <a:path w="214314" h="410767">
                <a:moveTo>
                  <a:pt x="89297" y="285750"/>
                </a:moveTo>
                <a:lnTo>
                  <a:pt x="80367" y="285750"/>
                </a:lnTo>
                <a:lnTo>
                  <a:pt x="62508" y="294680"/>
                </a:lnTo>
                <a:lnTo>
                  <a:pt x="44649" y="312539"/>
                </a:lnTo>
                <a:lnTo>
                  <a:pt x="26789" y="339328"/>
                </a:lnTo>
                <a:lnTo>
                  <a:pt x="8930" y="357187"/>
                </a:lnTo>
                <a:lnTo>
                  <a:pt x="0" y="375047"/>
                </a:lnTo>
                <a:lnTo>
                  <a:pt x="0" y="392906"/>
                </a:lnTo>
                <a:lnTo>
                  <a:pt x="17860" y="401836"/>
                </a:lnTo>
                <a:lnTo>
                  <a:pt x="26789" y="410766"/>
                </a:lnTo>
                <a:lnTo>
                  <a:pt x="53578" y="410766"/>
                </a:lnTo>
                <a:lnTo>
                  <a:pt x="80367" y="410766"/>
                </a:lnTo>
                <a:lnTo>
                  <a:pt x="107157" y="392906"/>
                </a:lnTo>
                <a:lnTo>
                  <a:pt x="142875" y="375047"/>
                </a:lnTo>
                <a:lnTo>
                  <a:pt x="160735" y="348258"/>
                </a:lnTo>
                <a:lnTo>
                  <a:pt x="187524" y="312539"/>
                </a:lnTo>
                <a:lnTo>
                  <a:pt x="205383" y="267891"/>
                </a:lnTo>
                <a:lnTo>
                  <a:pt x="214313" y="214312"/>
                </a:lnTo>
                <a:lnTo>
                  <a:pt x="214313" y="169664"/>
                </a:lnTo>
                <a:lnTo>
                  <a:pt x="214313" y="125016"/>
                </a:lnTo>
                <a:lnTo>
                  <a:pt x="214313" y="80367"/>
                </a:lnTo>
                <a:lnTo>
                  <a:pt x="196453" y="44648"/>
                </a:lnTo>
                <a:lnTo>
                  <a:pt x="178594" y="26789"/>
                </a:lnTo>
                <a:lnTo>
                  <a:pt x="160735" y="8930"/>
                </a:lnTo>
                <a:lnTo>
                  <a:pt x="133946" y="0"/>
                </a:lnTo>
                <a:lnTo>
                  <a:pt x="107157" y="8930"/>
                </a:lnTo>
                <a:lnTo>
                  <a:pt x="89297" y="17859"/>
                </a:lnTo>
                <a:lnTo>
                  <a:pt x="71438" y="44648"/>
                </a:lnTo>
                <a:lnTo>
                  <a:pt x="53578" y="71437"/>
                </a:lnTo>
                <a:lnTo>
                  <a:pt x="53578" y="107156"/>
                </a:lnTo>
                <a:lnTo>
                  <a:pt x="53578" y="151805"/>
                </a:lnTo>
                <a:lnTo>
                  <a:pt x="53578" y="205383"/>
                </a:lnTo>
                <a:lnTo>
                  <a:pt x="71438" y="250031"/>
                </a:lnTo>
                <a:lnTo>
                  <a:pt x="89297" y="294680"/>
                </a:lnTo>
                <a:lnTo>
                  <a:pt x="107157" y="339328"/>
                </a:lnTo>
                <a:lnTo>
                  <a:pt x="116086" y="357187"/>
                </a:lnTo>
                <a:lnTo>
                  <a:pt x="142875" y="375047"/>
                </a:lnTo>
                <a:lnTo>
                  <a:pt x="160735" y="375047"/>
                </a:lnTo>
                <a:lnTo>
                  <a:pt x="160735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61" name="Freeform 31860"/>
          <p:cNvSpPr/>
          <p:nvPr/>
        </p:nvSpPr>
        <p:spPr bwMode="auto">
          <a:xfrm>
            <a:off x="7938492" y="6134695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5357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62" name="Freeform 31861"/>
          <p:cNvSpPr/>
          <p:nvPr/>
        </p:nvSpPr>
        <p:spPr bwMode="auto">
          <a:xfrm>
            <a:off x="7956352" y="5982890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63" name="Freeform 31862"/>
          <p:cNvSpPr/>
          <p:nvPr/>
        </p:nvSpPr>
        <p:spPr bwMode="auto">
          <a:xfrm>
            <a:off x="7992070" y="5875734"/>
            <a:ext cx="375047" cy="366118"/>
          </a:xfrm>
          <a:custGeom>
            <a:avLst/>
            <a:gdLst/>
            <a:ahLst/>
            <a:cxnLst/>
            <a:rect l="0" t="0" r="0" b="0"/>
            <a:pathLst>
              <a:path w="375047" h="366118">
                <a:moveTo>
                  <a:pt x="44649" y="276820"/>
                </a:moveTo>
                <a:lnTo>
                  <a:pt x="44649" y="276820"/>
                </a:lnTo>
                <a:lnTo>
                  <a:pt x="44649" y="276820"/>
                </a:lnTo>
                <a:lnTo>
                  <a:pt x="44649" y="285750"/>
                </a:lnTo>
                <a:lnTo>
                  <a:pt x="35719" y="294679"/>
                </a:lnTo>
                <a:lnTo>
                  <a:pt x="35719" y="303609"/>
                </a:lnTo>
                <a:lnTo>
                  <a:pt x="26789" y="321468"/>
                </a:lnTo>
                <a:lnTo>
                  <a:pt x="17860" y="330398"/>
                </a:lnTo>
                <a:lnTo>
                  <a:pt x="8930" y="348257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66117"/>
                </a:lnTo>
                <a:lnTo>
                  <a:pt x="17860" y="366117"/>
                </a:lnTo>
                <a:lnTo>
                  <a:pt x="26789" y="357187"/>
                </a:lnTo>
                <a:lnTo>
                  <a:pt x="44649" y="348257"/>
                </a:lnTo>
                <a:lnTo>
                  <a:pt x="53578" y="330398"/>
                </a:lnTo>
                <a:lnTo>
                  <a:pt x="71438" y="321468"/>
                </a:lnTo>
                <a:lnTo>
                  <a:pt x="71438" y="312539"/>
                </a:lnTo>
                <a:lnTo>
                  <a:pt x="71438" y="303609"/>
                </a:lnTo>
                <a:lnTo>
                  <a:pt x="71438" y="303609"/>
                </a:lnTo>
                <a:lnTo>
                  <a:pt x="62508" y="312539"/>
                </a:lnTo>
                <a:lnTo>
                  <a:pt x="53578" y="321468"/>
                </a:lnTo>
                <a:lnTo>
                  <a:pt x="53578" y="330398"/>
                </a:lnTo>
                <a:lnTo>
                  <a:pt x="62508" y="339328"/>
                </a:lnTo>
                <a:lnTo>
                  <a:pt x="80368" y="339328"/>
                </a:lnTo>
                <a:lnTo>
                  <a:pt x="107157" y="339328"/>
                </a:lnTo>
                <a:lnTo>
                  <a:pt x="133946" y="339328"/>
                </a:lnTo>
                <a:lnTo>
                  <a:pt x="160735" y="321468"/>
                </a:lnTo>
                <a:lnTo>
                  <a:pt x="178594" y="294679"/>
                </a:lnTo>
                <a:lnTo>
                  <a:pt x="196453" y="276820"/>
                </a:lnTo>
                <a:lnTo>
                  <a:pt x="214312" y="241101"/>
                </a:lnTo>
                <a:lnTo>
                  <a:pt x="223242" y="205382"/>
                </a:lnTo>
                <a:lnTo>
                  <a:pt x="241101" y="169664"/>
                </a:lnTo>
                <a:lnTo>
                  <a:pt x="250031" y="125015"/>
                </a:lnTo>
                <a:lnTo>
                  <a:pt x="258960" y="89296"/>
                </a:lnTo>
                <a:lnTo>
                  <a:pt x="267890" y="53578"/>
                </a:lnTo>
                <a:lnTo>
                  <a:pt x="276820" y="26789"/>
                </a:lnTo>
                <a:lnTo>
                  <a:pt x="276820" y="8929"/>
                </a:lnTo>
                <a:lnTo>
                  <a:pt x="267890" y="0"/>
                </a:lnTo>
                <a:lnTo>
                  <a:pt x="258960" y="0"/>
                </a:lnTo>
                <a:lnTo>
                  <a:pt x="241101" y="8929"/>
                </a:lnTo>
                <a:lnTo>
                  <a:pt x="214312" y="26789"/>
                </a:lnTo>
                <a:lnTo>
                  <a:pt x="187524" y="62507"/>
                </a:lnTo>
                <a:lnTo>
                  <a:pt x="160735" y="98226"/>
                </a:lnTo>
                <a:lnTo>
                  <a:pt x="151805" y="133945"/>
                </a:lnTo>
                <a:lnTo>
                  <a:pt x="151805" y="178593"/>
                </a:lnTo>
                <a:lnTo>
                  <a:pt x="160735" y="223242"/>
                </a:lnTo>
                <a:lnTo>
                  <a:pt x="187524" y="258961"/>
                </a:lnTo>
                <a:lnTo>
                  <a:pt x="214312" y="294679"/>
                </a:lnTo>
                <a:lnTo>
                  <a:pt x="241101" y="321468"/>
                </a:lnTo>
                <a:lnTo>
                  <a:pt x="267890" y="339328"/>
                </a:lnTo>
                <a:lnTo>
                  <a:pt x="294679" y="348257"/>
                </a:lnTo>
                <a:lnTo>
                  <a:pt x="321468" y="348257"/>
                </a:lnTo>
                <a:lnTo>
                  <a:pt x="339328" y="348257"/>
                </a:lnTo>
                <a:lnTo>
                  <a:pt x="348257" y="330398"/>
                </a:lnTo>
                <a:lnTo>
                  <a:pt x="357187" y="312539"/>
                </a:lnTo>
                <a:lnTo>
                  <a:pt x="366117" y="285750"/>
                </a:lnTo>
                <a:lnTo>
                  <a:pt x="375046" y="267890"/>
                </a:lnTo>
                <a:lnTo>
                  <a:pt x="375046" y="250031"/>
                </a:lnTo>
                <a:lnTo>
                  <a:pt x="366117" y="241101"/>
                </a:lnTo>
                <a:lnTo>
                  <a:pt x="357187" y="250031"/>
                </a:lnTo>
                <a:lnTo>
                  <a:pt x="348257" y="258961"/>
                </a:lnTo>
                <a:lnTo>
                  <a:pt x="339328" y="285750"/>
                </a:lnTo>
                <a:lnTo>
                  <a:pt x="330398" y="303609"/>
                </a:lnTo>
                <a:lnTo>
                  <a:pt x="330398" y="330398"/>
                </a:lnTo>
                <a:lnTo>
                  <a:pt x="321468" y="348257"/>
                </a:lnTo>
                <a:lnTo>
                  <a:pt x="330398" y="357187"/>
                </a:lnTo>
                <a:lnTo>
                  <a:pt x="330398" y="357187"/>
                </a:lnTo>
                <a:lnTo>
                  <a:pt x="330398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64" name="Freeform 31863"/>
          <p:cNvSpPr/>
          <p:nvPr/>
        </p:nvSpPr>
        <p:spPr bwMode="auto">
          <a:xfrm>
            <a:off x="7911703" y="5947171"/>
            <a:ext cx="383977" cy="26790"/>
          </a:xfrm>
          <a:custGeom>
            <a:avLst/>
            <a:gdLst/>
            <a:ahLst/>
            <a:cxnLst/>
            <a:rect l="0" t="0" r="0" b="0"/>
            <a:pathLst>
              <a:path w="383977" h="26790">
                <a:moveTo>
                  <a:pt x="0" y="0"/>
                </a:moveTo>
                <a:lnTo>
                  <a:pt x="17860" y="0"/>
                </a:lnTo>
                <a:lnTo>
                  <a:pt x="62508" y="0"/>
                </a:lnTo>
                <a:lnTo>
                  <a:pt x="133945" y="0"/>
                </a:lnTo>
                <a:lnTo>
                  <a:pt x="214313" y="8930"/>
                </a:lnTo>
                <a:lnTo>
                  <a:pt x="285749" y="17859"/>
                </a:lnTo>
                <a:lnTo>
                  <a:pt x="348257" y="26789"/>
                </a:lnTo>
                <a:lnTo>
                  <a:pt x="383976" y="26789"/>
                </a:lnTo>
                <a:lnTo>
                  <a:pt x="38397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65" name="Freeform 31864"/>
          <p:cNvSpPr/>
          <p:nvPr/>
        </p:nvSpPr>
        <p:spPr bwMode="auto">
          <a:xfrm>
            <a:off x="4616648" y="6366866"/>
            <a:ext cx="125017" cy="258962"/>
          </a:xfrm>
          <a:custGeom>
            <a:avLst/>
            <a:gdLst/>
            <a:ahLst/>
            <a:cxnLst/>
            <a:rect l="0" t="0" r="0" b="0"/>
            <a:pathLst>
              <a:path w="125017" h="258962">
                <a:moveTo>
                  <a:pt x="89297" y="17860"/>
                </a:moveTo>
                <a:lnTo>
                  <a:pt x="89297" y="17860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107157" y="17860"/>
                </a:lnTo>
                <a:lnTo>
                  <a:pt x="107157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6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60735"/>
                </a:lnTo>
                <a:lnTo>
                  <a:pt x="26790" y="169664"/>
                </a:lnTo>
                <a:lnTo>
                  <a:pt x="26790" y="178594"/>
                </a:lnTo>
                <a:lnTo>
                  <a:pt x="26790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44649" y="178594"/>
                </a:lnTo>
                <a:lnTo>
                  <a:pt x="53579" y="178594"/>
                </a:lnTo>
                <a:lnTo>
                  <a:pt x="53579" y="178594"/>
                </a:lnTo>
                <a:lnTo>
                  <a:pt x="62508" y="187524"/>
                </a:lnTo>
                <a:lnTo>
                  <a:pt x="62508" y="187524"/>
                </a:lnTo>
                <a:lnTo>
                  <a:pt x="71438" y="187524"/>
                </a:lnTo>
                <a:lnTo>
                  <a:pt x="80368" y="187524"/>
                </a:lnTo>
                <a:lnTo>
                  <a:pt x="80368" y="187524"/>
                </a:lnTo>
                <a:lnTo>
                  <a:pt x="89297" y="187524"/>
                </a:lnTo>
                <a:lnTo>
                  <a:pt x="98227" y="196454"/>
                </a:lnTo>
                <a:lnTo>
                  <a:pt x="98227" y="196454"/>
                </a:lnTo>
                <a:lnTo>
                  <a:pt x="107157" y="196454"/>
                </a:lnTo>
                <a:lnTo>
                  <a:pt x="107157" y="196454"/>
                </a:lnTo>
                <a:lnTo>
                  <a:pt x="116086" y="196454"/>
                </a:lnTo>
                <a:lnTo>
                  <a:pt x="116086" y="196454"/>
                </a:lnTo>
                <a:lnTo>
                  <a:pt x="116086" y="196454"/>
                </a:lnTo>
                <a:lnTo>
                  <a:pt x="125016" y="196454"/>
                </a:lnTo>
                <a:lnTo>
                  <a:pt x="125016" y="205383"/>
                </a:lnTo>
                <a:lnTo>
                  <a:pt x="116086" y="214313"/>
                </a:lnTo>
                <a:lnTo>
                  <a:pt x="116086" y="223243"/>
                </a:lnTo>
                <a:lnTo>
                  <a:pt x="116086" y="223243"/>
                </a:lnTo>
                <a:lnTo>
                  <a:pt x="107157" y="232172"/>
                </a:lnTo>
                <a:lnTo>
                  <a:pt x="107157" y="241102"/>
                </a:lnTo>
                <a:lnTo>
                  <a:pt x="98227" y="250032"/>
                </a:lnTo>
                <a:lnTo>
                  <a:pt x="98227" y="258961"/>
                </a:lnTo>
                <a:lnTo>
                  <a:pt x="89297" y="258961"/>
                </a:lnTo>
                <a:lnTo>
                  <a:pt x="89297" y="258961"/>
                </a:lnTo>
                <a:lnTo>
                  <a:pt x="80368" y="258961"/>
                </a:lnTo>
                <a:lnTo>
                  <a:pt x="71438" y="258961"/>
                </a:lnTo>
                <a:lnTo>
                  <a:pt x="53579" y="241102"/>
                </a:lnTo>
                <a:lnTo>
                  <a:pt x="5357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21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PC  NPC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Memory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LMD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], or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]   B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Branch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If (</a:t>
            </a:r>
            <a:r>
              <a:rPr lang="en-US" dirty="0" err="1" smtClean="0">
                <a:sym typeface="Wingdings" pitchFamily="2" charset="2"/>
              </a:rPr>
              <a:t>cond</a:t>
            </a:r>
            <a:r>
              <a:rPr lang="en-US" dirty="0" smtClean="0">
                <a:sym typeface="Wingdings" pitchFamily="2" charset="2"/>
              </a:rPr>
              <a:t>) PC  </a:t>
            </a:r>
            <a:r>
              <a:rPr lang="en-US" dirty="0" err="1" smtClean="0">
                <a:sym typeface="Wingdings" pitchFamily="2" charset="2"/>
              </a:rPr>
              <a:t>ALUOutput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3795117" y="1973461"/>
            <a:ext cx="348259" cy="196454"/>
          </a:xfrm>
          <a:custGeom>
            <a:avLst/>
            <a:gdLst/>
            <a:ahLst/>
            <a:cxnLst/>
            <a:rect l="0" t="0" r="0" b="0"/>
            <a:pathLst>
              <a:path w="348259" h="196454">
                <a:moveTo>
                  <a:pt x="17860" y="178593"/>
                </a:moveTo>
                <a:lnTo>
                  <a:pt x="8930" y="17859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78593"/>
                </a:lnTo>
                <a:lnTo>
                  <a:pt x="26789" y="160734"/>
                </a:lnTo>
                <a:lnTo>
                  <a:pt x="62508" y="133945"/>
                </a:lnTo>
                <a:lnTo>
                  <a:pt x="107156" y="98226"/>
                </a:lnTo>
                <a:lnTo>
                  <a:pt x="160735" y="71437"/>
                </a:lnTo>
                <a:lnTo>
                  <a:pt x="232172" y="35718"/>
                </a:lnTo>
                <a:lnTo>
                  <a:pt x="294680" y="17859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277320" y="1696640"/>
            <a:ext cx="223244" cy="223244"/>
          </a:xfrm>
          <a:custGeom>
            <a:avLst/>
            <a:gdLst/>
            <a:ahLst/>
            <a:cxnLst/>
            <a:rect l="0" t="0" r="0" b="0"/>
            <a:pathLst>
              <a:path w="223244" h="223244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17860" y="196454"/>
                </a:lnTo>
                <a:lnTo>
                  <a:pt x="26789" y="214313"/>
                </a:lnTo>
                <a:lnTo>
                  <a:pt x="53578" y="214313"/>
                </a:lnTo>
                <a:lnTo>
                  <a:pt x="89297" y="223243"/>
                </a:lnTo>
                <a:lnTo>
                  <a:pt x="125016" y="214313"/>
                </a:lnTo>
                <a:lnTo>
                  <a:pt x="169664" y="205383"/>
                </a:lnTo>
                <a:lnTo>
                  <a:pt x="196453" y="196454"/>
                </a:lnTo>
                <a:lnTo>
                  <a:pt x="223243" y="178594"/>
                </a:lnTo>
                <a:lnTo>
                  <a:pt x="223243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455914" y="1660922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26789" y="53578"/>
                </a:moveTo>
                <a:lnTo>
                  <a:pt x="17859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3"/>
                </a:lnTo>
                <a:lnTo>
                  <a:pt x="17859" y="187523"/>
                </a:lnTo>
                <a:lnTo>
                  <a:pt x="35719" y="187523"/>
                </a:lnTo>
                <a:lnTo>
                  <a:pt x="53578" y="187523"/>
                </a:lnTo>
                <a:lnTo>
                  <a:pt x="80367" y="169664"/>
                </a:lnTo>
                <a:lnTo>
                  <a:pt x="107156" y="151804"/>
                </a:lnTo>
                <a:lnTo>
                  <a:pt x="116086" y="125015"/>
                </a:lnTo>
                <a:lnTo>
                  <a:pt x="125016" y="98226"/>
                </a:lnTo>
                <a:lnTo>
                  <a:pt x="125016" y="62507"/>
                </a:lnTo>
                <a:lnTo>
                  <a:pt x="116086" y="35718"/>
                </a:lnTo>
                <a:lnTo>
                  <a:pt x="98227" y="8929"/>
                </a:lnTo>
                <a:lnTo>
                  <a:pt x="7143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652367" y="1500187"/>
            <a:ext cx="133947" cy="312540"/>
          </a:xfrm>
          <a:custGeom>
            <a:avLst/>
            <a:gdLst/>
            <a:ahLst/>
            <a:cxnLst/>
            <a:rect l="0" t="0" r="0" b="0"/>
            <a:pathLst>
              <a:path w="133947" h="312540">
                <a:moveTo>
                  <a:pt x="17860" y="62508"/>
                </a:moveTo>
                <a:lnTo>
                  <a:pt x="17860" y="6250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80367"/>
                </a:lnTo>
                <a:lnTo>
                  <a:pt x="17860" y="107157"/>
                </a:lnTo>
                <a:lnTo>
                  <a:pt x="17860" y="142875"/>
                </a:lnTo>
                <a:lnTo>
                  <a:pt x="8930" y="187524"/>
                </a:lnTo>
                <a:lnTo>
                  <a:pt x="8930" y="223242"/>
                </a:lnTo>
                <a:lnTo>
                  <a:pt x="8930" y="267891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0" y="303610"/>
                </a:lnTo>
                <a:lnTo>
                  <a:pt x="0" y="276821"/>
                </a:lnTo>
                <a:lnTo>
                  <a:pt x="8930" y="241102"/>
                </a:lnTo>
                <a:lnTo>
                  <a:pt x="17860" y="187524"/>
                </a:lnTo>
                <a:lnTo>
                  <a:pt x="35719" y="133946"/>
                </a:lnTo>
                <a:lnTo>
                  <a:pt x="53578" y="80367"/>
                </a:lnTo>
                <a:lnTo>
                  <a:pt x="71438" y="35719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8930"/>
                </a:lnTo>
                <a:lnTo>
                  <a:pt x="116086" y="35719"/>
                </a:lnTo>
                <a:lnTo>
                  <a:pt x="116086" y="71438"/>
                </a:lnTo>
                <a:lnTo>
                  <a:pt x="125016" y="107157"/>
                </a:lnTo>
                <a:lnTo>
                  <a:pt x="125016" y="151805"/>
                </a:lnTo>
                <a:lnTo>
                  <a:pt x="125016" y="187524"/>
                </a:lnTo>
                <a:lnTo>
                  <a:pt x="125016" y="223242"/>
                </a:lnTo>
                <a:lnTo>
                  <a:pt x="125016" y="241102"/>
                </a:lnTo>
                <a:lnTo>
                  <a:pt x="133946" y="250032"/>
                </a:lnTo>
                <a:lnTo>
                  <a:pt x="133946" y="241102"/>
                </a:lnTo>
                <a:lnTo>
                  <a:pt x="133946" y="223242"/>
                </a:lnTo>
                <a:lnTo>
                  <a:pt x="133946" y="196453"/>
                </a:lnTo>
                <a:lnTo>
                  <a:pt x="133946" y="160735"/>
                </a:lnTo>
                <a:lnTo>
                  <a:pt x="13394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43438" y="1571625"/>
            <a:ext cx="187524" cy="80368"/>
          </a:xfrm>
          <a:custGeom>
            <a:avLst/>
            <a:gdLst/>
            <a:ahLst/>
            <a:cxnLst/>
            <a:rect l="0" t="0" r="0" b="0"/>
            <a:pathLst>
              <a:path w="187524" h="80368">
                <a:moveTo>
                  <a:pt x="0" y="80367"/>
                </a:move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35718" y="71437"/>
                </a:lnTo>
                <a:lnTo>
                  <a:pt x="62507" y="53578"/>
                </a:lnTo>
                <a:lnTo>
                  <a:pt x="98226" y="44648"/>
                </a:lnTo>
                <a:lnTo>
                  <a:pt x="133945" y="26789"/>
                </a:lnTo>
                <a:lnTo>
                  <a:pt x="160734" y="892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75609" y="1437679"/>
            <a:ext cx="26790" cy="303611"/>
          </a:xfrm>
          <a:custGeom>
            <a:avLst/>
            <a:gdLst/>
            <a:ahLst/>
            <a:cxnLst/>
            <a:rect l="0" t="0" r="0" b="0"/>
            <a:pathLst>
              <a:path w="26790" h="30361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90"/>
                </a:lnTo>
                <a:lnTo>
                  <a:pt x="17860" y="53579"/>
                </a:lnTo>
                <a:lnTo>
                  <a:pt x="17860" y="98227"/>
                </a:lnTo>
                <a:lnTo>
                  <a:pt x="8930" y="142875"/>
                </a:lnTo>
                <a:lnTo>
                  <a:pt x="8930" y="187524"/>
                </a:lnTo>
                <a:lnTo>
                  <a:pt x="0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0" y="303610"/>
                </a:lnTo>
                <a:lnTo>
                  <a:pt x="8930" y="303610"/>
                </a:lnTo>
                <a:lnTo>
                  <a:pt x="8930" y="294680"/>
                </a:lnTo>
                <a:lnTo>
                  <a:pt x="8930" y="276821"/>
                </a:lnTo>
                <a:lnTo>
                  <a:pt x="0" y="241102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57750" y="1437679"/>
            <a:ext cx="187524" cy="276822"/>
          </a:xfrm>
          <a:custGeom>
            <a:avLst/>
            <a:gdLst/>
            <a:ahLst/>
            <a:cxnLst/>
            <a:rect l="0" t="0" r="0" b="0"/>
            <a:pathLst>
              <a:path w="187524" h="276822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42875" y="17860"/>
                </a:lnTo>
                <a:lnTo>
                  <a:pt x="160734" y="44649"/>
                </a:lnTo>
                <a:lnTo>
                  <a:pt x="178594" y="71438"/>
                </a:lnTo>
                <a:lnTo>
                  <a:pt x="187523" y="116086"/>
                </a:lnTo>
                <a:lnTo>
                  <a:pt x="169664" y="160735"/>
                </a:lnTo>
                <a:lnTo>
                  <a:pt x="142875" y="205383"/>
                </a:lnTo>
                <a:lnTo>
                  <a:pt x="116086" y="241102"/>
                </a:lnTo>
                <a:lnTo>
                  <a:pt x="98227" y="267891"/>
                </a:lnTo>
                <a:lnTo>
                  <a:pt x="89297" y="276821"/>
                </a:lnTo>
                <a:lnTo>
                  <a:pt x="89297" y="267891"/>
                </a:lnTo>
                <a:lnTo>
                  <a:pt x="8929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232672" y="1357313"/>
            <a:ext cx="35720" cy="151805"/>
          </a:xfrm>
          <a:custGeom>
            <a:avLst/>
            <a:gdLst/>
            <a:ahLst/>
            <a:cxnLst/>
            <a:rect l="0" t="0" r="0" b="0"/>
            <a:pathLst>
              <a:path w="35720" h="151805">
                <a:moveTo>
                  <a:pt x="3571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53577"/>
                </a:lnTo>
                <a:lnTo>
                  <a:pt x="17859" y="80366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42874"/>
                </a:lnTo>
                <a:lnTo>
                  <a:pt x="0" y="142874"/>
                </a:lnTo>
                <a:lnTo>
                  <a:pt x="0" y="151804"/>
                </a:lnTo>
                <a:lnTo>
                  <a:pt x="0" y="142874"/>
                </a:lnTo>
                <a:lnTo>
                  <a:pt x="0" y="1428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313039" y="1143000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357688" y="1143000"/>
            <a:ext cx="62508" cy="330399"/>
          </a:xfrm>
          <a:custGeom>
            <a:avLst/>
            <a:gdLst/>
            <a:ahLst/>
            <a:cxnLst/>
            <a:rect l="0" t="0" r="0" b="0"/>
            <a:pathLst>
              <a:path w="62508" h="330399">
                <a:moveTo>
                  <a:pt x="62507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0" y="151805"/>
                </a:lnTo>
                <a:lnTo>
                  <a:pt x="8929" y="187523"/>
                </a:lnTo>
                <a:lnTo>
                  <a:pt x="8929" y="223242"/>
                </a:lnTo>
                <a:lnTo>
                  <a:pt x="17859" y="250031"/>
                </a:lnTo>
                <a:lnTo>
                  <a:pt x="26789" y="276820"/>
                </a:lnTo>
                <a:lnTo>
                  <a:pt x="35718" y="303609"/>
                </a:lnTo>
                <a:lnTo>
                  <a:pt x="44648" y="321469"/>
                </a:lnTo>
                <a:lnTo>
                  <a:pt x="44648" y="330398"/>
                </a:lnTo>
                <a:lnTo>
                  <a:pt x="35718" y="330398"/>
                </a:lnTo>
                <a:lnTo>
                  <a:pt x="17859" y="330398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259461" y="1339453"/>
            <a:ext cx="232173" cy="53579"/>
          </a:xfrm>
          <a:custGeom>
            <a:avLst/>
            <a:gdLst/>
            <a:ahLst/>
            <a:cxnLst/>
            <a:rect l="0" t="0" r="0" b="0"/>
            <a:pathLst>
              <a:path w="232173" h="53579">
                <a:moveTo>
                  <a:pt x="0" y="53578"/>
                </a:moveTo>
                <a:lnTo>
                  <a:pt x="8930" y="53578"/>
                </a:lnTo>
                <a:lnTo>
                  <a:pt x="35719" y="44649"/>
                </a:lnTo>
                <a:lnTo>
                  <a:pt x="80367" y="44649"/>
                </a:lnTo>
                <a:lnTo>
                  <a:pt x="125016" y="26789"/>
                </a:lnTo>
                <a:lnTo>
                  <a:pt x="169664" y="17860"/>
                </a:lnTo>
                <a:lnTo>
                  <a:pt x="20538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04234" y="1044773"/>
            <a:ext cx="892970" cy="482204"/>
          </a:xfrm>
          <a:custGeom>
            <a:avLst/>
            <a:gdLst/>
            <a:ahLst/>
            <a:cxnLst/>
            <a:rect l="0" t="0" r="0" b="0"/>
            <a:pathLst>
              <a:path w="892970" h="482204">
                <a:moveTo>
                  <a:pt x="8930" y="348258"/>
                </a:moveTo>
                <a:lnTo>
                  <a:pt x="8930" y="348258"/>
                </a:lnTo>
                <a:lnTo>
                  <a:pt x="8930" y="357188"/>
                </a:lnTo>
                <a:lnTo>
                  <a:pt x="8930" y="366117"/>
                </a:lnTo>
                <a:lnTo>
                  <a:pt x="0" y="383977"/>
                </a:lnTo>
                <a:lnTo>
                  <a:pt x="0" y="401836"/>
                </a:lnTo>
                <a:lnTo>
                  <a:pt x="0" y="428625"/>
                </a:lnTo>
                <a:lnTo>
                  <a:pt x="0" y="446485"/>
                </a:lnTo>
                <a:lnTo>
                  <a:pt x="8930" y="464344"/>
                </a:lnTo>
                <a:lnTo>
                  <a:pt x="8930" y="482203"/>
                </a:lnTo>
                <a:lnTo>
                  <a:pt x="17860" y="482203"/>
                </a:lnTo>
                <a:lnTo>
                  <a:pt x="35719" y="482203"/>
                </a:lnTo>
                <a:lnTo>
                  <a:pt x="44649" y="473274"/>
                </a:lnTo>
                <a:lnTo>
                  <a:pt x="62508" y="446485"/>
                </a:lnTo>
                <a:lnTo>
                  <a:pt x="80368" y="428625"/>
                </a:lnTo>
                <a:lnTo>
                  <a:pt x="98227" y="392906"/>
                </a:lnTo>
                <a:lnTo>
                  <a:pt x="116086" y="357188"/>
                </a:lnTo>
                <a:lnTo>
                  <a:pt x="133946" y="330399"/>
                </a:lnTo>
                <a:lnTo>
                  <a:pt x="142875" y="312540"/>
                </a:lnTo>
                <a:lnTo>
                  <a:pt x="151805" y="303610"/>
                </a:lnTo>
                <a:lnTo>
                  <a:pt x="160735" y="303610"/>
                </a:lnTo>
                <a:lnTo>
                  <a:pt x="151805" y="321469"/>
                </a:lnTo>
                <a:lnTo>
                  <a:pt x="151805" y="339329"/>
                </a:lnTo>
                <a:lnTo>
                  <a:pt x="151805" y="366117"/>
                </a:lnTo>
                <a:lnTo>
                  <a:pt x="142875" y="392906"/>
                </a:lnTo>
                <a:lnTo>
                  <a:pt x="142875" y="419696"/>
                </a:lnTo>
                <a:lnTo>
                  <a:pt x="142875" y="437555"/>
                </a:lnTo>
                <a:lnTo>
                  <a:pt x="142875" y="446485"/>
                </a:lnTo>
                <a:lnTo>
                  <a:pt x="142875" y="455414"/>
                </a:lnTo>
                <a:lnTo>
                  <a:pt x="151805" y="446485"/>
                </a:lnTo>
                <a:lnTo>
                  <a:pt x="160735" y="428625"/>
                </a:lnTo>
                <a:lnTo>
                  <a:pt x="169664" y="410766"/>
                </a:lnTo>
                <a:lnTo>
                  <a:pt x="187524" y="375047"/>
                </a:lnTo>
                <a:lnTo>
                  <a:pt x="205383" y="330399"/>
                </a:lnTo>
                <a:lnTo>
                  <a:pt x="223243" y="303610"/>
                </a:lnTo>
                <a:lnTo>
                  <a:pt x="232172" y="285750"/>
                </a:lnTo>
                <a:lnTo>
                  <a:pt x="241102" y="276821"/>
                </a:lnTo>
                <a:lnTo>
                  <a:pt x="250032" y="285750"/>
                </a:lnTo>
                <a:lnTo>
                  <a:pt x="241102" y="312540"/>
                </a:lnTo>
                <a:lnTo>
                  <a:pt x="241102" y="330399"/>
                </a:lnTo>
                <a:lnTo>
                  <a:pt x="241102" y="357188"/>
                </a:lnTo>
                <a:lnTo>
                  <a:pt x="241102" y="383977"/>
                </a:lnTo>
                <a:lnTo>
                  <a:pt x="241102" y="401836"/>
                </a:lnTo>
                <a:lnTo>
                  <a:pt x="250032" y="401836"/>
                </a:lnTo>
                <a:lnTo>
                  <a:pt x="258961" y="401836"/>
                </a:lnTo>
                <a:lnTo>
                  <a:pt x="276821" y="401836"/>
                </a:lnTo>
                <a:lnTo>
                  <a:pt x="285750" y="375047"/>
                </a:lnTo>
                <a:lnTo>
                  <a:pt x="312539" y="348258"/>
                </a:lnTo>
                <a:lnTo>
                  <a:pt x="330399" y="321469"/>
                </a:lnTo>
                <a:lnTo>
                  <a:pt x="357188" y="285750"/>
                </a:lnTo>
                <a:lnTo>
                  <a:pt x="375047" y="258961"/>
                </a:lnTo>
                <a:lnTo>
                  <a:pt x="383977" y="241102"/>
                </a:lnTo>
                <a:lnTo>
                  <a:pt x="392907" y="250032"/>
                </a:lnTo>
                <a:lnTo>
                  <a:pt x="401836" y="258961"/>
                </a:lnTo>
                <a:lnTo>
                  <a:pt x="401836" y="276821"/>
                </a:lnTo>
                <a:lnTo>
                  <a:pt x="401836" y="294680"/>
                </a:lnTo>
                <a:lnTo>
                  <a:pt x="401836" y="321469"/>
                </a:lnTo>
                <a:lnTo>
                  <a:pt x="401836" y="330399"/>
                </a:lnTo>
                <a:lnTo>
                  <a:pt x="401836" y="339329"/>
                </a:lnTo>
                <a:lnTo>
                  <a:pt x="401836" y="348258"/>
                </a:lnTo>
                <a:lnTo>
                  <a:pt x="401836" y="348258"/>
                </a:lnTo>
                <a:lnTo>
                  <a:pt x="401836" y="339329"/>
                </a:lnTo>
                <a:lnTo>
                  <a:pt x="401836" y="321469"/>
                </a:lnTo>
                <a:lnTo>
                  <a:pt x="401836" y="303610"/>
                </a:lnTo>
                <a:lnTo>
                  <a:pt x="401836" y="294680"/>
                </a:lnTo>
                <a:lnTo>
                  <a:pt x="410766" y="276821"/>
                </a:lnTo>
                <a:lnTo>
                  <a:pt x="410766" y="267891"/>
                </a:lnTo>
                <a:lnTo>
                  <a:pt x="410766" y="267891"/>
                </a:lnTo>
                <a:lnTo>
                  <a:pt x="410766" y="267891"/>
                </a:lnTo>
                <a:lnTo>
                  <a:pt x="410766" y="276821"/>
                </a:lnTo>
                <a:lnTo>
                  <a:pt x="410766" y="276821"/>
                </a:lnTo>
                <a:lnTo>
                  <a:pt x="419696" y="276821"/>
                </a:lnTo>
                <a:lnTo>
                  <a:pt x="428625" y="276821"/>
                </a:lnTo>
                <a:lnTo>
                  <a:pt x="437555" y="267891"/>
                </a:lnTo>
                <a:lnTo>
                  <a:pt x="446485" y="267891"/>
                </a:lnTo>
                <a:lnTo>
                  <a:pt x="446485" y="258961"/>
                </a:lnTo>
                <a:lnTo>
                  <a:pt x="455414" y="250032"/>
                </a:lnTo>
                <a:lnTo>
                  <a:pt x="455414" y="250032"/>
                </a:lnTo>
                <a:lnTo>
                  <a:pt x="446485" y="250032"/>
                </a:lnTo>
                <a:lnTo>
                  <a:pt x="437555" y="258961"/>
                </a:lnTo>
                <a:lnTo>
                  <a:pt x="437555" y="267891"/>
                </a:lnTo>
                <a:lnTo>
                  <a:pt x="419696" y="276821"/>
                </a:lnTo>
                <a:lnTo>
                  <a:pt x="410766" y="294680"/>
                </a:lnTo>
                <a:lnTo>
                  <a:pt x="410766" y="294680"/>
                </a:lnTo>
                <a:lnTo>
                  <a:pt x="401836" y="303610"/>
                </a:lnTo>
                <a:lnTo>
                  <a:pt x="401836" y="312540"/>
                </a:lnTo>
                <a:lnTo>
                  <a:pt x="401836" y="312540"/>
                </a:lnTo>
                <a:lnTo>
                  <a:pt x="401836" y="303610"/>
                </a:lnTo>
                <a:lnTo>
                  <a:pt x="401836" y="294680"/>
                </a:lnTo>
                <a:lnTo>
                  <a:pt x="401836" y="294680"/>
                </a:lnTo>
                <a:lnTo>
                  <a:pt x="401836" y="285750"/>
                </a:lnTo>
                <a:lnTo>
                  <a:pt x="401836" y="285750"/>
                </a:lnTo>
                <a:lnTo>
                  <a:pt x="392907" y="294680"/>
                </a:lnTo>
                <a:lnTo>
                  <a:pt x="383977" y="303610"/>
                </a:lnTo>
                <a:lnTo>
                  <a:pt x="383977" y="312540"/>
                </a:lnTo>
                <a:lnTo>
                  <a:pt x="366118" y="321469"/>
                </a:lnTo>
                <a:lnTo>
                  <a:pt x="357188" y="339329"/>
                </a:lnTo>
                <a:lnTo>
                  <a:pt x="348258" y="339329"/>
                </a:lnTo>
                <a:lnTo>
                  <a:pt x="339329" y="348258"/>
                </a:lnTo>
                <a:lnTo>
                  <a:pt x="339329" y="339329"/>
                </a:lnTo>
                <a:lnTo>
                  <a:pt x="339329" y="330399"/>
                </a:lnTo>
                <a:lnTo>
                  <a:pt x="339329" y="321469"/>
                </a:lnTo>
                <a:lnTo>
                  <a:pt x="339329" y="321469"/>
                </a:lnTo>
                <a:lnTo>
                  <a:pt x="339329" y="321469"/>
                </a:lnTo>
                <a:lnTo>
                  <a:pt x="348258" y="321469"/>
                </a:lnTo>
                <a:lnTo>
                  <a:pt x="357188" y="330399"/>
                </a:lnTo>
                <a:lnTo>
                  <a:pt x="357188" y="339329"/>
                </a:lnTo>
                <a:lnTo>
                  <a:pt x="366118" y="348258"/>
                </a:lnTo>
                <a:lnTo>
                  <a:pt x="375047" y="357188"/>
                </a:lnTo>
                <a:lnTo>
                  <a:pt x="392907" y="357188"/>
                </a:lnTo>
                <a:lnTo>
                  <a:pt x="401836" y="348258"/>
                </a:lnTo>
                <a:lnTo>
                  <a:pt x="419696" y="330399"/>
                </a:lnTo>
                <a:lnTo>
                  <a:pt x="446485" y="303610"/>
                </a:lnTo>
                <a:lnTo>
                  <a:pt x="464344" y="267891"/>
                </a:lnTo>
                <a:lnTo>
                  <a:pt x="482204" y="232172"/>
                </a:lnTo>
                <a:lnTo>
                  <a:pt x="500063" y="187524"/>
                </a:lnTo>
                <a:lnTo>
                  <a:pt x="517922" y="133946"/>
                </a:lnTo>
                <a:lnTo>
                  <a:pt x="544711" y="89297"/>
                </a:lnTo>
                <a:lnTo>
                  <a:pt x="562571" y="53578"/>
                </a:lnTo>
                <a:lnTo>
                  <a:pt x="571500" y="26789"/>
                </a:lnTo>
                <a:lnTo>
                  <a:pt x="580430" y="8930"/>
                </a:lnTo>
                <a:lnTo>
                  <a:pt x="580430" y="0"/>
                </a:lnTo>
                <a:lnTo>
                  <a:pt x="580430" y="0"/>
                </a:lnTo>
                <a:lnTo>
                  <a:pt x="571500" y="0"/>
                </a:lnTo>
                <a:lnTo>
                  <a:pt x="571500" y="17860"/>
                </a:lnTo>
                <a:lnTo>
                  <a:pt x="562571" y="35719"/>
                </a:lnTo>
                <a:lnTo>
                  <a:pt x="553641" y="62508"/>
                </a:lnTo>
                <a:lnTo>
                  <a:pt x="553641" y="98227"/>
                </a:lnTo>
                <a:lnTo>
                  <a:pt x="553641" y="142875"/>
                </a:lnTo>
                <a:lnTo>
                  <a:pt x="553641" y="187524"/>
                </a:lnTo>
                <a:lnTo>
                  <a:pt x="562571" y="241102"/>
                </a:lnTo>
                <a:lnTo>
                  <a:pt x="562571" y="276821"/>
                </a:lnTo>
                <a:lnTo>
                  <a:pt x="580430" y="303610"/>
                </a:lnTo>
                <a:lnTo>
                  <a:pt x="589360" y="321469"/>
                </a:lnTo>
                <a:lnTo>
                  <a:pt x="589360" y="330399"/>
                </a:lnTo>
                <a:lnTo>
                  <a:pt x="589360" y="321469"/>
                </a:lnTo>
                <a:lnTo>
                  <a:pt x="580430" y="312540"/>
                </a:lnTo>
                <a:lnTo>
                  <a:pt x="562571" y="285750"/>
                </a:lnTo>
                <a:lnTo>
                  <a:pt x="535782" y="250032"/>
                </a:lnTo>
                <a:lnTo>
                  <a:pt x="508993" y="214313"/>
                </a:lnTo>
                <a:lnTo>
                  <a:pt x="473274" y="178594"/>
                </a:lnTo>
                <a:lnTo>
                  <a:pt x="437555" y="142875"/>
                </a:lnTo>
                <a:lnTo>
                  <a:pt x="410766" y="125016"/>
                </a:lnTo>
                <a:lnTo>
                  <a:pt x="383977" y="116086"/>
                </a:lnTo>
                <a:lnTo>
                  <a:pt x="366118" y="116086"/>
                </a:lnTo>
                <a:lnTo>
                  <a:pt x="357188" y="125016"/>
                </a:lnTo>
                <a:lnTo>
                  <a:pt x="366118" y="125016"/>
                </a:lnTo>
                <a:lnTo>
                  <a:pt x="392907" y="125016"/>
                </a:lnTo>
                <a:lnTo>
                  <a:pt x="428625" y="125016"/>
                </a:lnTo>
                <a:lnTo>
                  <a:pt x="482204" y="116086"/>
                </a:lnTo>
                <a:lnTo>
                  <a:pt x="544711" y="107157"/>
                </a:lnTo>
                <a:lnTo>
                  <a:pt x="598289" y="98227"/>
                </a:lnTo>
                <a:lnTo>
                  <a:pt x="651868" y="89297"/>
                </a:lnTo>
                <a:lnTo>
                  <a:pt x="696516" y="80368"/>
                </a:lnTo>
                <a:lnTo>
                  <a:pt x="723305" y="71438"/>
                </a:lnTo>
                <a:lnTo>
                  <a:pt x="750094" y="71438"/>
                </a:lnTo>
                <a:lnTo>
                  <a:pt x="759024" y="80368"/>
                </a:lnTo>
                <a:lnTo>
                  <a:pt x="767954" y="89297"/>
                </a:lnTo>
                <a:lnTo>
                  <a:pt x="759024" y="107157"/>
                </a:lnTo>
                <a:lnTo>
                  <a:pt x="759024" y="133946"/>
                </a:lnTo>
                <a:lnTo>
                  <a:pt x="750094" y="160735"/>
                </a:lnTo>
                <a:lnTo>
                  <a:pt x="741164" y="187524"/>
                </a:lnTo>
                <a:lnTo>
                  <a:pt x="741164" y="214313"/>
                </a:lnTo>
                <a:lnTo>
                  <a:pt x="732235" y="232172"/>
                </a:lnTo>
                <a:lnTo>
                  <a:pt x="732235" y="241102"/>
                </a:lnTo>
                <a:lnTo>
                  <a:pt x="732235" y="250032"/>
                </a:lnTo>
                <a:lnTo>
                  <a:pt x="732235" y="250032"/>
                </a:lnTo>
                <a:lnTo>
                  <a:pt x="732235" y="250032"/>
                </a:lnTo>
                <a:lnTo>
                  <a:pt x="732235" y="241102"/>
                </a:lnTo>
                <a:lnTo>
                  <a:pt x="732235" y="232172"/>
                </a:lnTo>
                <a:lnTo>
                  <a:pt x="732235" y="214313"/>
                </a:lnTo>
                <a:lnTo>
                  <a:pt x="741164" y="187524"/>
                </a:lnTo>
                <a:lnTo>
                  <a:pt x="741164" y="160735"/>
                </a:lnTo>
                <a:lnTo>
                  <a:pt x="759024" y="133946"/>
                </a:lnTo>
                <a:lnTo>
                  <a:pt x="776883" y="107157"/>
                </a:lnTo>
                <a:lnTo>
                  <a:pt x="803672" y="89297"/>
                </a:lnTo>
                <a:lnTo>
                  <a:pt x="830461" y="71438"/>
                </a:lnTo>
                <a:lnTo>
                  <a:pt x="848321" y="62508"/>
                </a:lnTo>
                <a:lnTo>
                  <a:pt x="875110" y="53578"/>
                </a:lnTo>
                <a:lnTo>
                  <a:pt x="892969" y="53578"/>
                </a:lnTo>
                <a:lnTo>
                  <a:pt x="89296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429250" y="1089422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964656" y="2902148"/>
            <a:ext cx="1276947" cy="330399"/>
          </a:xfrm>
          <a:custGeom>
            <a:avLst/>
            <a:gdLst/>
            <a:ahLst/>
            <a:cxnLst/>
            <a:rect l="0" t="0" r="0" b="0"/>
            <a:pathLst>
              <a:path w="1276947" h="330399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44649" y="53578"/>
                </a:lnTo>
                <a:lnTo>
                  <a:pt x="71438" y="80367"/>
                </a:lnTo>
                <a:lnTo>
                  <a:pt x="116086" y="125016"/>
                </a:lnTo>
                <a:lnTo>
                  <a:pt x="160735" y="169664"/>
                </a:lnTo>
                <a:lnTo>
                  <a:pt x="214313" y="214313"/>
                </a:lnTo>
                <a:lnTo>
                  <a:pt x="285750" y="250031"/>
                </a:lnTo>
                <a:lnTo>
                  <a:pt x="357188" y="276820"/>
                </a:lnTo>
                <a:lnTo>
                  <a:pt x="446485" y="294680"/>
                </a:lnTo>
                <a:lnTo>
                  <a:pt x="544711" y="303609"/>
                </a:lnTo>
                <a:lnTo>
                  <a:pt x="642938" y="312539"/>
                </a:lnTo>
                <a:lnTo>
                  <a:pt x="741164" y="312539"/>
                </a:lnTo>
                <a:lnTo>
                  <a:pt x="857250" y="321469"/>
                </a:lnTo>
                <a:lnTo>
                  <a:pt x="964407" y="321469"/>
                </a:lnTo>
                <a:lnTo>
                  <a:pt x="1080492" y="321469"/>
                </a:lnTo>
                <a:lnTo>
                  <a:pt x="1187649" y="330398"/>
                </a:lnTo>
                <a:lnTo>
                  <a:pt x="1276946" y="321469"/>
                </a:lnTo>
                <a:lnTo>
                  <a:pt x="1276946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464844" y="3018234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1785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107156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196453"/>
                </a:lnTo>
                <a:lnTo>
                  <a:pt x="8929" y="169664"/>
                </a:lnTo>
                <a:lnTo>
                  <a:pt x="892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455914" y="2812851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893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625578" y="2893218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89297" y="98227"/>
                </a:moveTo>
                <a:lnTo>
                  <a:pt x="80367" y="89297"/>
                </a:lnTo>
                <a:lnTo>
                  <a:pt x="80367" y="80368"/>
                </a:lnTo>
                <a:lnTo>
                  <a:pt x="71438" y="62508"/>
                </a:lnTo>
                <a:lnTo>
                  <a:pt x="71438" y="44649"/>
                </a:lnTo>
                <a:lnTo>
                  <a:pt x="62508" y="26789"/>
                </a:lnTo>
                <a:lnTo>
                  <a:pt x="53578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8930" y="232172"/>
                </a:lnTo>
                <a:lnTo>
                  <a:pt x="8930" y="258961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509492" y="3000375"/>
            <a:ext cx="196454" cy="80368"/>
          </a:xfrm>
          <a:custGeom>
            <a:avLst/>
            <a:gdLst/>
            <a:ahLst/>
            <a:cxnLst/>
            <a:rect l="0" t="0" r="0" b="0"/>
            <a:pathLst>
              <a:path w="196454" h="80368">
                <a:moveTo>
                  <a:pt x="0" y="80367"/>
                </a:moveTo>
                <a:lnTo>
                  <a:pt x="0" y="71437"/>
                </a:lnTo>
                <a:lnTo>
                  <a:pt x="8930" y="53578"/>
                </a:lnTo>
                <a:lnTo>
                  <a:pt x="17860" y="44648"/>
                </a:lnTo>
                <a:lnTo>
                  <a:pt x="35719" y="35718"/>
                </a:lnTo>
                <a:lnTo>
                  <a:pt x="71438" y="26789"/>
                </a:lnTo>
                <a:lnTo>
                  <a:pt x="98227" y="26789"/>
                </a:lnTo>
                <a:lnTo>
                  <a:pt x="133946" y="17859"/>
                </a:lnTo>
                <a:lnTo>
                  <a:pt x="169664" y="892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795242" y="2821781"/>
            <a:ext cx="187525" cy="312540"/>
          </a:xfrm>
          <a:custGeom>
            <a:avLst/>
            <a:gdLst/>
            <a:ahLst/>
            <a:cxnLst/>
            <a:rect l="0" t="0" r="0" b="0"/>
            <a:pathLst>
              <a:path w="187525" h="312540">
                <a:moveTo>
                  <a:pt x="187524" y="26789"/>
                </a:moveTo>
                <a:lnTo>
                  <a:pt x="187524" y="26789"/>
                </a:lnTo>
                <a:lnTo>
                  <a:pt x="187524" y="17859"/>
                </a:lnTo>
                <a:lnTo>
                  <a:pt x="187524" y="17859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5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17859"/>
                </a:lnTo>
                <a:lnTo>
                  <a:pt x="62508" y="44648"/>
                </a:lnTo>
                <a:lnTo>
                  <a:pt x="35719" y="71437"/>
                </a:lnTo>
                <a:lnTo>
                  <a:pt x="17860" y="98226"/>
                </a:lnTo>
                <a:lnTo>
                  <a:pt x="0" y="125015"/>
                </a:lnTo>
                <a:lnTo>
                  <a:pt x="8930" y="142875"/>
                </a:lnTo>
                <a:lnTo>
                  <a:pt x="17860" y="160734"/>
                </a:lnTo>
                <a:lnTo>
                  <a:pt x="44649" y="178594"/>
                </a:lnTo>
                <a:lnTo>
                  <a:pt x="71438" y="187523"/>
                </a:lnTo>
                <a:lnTo>
                  <a:pt x="107156" y="196453"/>
                </a:lnTo>
                <a:lnTo>
                  <a:pt x="133946" y="214312"/>
                </a:lnTo>
                <a:lnTo>
                  <a:pt x="151805" y="223242"/>
                </a:lnTo>
                <a:lnTo>
                  <a:pt x="169664" y="241101"/>
                </a:lnTo>
                <a:lnTo>
                  <a:pt x="169664" y="258961"/>
                </a:lnTo>
                <a:lnTo>
                  <a:pt x="151805" y="276820"/>
                </a:lnTo>
                <a:lnTo>
                  <a:pt x="133946" y="294680"/>
                </a:lnTo>
                <a:lnTo>
                  <a:pt x="116086" y="312539"/>
                </a:lnTo>
                <a:lnTo>
                  <a:pt x="98227" y="312539"/>
                </a:lnTo>
                <a:lnTo>
                  <a:pt x="80367" y="312539"/>
                </a:lnTo>
                <a:lnTo>
                  <a:pt x="80367" y="303609"/>
                </a:lnTo>
                <a:lnTo>
                  <a:pt x="80367" y="285750"/>
                </a:lnTo>
                <a:lnTo>
                  <a:pt x="80367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045273" y="2821781"/>
            <a:ext cx="80369" cy="294681"/>
          </a:xfrm>
          <a:custGeom>
            <a:avLst/>
            <a:gdLst/>
            <a:ahLst/>
            <a:cxnLst/>
            <a:rect l="0" t="0" r="0" b="0"/>
            <a:pathLst>
              <a:path w="80369" h="294681">
                <a:moveTo>
                  <a:pt x="35719" y="17859"/>
                </a:moveTo>
                <a:lnTo>
                  <a:pt x="35719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8930"/>
                </a:lnTo>
                <a:lnTo>
                  <a:pt x="71438" y="17859"/>
                </a:lnTo>
                <a:lnTo>
                  <a:pt x="80368" y="53578"/>
                </a:lnTo>
                <a:lnTo>
                  <a:pt x="80368" y="89297"/>
                </a:lnTo>
                <a:lnTo>
                  <a:pt x="80368" y="125015"/>
                </a:lnTo>
                <a:lnTo>
                  <a:pt x="71438" y="169664"/>
                </a:lnTo>
                <a:lnTo>
                  <a:pt x="62508" y="205383"/>
                </a:lnTo>
                <a:lnTo>
                  <a:pt x="53579" y="241101"/>
                </a:lnTo>
                <a:lnTo>
                  <a:pt x="53579" y="267890"/>
                </a:lnTo>
                <a:lnTo>
                  <a:pt x="44649" y="285750"/>
                </a:lnTo>
                <a:lnTo>
                  <a:pt x="35719" y="294680"/>
                </a:lnTo>
                <a:lnTo>
                  <a:pt x="26790" y="294680"/>
                </a:lnTo>
                <a:lnTo>
                  <a:pt x="17860" y="276820"/>
                </a:lnTo>
                <a:lnTo>
                  <a:pt x="8930" y="25896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955977" y="2920007"/>
            <a:ext cx="223243" cy="35720"/>
          </a:xfrm>
          <a:custGeom>
            <a:avLst/>
            <a:gdLst/>
            <a:ahLst/>
            <a:cxnLst/>
            <a:rect l="0" t="0" r="0" b="0"/>
            <a:pathLst>
              <a:path w="223243" h="35720">
                <a:moveTo>
                  <a:pt x="0" y="17860"/>
                </a:moveTo>
                <a:lnTo>
                  <a:pt x="0" y="26789"/>
                </a:lnTo>
                <a:lnTo>
                  <a:pt x="17859" y="26789"/>
                </a:lnTo>
                <a:lnTo>
                  <a:pt x="35718" y="35719"/>
                </a:lnTo>
                <a:lnTo>
                  <a:pt x="62507" y="35719"/>
                </a:lnTo>
                <a:lnTo>
                  <a:pt x="89296" y="35719"/>
                </a:lnTo>
                <a:lnTo>
                  <a:pt x="125015" y="35719"/>
                </a:lnTo>
                <a:lnTo>
                  <a:pt x="169664" y="17860"/>
                </a:lnTo>
                <a:lnTo>
                  <a:pt x="19645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179219" y="2875359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62508" y="44648"/>
                </a:moveTo>
                <a:lnTo>
                  <a:pt x="62508" y="53578"/>
                </a:lnTo>
                <a:lnTo>
                  <a:pt x="53578" y="71437"/>
                </a:lnTo>
                <a:lnTo>
                  <a:pt x="44648" y="89297"/>
                </a:lnTo>
                <a:lnTo>
                  <a:pt x="35719" y="107156"/>
                </a:lnTo>
                <a:lnTo>
                  <a:pt x="35719" y="125016"/>
                </a:lnTo>
                <a:lnTo>
                  <a:pt x="44648" y="133945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71437" y="133945"/>
                </a:lnTo>
                <a:lnTo>
                  <a:pt x="80367" y="116086"/>
                </a:lnTo>
                <a:lnTo>
                  <a:pt x="80367" y="98227"/>
                </a:lnTo>
                <a:lnTo>
                  <a:pt x="80367" y="71437"/>
                </a:lnTo>
                <a:lnTo>
                  <a:pt x="80367" y="44648"/>
                </a:lnTo>
                <a:lnTo>
                  <a:pt x="62508" y="17859"/>
                </a:lnTo>
                <a:lnTo>
                  <a:pt x="44648" y="8930"/>
                </a:lnTo>
                <a:lnTo>
                  <a:pt x="26789" y="0"/>
                </a:lnTo>
                <a:lnTo>
                  <a:pt x="17859" y="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26789" y="7143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339953" y="2786063"/>
            <a:ext cx="178595" cy="169664"/>
          </a:xfrm>
          <a:custGeom>
            <a:avLst/>
            <a:gdLst/>
            <a:ahLst/>
            <a:cxnLst/>
            <a:rect l="0" t="0" r="0" b="0"/>
            <a:pathLst>
              <a:path w="178595" h="169664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53577"/>
                </a:lnTo>
                <a:lnTo>
                  <a:pt x="0" y="62507"/>
                </a:lnTo>
                <a:lnTo>
                  <a:pt x="0" y="71437"/>
                </a:lnTo>
                <a:lnTo>
                  <a:pt x="8930" y="89296"/>
                </a:lnTo>
                <a:lnTo>
                  <a:pt x="8930" y="107155"/>
                </a:lnTo>
                <a:lnTo>
                  <a:pt x="8930" y="133944"/>
                </a:lnTo>
                <a:lnTo>
                  <a:pt x="8930" y="142874"/>
                </a:lnTo>
                <a:lnTo>
                  <a:pt x="8930" y="160733"/>
                </a:lnTo>
                <a:lnTo>
                  <a:pt x="8930" y="169663"/>
                </a:lnTo>
                <a:lnTo>
                  <a:pt x="8930" y="169663"/>
                </a:lnTo>
                <a:lnTo>
                  <a:pt x="8930" y="160733"/>
                </a:lnTo>
                <a:lnTo>
                  <a:pt x="17860" y="133944"/>
                </a:lnTo>
                <a:lnTo>
                  <a:pt x="26789" y="107155"/>
                </a:lnTo>
                <a:lnTo>
                  <a:pt x="53578" y="71437"/>
                </a:lnTo>
                <a:lnTo>
                  <a:pt x="80367" y="35718"/>
                </a:lnTo>
                <a:lnTo>
                  <a:pt x="107156" y="17858"/>
                </a:lnTo>
                <a:lnTo>
                  <a:pt x="133945" y="0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464969" y="2768203"/>
            <a:ext cx="160735" cy="160735"/>
          </a:xfrm>
          <a:custGeom>
            <a:avLst/>
            <a:gdLst/>
            <a:ahLst/>
            <a:cxnLst/>
            <a:rect l="0" t="0" r="0" b="0"/>
            <a:pathLst>
              <a:path w="160735" h="160735">
                <a:moveTo>
                  <a:pt x="17859" y="98226"/>
                </a:moveTo>
                <a:lnTo>
                  <a:pt x="8929" y="107156"/>
                </a:lnTo>
                <a:lnTo>
                  <a:pt x="8929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25015"/>
                </a:lnTo>
                <a:lnTo>
                  <a:pt x="44648" y="116086"/>
                </a:lnTo>
                <a:lnTo>
                  <a:pt x="62508" y="98226"/>
                </a:lnTo>
                <a:lnTo>
                  <a:pt x="98226" y="80367"/>
                </a:lnTo>
                <a:lnTo>
                  <a:pt x="116086" y="62508"/>
                </a:lnTo>
                <a:lnTo>
                  <a:pt x="142875" y="35718"/>
                </a:lnTo>
                <a:lnTo>
                  <a:pt x="151804" y="17860"/>
                </a:lnTo>
                <a:lnTo>
                  <a:pt x="160734" y="0"/>
                </a:lnTo>
                <a:lnTo>
                  <a:pt x="151804" y="0"/>
                </a:lnTo>
                <a:lnTo>
                  <a:pt x="133945" y="17860"/>
                </a:lnTo>
                <a:lnTo>
                  <a:pt x="116086" y="44648"/>
                </a:lnTo>
                <a:lnTo>
                  <a:pt x="89297" y="80367"/>
                </a:lnTo>
                <a:lnTo>
                  <a:pt x="71437" y="116086"/>
                </a:lnTo>
                <a:lnTo>
                  <a:pt x="62508" y="142875"/>
                </a:lnTo>
                <a:lnTo>
                  <a:pt x="62508" y="160734"/>
                </a:lnTo>
                <a:lnTo>
                  <a:pt x="80367" y="160734"/>
                </a:lnTo>
                <a:lnTo>
                  <a:pt x="98226" y="151804"/>
                </a:lnTo>
                <a:lnTo>
                  <a:pt x="125015" y="133945"/>
                </a:lnTo>
                <a:lnTo>
                  <a:pt x="12501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143250" y="634008"/>
            <a:ext cx="89298" cy="1526977"/>
          </a:xfrm>
          <a:custGeom>
            <a:avLst/>
            <a:gdLst/>
            <a:ahLst/>
            <a:cxnLst/>
            <a:rect l="0" t="0" r="0" b="0"/>
            <a:pathLst>
              <a:path w="89298" h="1526977">
                <a:moveTo>
                  <a:pt x="89297" y="1526976"/>
                </a:moveTo>
                <a:lnTo>
                  <a:pt x="89297" y="1526976"/>
                </a:lnTo>
                <a:lnTo>
                  <a:pt x="89297" y="1526976"/>
                </a:lnTo>
                <a:lnTo>
                  <a:pt x="80367" y="1526976"/>
                </a:lnTo>
                <a:lnTo>
                  <a:pt x="80367" y="1526976"/>
                </a:lnTo>
                <a:lnTo>
                  <a:pt x="80367" y="1518046"/>
                </a:lnTo>
                <a:lnTo>
                  <a:pt x="80367" y="1509117"/>
                </a:lnTo>
                <a:lnTo>
                  <a:pt x="71438" y="1482328"/>
                </a:lnTo>
                <a:lnTo>
                  <a:pt x="71438" y="1464468"/>
                </a:lnTo>
                <a:lnTo>
                  <a:pt x="71438" y="1428750"/>
                </a:lnTo>
                <a:lnTo>
                  <a:pt x="71438" y="1393031"/>
                </a:lnTo>
                <a:lnTo>
                  <a:pt x="62508" y="1348382"/>
                </a:lnTo>
                <a:lnTo>
                  <a:pt x="62508" y="1303734"/>
                </a:lnTo>
                <a:lnTo>
                  <a:pt x="53578" y="1250156"/>
                </a:lnTo>
                <a:lnTo>
                  <a:pt x="44648" y="1196578"/>
                </a:lnTo>
                <a:lnTo>
                  <a:pt x="35719" y="1134070"/>
                </a:lnTo>
                <a:lnTo>
                  <a:pt x="26789" y="1071562"/>
                </a:lnTo>
                <a:lnTo>
                  <a:pt x="17859" y="1000125"/>
                </a:lnTo>
                <a:lnTo>
                  <a:pt x="8930" y="928687"/>
                </a:lnTo>
                <a:lnTo>
                  <a:pt x="8930" y="848320"/>
                </a:lnTo>
                <a:lnTo>
                  <a:pt x="0" y="767953"/>
                </a:lnTo>
                <a:lnTo>
                  <a:pt x="8930" y="678656"/>
                </a:lnTo>
                <a:lnTo>
                  <a:pt x="8930" y="580429"/>
                </a:lnTo>
                <a:lnTo>
                  <a:pt x="17859" y="482203"/>
                </a:lnTo>
                <a:lnTo>
                  <a:pt x="17859" y="392906"/>
                </a:lnTo>
                <a:lnTo>
                  <a:pt x="26789" y="312539"/>
                </a:lnTo>
                <a:lnTo>
                  <a:pt x="35719" y="232172"/>
                </a:lnTo>
                <a:lnTo>
                  <a:pt x="35719" y="169664"/>
                </a:lnTo>
                <a:lnTo>
                  <a:pt x="35719" y="116086"/>
                </a:lnTo>
                <a:lnTo>
                  <a:pt x="35719" y="71437"/>
                </a:lnTo>
                <a:lnTo>
                  <a:pt x="35719" y="3571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920008" y="133945"/>
            <a:ext cx="214313" cy="357189"/>
          </a:xfrm>
          <a:custGeom>
            <a:avLst/>
            <a:gdLst/>
            <a:ahLst/>
            <a:cxnLst/>
            <a:rect l="0" t="0" r="0" b="0"/>
            <a:pathLst>
              <a:path w="214313" h="357189">
                <a:moveTo>
                  <a:pt x="151805" y="205383"/>
                </a:move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196453"/>
                </a:lnTo>
                <a:lnTo>
                  <a:pt x="142875" y="187524"/>
                </a:lnTo>
                <a:lnTo>
                  <a:pt x="142875" y="178594"/>
                </a:lnTo>
                <a:lnTo>
                  <a:pt x="133945" y="178594"/>
                </a:lnTo>
                <a:lnTo>
                  <a:pt x="133945" y="169664"/>
                </a:lnTo>
                <a:lnTo>
                  <a:pt x="133945" y="160735"/>
                </a:lnTo>
                <a:lnTo>
                  <a:pt x="125015" y="160735"/>
                </a:lnTo>
                <a:lnTo>
                  <a:pt x="116086" y="151805"/>
                </a:lnTo>
                <a:lnTo>
                  <a:pt x="107156" y="151805"/>
                </a:lnTo>
                <a:lnTo>
                  <a:pt x="89297" y="151805"/>
                </a:lnTo>
                <a:lnTo>
                  <a:pt x="71437" y="169664"/>
                </a:lnTo>
                <a:lnTo>
                  <a:pt x="44648" y="196453"/>
                </a:lnTo>
                <a:lnTo>
                  <a:pt x="26789" y="223242"/>
                </a:lnTo>
                <a:lnTo>
                  <a:pt x="893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39328"/>
                </a:lnTo>
                <a:lnTo>
                  <a:pt x="8930" y="348258"/>
                </a:lnTo>
                <a:lnTo>
                  <a:pt x="26789" y="357188"/>
                </a:lnTo>
                <a:lnTo>
                  <a:pt x="44648" y="348258"/>
                </a:lnTo>
                <a:lnTo>
                  <a:pt x="71437" y="339328"/>
                </a:lnTo>
                <a:lnTo>
                  <a:pt x="89297" y="321469"/>
                </a:lnTo>
                <a:lnTo>
                  <a:pt x="107156" y="303610"/>
                </a:lnTo>
                <a:lnTo>
                  <a:pt x="125015" y="276821"/>
                </a:lnTo>
                <a:lnTo>
                  <a:pt x="125015" y="250032"/>
                </a:lnTo>
                <a:lnTo>
                  <a:pt x="125015" y="232172"/>
                </a:lnTo>
                <a:lnTo>
                  <a:pt x="133945" y="205383"/>
                </a:lnTo>
                <a:lnTo>
                  <a:pt x="133945" y="187524"/>
                </a:lnTo>
                <a:lnTo>
                  <a:pt x="133945" y="151805"/>
                </a:lnTo>
                <a:lnTo>
                  <a:pt x="133945" y="116086"/>
                </a:lnTo>
                <a:lnTo>
                  <a:pt x="133945" y="80367"/>
                </a:lnTo>
                <a:lnTo>
                  <a:pt x="133945" y="44649"/>
                </a:lnTo>
                <a:lnTo>
                  <a:pt x="125015" y="1786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26789"/>
                </a:lnTo>
                <a:lnTo>
                  <a:pt x="116086" y="71438"/>
                </a:lnTo>
                <a:lnTo>
                  <a:pt x="116086" y="142875"/>
                </a:lnTo>
                <a:lnTo>
                  <a:pt x="116086" y="214313"/>
                </a:lnTo>
                <a:lnTo>
                  <a:pt x="116086" y="276821"/>
                </a:lnTo>
                <a:lnTo>
                  <a:pt x="133945" y="321469"/>
                </a:lnTo>
                <a:lnTo>
                  <a:pt x="142875" y="348258"/>
                </a:lnTo>
                <a:lnTo>
                  <a:pt x="169664" y="357188"/>
                </a:lnTo>
                <a:lnTo>
                  <a:pt x="187523" y="357188"/>
                </a:lnTo>
                <a:lnTo>
                  <a:pt x="214312" y="348258"/>
                </a:lnTo>
                <a:lnTo>
                  <a:pt x="214312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312914" y="17859"/>
            <a:ext cx="116087" cy="500064"/>
          </a:xfrm>
          <a:custGeom>
            <a:avLst/>
            <a:gdLst/>
            <a:ahLst/>
            <a:cxnLst/>
            <a:rect l="0" t="0" r="0" b="0"/>
            <a:pathLst>
              <a:path w="116087" h="500064">
                <a:moveTo>
                  <a:pt x="71438" y="8930"/>
                </a:moveTo>
                <a:lnTo>
                  <a:pt x="71438" y="893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44649" y="80368"/>
                </a:lnTo>
                <a:lnTo>
                  <a:pt x="26789" y="151805"/>
                </a:lnTo>
                <a:lnTo>
                  <a:pt x="8930" y="241102"/>
                </a:lnTo>
                <a:lnTo>
                  <a:pt x="0" y="330399"/>
                </a:lnTo>
                <a:lnTo>
                  <a:pt x="0" y="401836"/>
                </a:lnTo>
                <a:lnTo>
                  <a:pt x="17859" y="446485"/>
                </a:lnTo>
                <a:lnTo>
                  <a:pt x="44649" y="473274"/>
                </a:lnTo>
                <a:lnTo>
                  <a:pt x="80367" y="491133"/>
                </a:lnTo>
                <a:lnTo>
                  <a:pt x="116086" y="500063"/>
                </a:lnTo>
                <a:lnTo>
                  <a:pt x="116086" y="5000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554016" y="3482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482578" y="267891"/>
            <a:ext cx="178595" cy="125016"/>
          </a:xfrm>
          <a:custGeom>
            <a:avLst/>
            <a:gdLst/>
            <a:ahLst/>
            <a:cxnLst/>
            <a:rect l="0" t="0" r="0" b="0"/>
            <a:pathLst>
              <a:path w="178595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35718"/>
                </a:lnTo>
                <a:lnTo>
                  <a:pt x="26789" y="53578"/>
                </a:lnTo>
                <a:lnTo>
                  <a:pt x="35719" y="80367"/>
                </a:lnTo>
                <a:lnTo>
                  <a:pt x="44649" y="89296"/>
                </a:lnTo>
                <a:lnTo>
                  <a:pt x="44649" y="107156"/>
                </a:lnTo>
                <a:lnTo>
                  <a:pt x="53578" y="116086"/>
                </a:lnTo>
                <a:lnTo>
                  <a:pt x="44649" y="125015"/>
                </a:lnTo>
                <a:lnTo>
                  <a:pt x="44649" y="125015"/>
                </a:lnTo>
                <a:lnTo>
                  <a:pt x="44649" y="116086"/>
                </a:lnTo>
                <a:lnTo>
                  <a:pt x="53578" y="116086"/>
                </a:lnTo>
                <a:lnTo>
                  <a:pt x="53578" y="98226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8" y="62507"/>
                </a:lnTo>
                <a:lnTo>
                  <a:pt x="80367" y="53578"/>
                </a:lnTo>
                <a:lnTo>
                  <a:pt x="89297" y="35718"/>
                </a:lnTo>
                <a:lnTo>
                  <a:pt x="107156" y="26789"/>
                </a:lnTo>
                <a:lnTo>
                  <a:pt x="125016" y="17859"/>
                </a:lnTo>
                <a:lnTo>
                  <a:pt x="142875" y="8929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68" name="Freeform 32767"/>
          <p:cNvSpPr/>
          <p:nvPr/>
        </p:nvSpPr>
        <p:spPr bwMode="auto">
          <a:xfrm>
            <a:off x="3625453" y="357187"/>
            <a:ext cx="98228" cy="80369"/>
          </a:xfrm>
          <a:custGeom>
            <a:avLst/>
            <a:gdLst/>
            <a:ahLst/>
            <a:cxnLst/>
            <a:rect l="0" t="0" r="0" b="0"/>
            <a:pathLst>
              <a:path w="98228" h="80369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26790"/>
                </a:lnTo>
                <a:lnTo>
                  <a:pt x="26789" y="26790"/>
                </a:lnTo>
                <a:lnTo>
                  <a:pt x="44649" y="26790"/>
                </a:lnTo>
                <a:lnTo>
                  <a:pt x="62508" y="35719"/>
                </a:lnTo>
                <a:lnTo>
                  <a:pt x="80367" y="35719"/>
                </a:lnTo>
                <a:lnTo>
                  <a:pt x="89297" y="44649"/>
                </a:lnTo>
                <a:lnTo>
                  <a:pt x="98227" y="44649"/>
                </a:lnTo>
                <a:lnTo>
                  <a:pt x="89297" y="53579"/>
                </a:lnTo>
                <a:lnTo>
                  <a:pt x="80367" y="62508"/>
                </a:lnTo>
                <a:lnTo>
                  <a:pt x="62508" y="71438"/>
                </a:lnTo>
                <a:lnTo>
                  <a:pt x="35719" y="71438"/>
                </a:lnTo>
                <a:lnTo>
                  <a:pt x="17860" y="80368"/>
                </a:lnTo>
                <a:lnTo>
                  <a:pt x="8930" y="80368"/>
                </a:lnTo>
                <a:lnTo>
                  <a:pt x="0" y="7143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69" name="Freeform 32768"/>
          <p:cNvSpPr/>
          <p:nvPr/>
        </p:nvSpPr>
        <p:spPr bwMode="auto">
          <a:xfrm>
            <a:off x="3839766" y="62508"/>
            <a:ext cx="116087" cy="410766"/>
          </a:xfrm>
          <a:custGeom>
            <a:avLst/>
            <a:gdLst/>
            <a:ahLst/>
            <a:cxnLst/>
            <a:rect l="0" t="0" r="0" b="0"/>
            <a:pathLst>
              <a:path w="116087" h="410766">
                <a:moveTo>
                  <a:pt x="0" y="0"/>
                </a:moveTo>
                <a:lnTo>
                  <a:pt x="8929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53578" y="53578"/>
                </a:lnTo>
                <a:lnTo>
                  <a:pt x="80367" y="107156"/>
                </a:lnTo>
                <a:lnTo>
                  <a:pt x="107156" y="187523"/>
                </a:lnTo>
                <a:lnTo>
                  <a:pt x="116086" y="258961"/>
                </a:lnTo>
                <a:lnTo>
                  <a:pt x="107156" y="312539"/>
                </a:lnTo>
                <a:lnTo>
                  <a:pt x="89297" y="357187"/>
                </a:lnTo>
                <a:lnTo>
                  <a:pt x="71437" y="392906"/>
                </a:lnTo>
                <a:lnTo>
                  <a:pt x="53578" y="410765"/>
                </a:lnTo>
                <a:lnTo>
                  <a:pt x="35718" y="410765"/>
                </a:lnTo>
                <a:lnTo>
                  <a:pt x="26789" y="401836"/>
                </a:lnTo>
                <a:lnTo>
                  <a:pt x="26789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1" name="Freeform 32770"/>
          <p:cNvSpPr/>
          <p:nvPr/>
        </p:nvSpPr>
        <p:spPr bwMode="auto">
          <a:xfrm>
            <a:off x="4000500" y="3759398"/>
            <a:ext cx="392907" cy="446485"/>
          </a:xfrm>
          <a:custGeom>
            <a:avLst/>
            <a:gdLst/>
            <a:ahLst/>
            <a:cxnLst/>
            <a:rect l="0" t="0" r="0" b="0"/>
            <a:pathLst>
              <a:path w="392907" h="446485">
                <a:moveTo>
                  <a:pt x="8930" y="44648"/>
                </a:moveTo>
                <a:lnTo>
                  <a:pt x="8930" y="44648"/>
                </a:lnTo>
                <a:lnTo>
                  <a:pt x="8930" y="35719"/>
                </a:lnTo>
                <a:lnTo>
                  <a:pt x="0" y="2678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17859"/>
                </a:lnTo>
                <a:lnTo>
                  <a:pt x="53578" y="62508"/>
                </a:lnTo>
                <a:lnTo>
                  <a:pt x="80367" y="107156"/>
                </a:lnTo>
                <a:lnTo>
                  <a:pt x="107156" y="169664"/>
                </a:lnTo>
                <a:lnTo>
                  <a:pt x="142875" y="232172"/>
                </a:lnTo>
                <a:lnTo>
                  <a:pt x="187523" y="285750"/>
                </a:lnTo>
                <a:lnTo>
                  <a:pt x="241102" y="348258"/>
                </a:lnTo>
                <a:lnTo>
                  <a:pt x="294680" y="392906"/>
                </a:lnTo>
                <a:lnTo>
                  <a:pt x="348258" y="419695"/>
                </a:lnTo>
                <a:lnTo>
                  <a:pt x="392906" y="446484"/>
                </a:lnTo>
                <a:lnTo>
                  <a:pt x="392906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2" name="Freeform 32771"/>
          <p:cNvSpPr/>
          <p:nvPr/>
        </p:nvSpPr>
        <p:spPr bwMode="auto">
          <a:xfrm>
            <a:off x="4589859" y="4000500"/>
            <a:ext cx="375048" cy="562571"/>
          </a:xfrm>
          <a:custGeom>
            <a:avLst/>
            <a:gdLst/>
            <a:ahLst/>
            <a:cxnLst/>
            <a:rect l="0" t="0" r="0" b="0"/>
            <a:pathLst>
              <a:path w="375048" h="562571">
                <a:moveTo>
                  <a:pt x="8930" y="80367"/>
                </a:moveTo>
                <a:lnTo>
                  <a:pt x="8930" y="80367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33945"/>
                </a:lnTo>
                <a:lnTo>
                  <a:pt x="26789" y="178593"/>
                </a:lnTo>
                <a:lnTo>
                  <a:pt x="35719" y="241101"/>
                </a:lnTo>
                <a:lnTo>
                  <a:pt x="35719" y="303609"/>
                </a:lnTo>
                <a:lnTo>
                  <a:pt x="53579" y="366117"/>
                </a:lnTo>
                <a:lnTo>
                  <a:pt x="53579" y="428625"/>
                </a:lnTo>
                <a:lnTo>
                  <a:pt x="71438" y="482203"/>
                </a:lnTo>
                <a:lnTo>
                  <a:pt x="71438" y="517921"/>
                </a:lnTo>
                <a:lnTo>
                  <a:pt x="80368" y="553640"/>
                </a:lnTo>
                <a:lnTo>
                  <a:pt x="80368" y="562570"/>
                </a:lnTo>
                <a:lnTo>
                  <a:pt x="80368" y="562570"/>
                </a:lnTo>
                <a:lnTo>
                  <a:pt x="80368" y="553640"/>
                </a:lnTo>
                <a:lnTo>
                  <a:pt x="71438" y="517921"/>
                </a:lnTo>
                <a:lnTo>
                  <a:pt x="62508" y="473273"/>
                </a:lnTo>
                <a:lnTo>
                  <a:pt x="53579" y="410765"/>
                </a:lnTo>
                <a:lnTo>
                  <a:pt x="35719" y="348257"/>
                </a:lnTo>
                <a:lnTo>
                  <a:pt x="17860" y="276820"/>
                </a:lnTo>
                <a:lnTo>
                  <a:pt x="8930" y="214312"/>
                </a:lnTo>
                <a:lnTo>
                  <a:pt x="0" y="160734"/>
                </a:lnTo>
                <a:lnTo>
                  <a:pt x="0" y="125015"/>
                </a:lnTo>
                <a:lnTo>
                  <a:pt x="0" y="98226"/>
                </a:lnTo>
                <a:lnTo>
                  <a:pt x="17860" y="71437"/>
                </a:lnTo>
                <a:lnTo>
                  <a:pt x="44649" y="53578"/>
                </a:lnTo>
                <a:lnTo>
                  <a:pt x="80368" y="35718"/>
                </a:lnTo>
                <a:lnTo>
                  <a:pt x="125016" y="17859"/>
                </a:lnTo>
                <a:lnTo>
                  <a:pt x="169664" y="8929"/>
                </a:lnTo>
                <a:lnTo>
                  <a:pt x="223243" y="0"/>
                </a:lnTo>
                <a:lnTo>
                  <a:pt x="258961" y="0"/>
                </a:lnTo>
                <a:lnTo>
                  <a:pt x="285750" y="17859"/>
                </a:lnTo>
                <a:lnTo>
                  <a:pt x="294680" y="35718"/>
                </a:lnTo>
                <a:lnTo>
                  <a:pt x="285750" y="71437"/>
                </a:lnTo>
                <a:lnTo>
                  <a:pt x="258961" y="116086"/>
                </a:lnTo>
                <a:lnTo>
                  <a:pt x="214313" y="160734"/>
                </a:lnTo>
                <a:lnTo>
                  <a:pt x="169664" y="196453"/>
                </a:lnTo>
                <a:lnTo>
                  <a:pt x="142875" y="223242"/>
                </a:lnTo>
                <a:lnTo>
                  <a:pt x="116086" y="241101"/>
                </a:lnTo>
                <a:lnTo>
                  <a:pt x="107157" y="250031"/>
                </a:lnTo>
                <a:lnTo>
                  <a:pt x="107157" y="258961"/>
                </a:lnTo>
                <a:lnTo>
                  <a:pt x="125016" y="258961"/>
                </a:lnTo>
                <a:lnTo>
                  <a:pt x="151805" y="258961"/>
                </a:lnTo>
                <a:lnTo>
                  <a:pt x="187524" y="267890"/>
                </a:lnTo>
                <a:lnTo>
                  <a:pt x="232172" y="276820"/>
                </a:lnTo>
                <a:lnTo>
                  <a:pt x="285750" y="294679"/>
                </a:lnTo>
                <a:lnTo>
                  <a:pt x="330399" y="321468"/>
                </a:lnTo>
                <a:lnTo>
                  <a:pt x="366118" y="348257"/>
                </a:lnTo>
                <a:lnTo>
                  <a:pt x="375047" y="383976"/>
                </a:lnTo>
                <a:lnTo>
                  <a:pt x="375047" y="410765"/>
                </a:lnTo>
                <a:lnTo>
                  <a:pt x="348258" y="437554"/>
                </a:lnTo>
                <a:lnTo>
                  <a:pt x="303610" y="455414"/>
                </a:lnTo>
                <a:lnTo>
                  <a:pt x="250032" y="473273"/>
                </a:lnTo>
                <a:lnTo>
                  <a:pt x="187524" y="482203"/>
                </a:lnTo>
                <a:lnTo>
                  <a:pt x="125016" y="491132"/>
                </a:lnTo>
                <a:lnTo>
                  <a:pt x="80368" y="500062"/>
                </a:lnTo>
                <a:lnTo>
                  <a:pt x="44649" y="500062"/>
                </a:lnTo>
                <a:lnTo>
                  <a:pt x="35719" y="500062"/>
                </a:lnTo>
                <a:lnTo>
                  <a:pt x="35719" y="473273"/>
                </a:lnTo>
                <a:lnTo>
                  <a:pt x="35719" y="4732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3" name="Freeform 32772"/>
          <p:cNvSpPr/>
          <p:nvPr/>
        </p:nvSpPr>
        <p:spPr bwMode="auto">
          <a:xfrm>
            <a:off x="4991695" y="4196953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7860" y="35718"/>
                </a:moveTo>
                <a:lnTo>
                  <a:pt x="8930" y="53578"/>
                </a:lnTo>
                <a:lnTo>
                  <a:pt x="8930" y="80367"/>
                </a:lnTo>
                <a:lnTo>
                  <a:pt x="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8930" y="223242"/>
                </a:lnTo>
                <a:lnTo>
                  <a:pt x="26789" y="241101"/>
                </a:lnTo>
                <a:lnTo>
                  <a:pt x="35719" y="250031"/>
                </a:lnTo>
                <a:lnTo>
                  <a:pt x="53578" y="241101"/>
                </a:lnTo>
                <a:lnTo>
                  <a:pt x="62508" y="223242"/>
                </a:lnTo>
                <a:lnTo>
                  <a:pt x="71438" y="187523"/>
                </a:lnTo>
                <a:lnTo>
                  <a:pt x="71438" y="142875"/>
                </a:lnTo>
                <a:lnTo>
                  <a:pt x="71438" y="98226"/>
                </a:lnTo>
                <a:lnTo>
                  <a:pt x="71438" y="62508"/>
                </a:lnTo>
                <a:lnTo>
                  <a:pt x="80368" y="26789"/>
                </a:lnTo>
                <a:lnTo>
                  <a:pt x="89297" y="8929"/>
                </a:lnTo>
                <a:lnTo>
                  <a:pt x="107157" y="8929"/>
                </a:lnTo>
                <a:lnTo>
                  <a:pt x="14287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4" name="Freeform 32773"/>
          <p:cNvSpPr/>
          <p:nvPr/>
        </p:nvSpPr>
        <p:spPr bwMode="auto">
          <a:xfrm>
            <a:off x="5250656" y="4214812"/>
            <a:ext cx="669728" cy="330400"/>
          </a:xfrm>
          <a:custGeom>
            <a:avLst/>
            <a:gdLst/>
            <a:ahLst/>
            <a:cxnLst/>
            <a:rect l="0" t="0" r="0" b="0"/>
            <a:pathLst>
              <a:path w="669728" h="330400">
                <a:moveTo>
                  <a:pt x="8929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53578" y="17859"/>
                </a:lnTo>
                <a:lnTo>
                  <a:pt x="44649" y="35719"/>
                </a:lnTo>
                <a:lnTo>
                  <a:pt x="26789" y="71438"/>
                </a:lnTo>
                <a:lnTo>
                  <a:pt x="8930" y="107156"/>
                </a:lnTo>
                <a:lnTo>
                  <a:pt x="8930" y="151805"/>
                </a:lnTo>
                <a:lnTo>
                  <a:pt x="0" y="196453"/>
                </a:lnTo>
                <a:lnTo>
                  <a:pt x="8930" y="232172"/>
                </a:lnTo>
                <a:lnTo>
                  <a:pt x="17860" y="250031"/>
                </a:lnTo>
                <a:lnTo>
                  <a:pt x="35719" y="258961"/>
                </a:lnTo>
                <a:lnTo>
                  <a:pt x="44649" y="250031"/>
                </a:lnTo>
                <a:lnTo>
                  <a:pt x="71438" y="232172"/>
                </a:lnTo>
                <a:lnTo>
                  <a:pt x="80367" y="196453"/>
                </a:lnTo>
                <a:lnTo>
                  <a:pt x="98227" y="160734"/>
                </a:lnTo>
                <a:lnTo>
                  <a:pt x="107157" y="116086"/>
                </a:lnTo>
                <a:lnTo>
                  <a:pt x="116086" y="7143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80367"/>
                </a:lnTo>
                <a:lnTo>
                  <a:pt x="125016" y="125016"/>
                </a:lnTo>
                <a:lnTo>
                  <a:pt x="133946" y="178594"/>
                </a:lnTo>
                <a:lnTo>
                  <a:pt x="142875" y="232172"/>
                </a:lnTo>
                <a:lnTo>
                  <a:pt x="160735" y="267891"/>
                </a:lnTo>
                <a:lnTo>
                  <a:pt x="178594" y="294680"/>
                </a:lnTo>
                <a:lnTo>
                  <a:pt x="196453" y="303609"/>
                </a:lnTo>
                <a:lnTo>
                  <a:pt x="223242" y="294680"/>
                </a:lnTo>
                <a:lnTo>
                  <a:pt x="250032" y="267891"/>
                </a:lnTo>
                <a:lnTo>
                  <a:pt x="267891" y="232172"/>
                </a:lnTo>
                <a:lnTo>
                  <a:pt x="285750" y="187524"/>
                </a:lnTo>
                <a:lnTo>
                  <a:pt x="294680" y="142875"/>
                </a:lnTo>
                <a:lnTo>
                  <a:pt x="312539" y="98227"/>
                </a:lnTo>
                <a:lnTo>
                  <a:pt x="321469" y="71438"/>
                </a:lnTo>
                <a:lnTo>
                  <a:pt x="339328" y="71438"/>
                </a:lnTo>
                <a:lnTo>
                  <a:pt x="348258" y="89297"/>
                </a:lnTo>
                <a:lnTo>
                  <a:pt x="357188" y="133945"/>
                </a:lnTo>
                <a:lnTo>
                  <a:pt x="375047" y="187524"/>
                </a:lnTo>
                <a:lnTo>
                  <a:pt x="383977" y="232172"/>
                </a:lnTo>
                <a:lnTo>
                  <a:pt x="392907" y="276820"/>
                </a:lnTo>
                <a:lnTo>
                  <a:pt x="410766" y="312539"/>
                </a:lnTo>
                <a:lnTo>
                  <a:pt x="419696" y="330399"/>
                </a:lnTo>
                <a:lnTo>
                  <a:pt x="437555" y="330399"/>
                </a:lnTo>
                <a:lnTo>
                  <a:pt x="446485" y="312539"/>
                </a:lnTo>
                <a:lnTo>
                  <a:pt x="464344" y="276820"/>
                </a:lnTo>
                <a:lnTo>
                  <a:pt x="482203" y="232172"/>
                </a:lnTo>
                <a:lnTo>
                  <a:pt x="491133" y="187524"/>
                </a:lnTo>
                <a:lnTo>
                  <a:pt x="508992" y="142875"/>
                </a:lnTo>
                <a:lnTo>
                  <a:pt x="517922" y="107156"/>
                </a:lnTo>
                <a:lnTo>
                  <a:pt x="535782" y="98227"/>
                </a:lnTo>
                <a:lnTo>
                  <a:pt x="553641" y="107156"/>
                </a:lnTo>
                <a:lnTo>
                  <a:pt x="571500" y="125016"/>
                </a:lnTo>
                <a:lnTo>
                  <a:pt x="580430" y="160734"/>
                </a:lnTo>
                <a:lnTo>
                  <a:pt x="598289" y="205383"/>
                </a:lnTo>
                <a:lnTo>
                  <a:pt x="616149" y="250031"/>
                </a:lnTo>
                <a:lnTo>
                  <a:pt x="634008" y="285750"/>
                </a:lnTo>
                <a:lnTo>
                  <a:pt x="651867" y="303609"/>
                </a:lnTo>
                <a:lnTo>
                  <a:pt x="660797" y="303609"/>
                </a:lnTo>
                <a:lnTo>
                  <a:pt x="669727" y="285750"/>
                </a:lnTo>
                <a:lnTo>
                  <a:pt x="669727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5" name="Freeform 32774"/>
          <p:cNvSpPr/>
          <p:nvPr/>
        </p:nvSpPr>
        <p:spPr bwMode="auto">
          <a:xfrm>
            <a:off x="5956102" y="3964781"/>
            <a:ext cx="500063" cy="562571"/>
          </a:xfrm>
          <a:custGeom>
            <a:avLst/>
            <a:gdLst/>
            <a:ahLst/>
            <a:cxnLst/>
            <a:rect l="0" t="0" r="0" b="0"/>
            <a:pathLst>
              <a:path w="500063" h="562571">
                <a:moveTo>
                  <a:pt x="71437" y="321469"/>
                </a:moveTo>
                <a:lnTo>
                  <a:pt x="62507" y="339328"/>
                </a:lnTo>
                <a:lnTo>
                  <a:pt x="35718" y="366117"/>
                </a:lnTo>
                <a:lnTo>
                  <a:pt x="8929" y="410765"/>
                </a:lnTo>
                <a:lnTo>
                  <a:pt x="0" y="455414"/>
                </a:lnTo>
                <a:lnTo>
                  <a:pt x="0" y="500062"/>
                </a:lnTo>
                <a:lnTo>
                  <a:pt x="8929" y="535781"/>
                </a:lnTo>
                <a:lnTo>
                  <a:pt x="35718" y="553640"/>
                </a:lnTo>
                <a:lnTo>
                  <a:pt x="62507" y="562570"/>
                </a:lnTo>
                <a:lnTo>
                  <a:pt x="107156" y="544711"/>
                </a:lnTo>
                <a:lnTo>
                  <a:pt x="142875" y="517922"/>
                </a:lnTo>
                <a:lnTo>
                  <a:pt x="169664" y="473273"/>
                </a:lnTo>
                <a:lnTo>
                  <a:pt x="196453" y="410765"/>
                </a:lnTo>
                <a:lnTo>
                  <a:pt x="214312" y="339328"/>
                </a:lnTo>
                <a:lnTo>
                  <a:pt x="223242" y="250031"/>
                </a:lnTo>
                <a:lnTo>
                  <a:pt x="223242" y="169664"/>
                </a:lnTo>
                <a:lnTo>
                  <a:pt x="223242" y="89297"/>
                </a:lnTo>
                <a:lnTo>
                  <a:pt x="223242" y="35719"/>
                </a:lnTo>
                <a:lnTo>
                  <a:pt x="205382" y="8930"/>
                </a:lnTo>
                <a:lnTo>
                  <a:pt x="196453" y="0"/>
                </a:lnTo>
                <a:lnTo>
                  <a:pt x="169664" y="17859"/>
                </a:lnTo>
                <a:lnTo>
                  <a:pt x="142875" y="62508"/>
                </a:lnTo>
                <a:lnTo>
                  <a:pt x="125015" y="125015"/>
                </a:lnTo>
                <a:lnTo>
                  <a:pt x="98226" y="196453"/>
                </a:lnTo>
                <a:lnTo>
                  <a:pt x="89296" y="267890"/>
                </a:lnTo>
                <a:lnTo>
                  <a:pt x="80367" y="348258"/>
                </a:lnTo>
                <a:lnTo>
                  <a:pt x="89296" y="401836"/>
                </a:lnTo>
                <a:lnTo>
                  <a:pt x="107156" y="446484"/>
                </a:lnTo>
                <a:lnTo>
                  <a:pt x="125015" y="473273"/>
                </a:lnTo>
                <a:lnTo>
                  <a:pt x="151804" y="473273"/>
                </a:lnTo>
                <a:lnTo>
                  <a:pt x="178593" y="455414"/>
                </a:lnTo>
                <a:lnTo>
                  <a:pt x="205382" y="419695"/>
                </a:lnTo>
                <a:lnTo>
                  <a:pt x="232171" y="366117"/>
                </a:lnTo>
                <a:lnTo>
                  <a:pt x="258961" y="312539"/>
                </a:lnTo>
                <a:lnTo>
                  <a:pt x="285750" y="267890"/>
                </a:lnTo>
                <a:lnTo>
                  <a:pt x="303609" y="241101"/>
                </a:lnTo>
                <a:lnTo>
                  <a:pt x="312539" y="250031"/>
                </a:lnTo>
                <a:lnTo>
                  <a:pt x="321468" y="276820"/>
                </a:lnTo>
                <a:lnTo>
                  <a:pt x="330398" y="330398"/>
                </a:lnTo>
                <a:lnTo>
                  <a:pt x="348257" y="383976"/>
                </a:lnTo>
                <a:lnTo>
                  <a:pt x="366117" y="437555"/>
                </a:lnTo>
                <a:lnTo>
                  <a:pt x="383976" y="482203"/>
                </a:lnTo>
                <a:lnTo>
                  <a:pt x="401836" y="508992"/>
                </a:lnTo>
                <a:lnTo>
                  <a:pt x="419695" y="517922"/>
                </a:lnTo>
                <a:lnTo>
                  <a:pt x="437554" y="500062"/>
                </a:lnTo>
                <a:lnTo>
                  <a:pt x="464343" y="464344"/>
                </a:lnTo>
                <a:lnTo>
                  <a:pt x="482203" y="410765"/>
                </a:lnTo>
                <a:lnTo>
                  <a:pt x="500062" y="339328"/>
                </a:lnTo>
                <a:lnTo>
                  <a:pt x="500062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6" name="Freeform 32775"/>
          <p:cNvSpPr/>
          <p:nvPr/>
        </p:nvSpPr>
        <p:spPr bwMode="auto">
          <a:xfrm>
            <a:off x="6715125" y="3955851"/>
            <a:ext cx="62509" cy="464345"/>
          </a:xfrm>
          <a:custGeom>
            <a:avLst/>
            <a:gdLst/>
            <a:ahLst/>
            <a:cxnLst/>
            <a:rect l="0" t="0" r="0" b="0"/>
            <a:pathLst>
              <a:path w="62509" h="464345">
                <a:moveTo>
                  <a:pt x="62508" y="0"/>
                </a:moveTo>
                <a:lnTo>
                  <a:pt x="53578" y="8930"/>
                </a:lnTo>
                <a:lnTo>
                  <a:pt x="44648" y="35719"/>
                </a:lnTo>
                <a:lnTo>
                  <a:pt x="26789" y="80367"/>
                </a:lnTo>
                <a:lnTo>
                  <a:pt x="8930" y="142875"/>
                </a:lnTo>
                <a:lnTo>
                  <a:pt x="0" y="223242"/>
                </a:lnTo>
                <a:lnTo>
                  <a:pt x="0" y="294680"/>
                </a:lnTo>
                <a:lnTo>
                  <a:pt x="0" y="366117"/>
                </a:lnTo>
                <a:lnTo>
                  <a:pt x="8930" y="410766"/>
                </a:lnTo>
                <a:lnTo>
                  <a:pt x="26789" y="446485"/>
                </a:lnTo>
                <a:lnTo>
                  <a:pt x="44648" y="464344"/>
                </a:lnTo>
                <a:lnTo>
                  <a:pt x="53578" y="464344"/>
                </a:lnTo>
                <a:lnTo>
                  <a:pt x="62508" y="446485"/>
                </a:lnTo>
                <a:lnTo>
                  <a:pt x="53578" y="410766"/>
                </a:lnTo>
                <a:lnTo>
                  <a:pt x="35719" y="357188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7" name="Freeform 32776"/>
          <p:cNvSpPr/>
          <p:nvPr/>
        </p:nvSpPr>
        <p:spPr bwMode="auto">
          <a:xfrm>
            <a:off x="6384727" y="3920132"/>
            <a:ext cx="562571" cy="62509"/>
          </a:xfrm>
          <a:custGeom>
            <a:avLst/>
            <a:gdLst/>
            <a:ahLst/>
            <a:cxnLst/>
            <a:rect l="0" t="0" r="0" b="0"/>
            <a:pathLst>
              <a:path w="562571" h="62509">
                <a:moveTo>
                  <a:pt x="8929" y="53579"/>
                </a:move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26789" y="62508"/>
                </a:lnTo>
                <a:lnTo>
                  <a:pt x="62507" y="53579"/>
                </a:lnTo>
                <a:lnTo>
                  <a:pt x="133945" y="53579"/>
                </a:lnTo>
                <a:lnTo>
                  <a:pt x="214312" y="44649"/>
                </a:lnTo>
                <a:lnTo>
                  <a:pt x="312539" y="35719"/>
                </a:lnTo>
                <a:lnTo>
                  <a:pt x="410765" y="26789"/>
                </a:lnTo>
                <a:lnTo>
                  <a:pt x="491132" y="8930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8" name="Freeform 32777"/>
          <p:cNvSpPr/>
          <p:nvPr/>
        </p:nvSpPr>
        <p:spPr bwMode="auto">
          <a:xfrm>
            <a:off x="6840141" y="4045148"/>
            <a:ext cx="437555" cy="321470"/>
          </a:xfrm>
          <a:custGeom>
            <a:avLst/>
            <a:gdLst/>
            <a:ahLst/>
            <a:cxnLst/>
            <a:rect l="0" t="0" r="0" b="0"/>
            <a:pathLst>
              <a:path w="437555" h="321470">
                <a:moveTo>
                  <a:pt x="125015" y="0"/>
                </a:moveTo>
                <a:lnTo>
                  <a:pt x="125015" y="0"/>
                </a:lnTo>
                <a:lnTo>
                  <a:pt x="116086" y="8930"/>
                </a:lnTo>
                <a:lnTo>
                  <a:pt x="98226" y="26789"/>
                </a:lnTo>
                <a:lnTo>
                  <a:pt x="80367" y="53578"/>
                </a:lnTo>
                <a:lnTo>
                  <a:pt x="62507" y="98227"/>
                </a:lnTo>
                <a:lnTo>
                  <a:pt x="35718" y="151805"/>
                </a:lnTo>
                <a:lnTo>
                  <a:pt x="8929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9"/>
                </a:lnTo>
                <a:lnTo>
                  <a:pt x="17859" y="312539"/>
                </a:lnTo>
                <a:lnTo>
                  <a:pt x="26789" y="294680"/>
                </a:lnTo>
                <a:lnTo>
                  <a:pt x="44648" y="258961"/>
                </a:lnTo>
                <a:lnTo>
                  <a:pt x="62507" y="214313"/>
                </a:lnTo>
                <a:lnTo>
                  <a:pt x="71437" y="169664"/>
                </a:lnTo>
                <a:lnTo>
                  <a:pt x="89297" y="116086"/>
                </a:lnTo>
                <a:lnTo>
                  <a:pt x="98226" y="80367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7" y="98227"/>
                </a:lnTo>
                <a:lnTo>
                  <a:pt x="80367" y="133945"/>
                </a:lnTo>
                <a:lnTo>
                  <a:pt x="71437" y="178594"/>
                </a:lnTo>
                <a:lnTo>
                  <a:pt x="80367" y="214313"/>
                </a:lnTo>
                <a:lnTo>
                  <a:pt x="80367" y="241102"/>
                </a:lnTo>
                <a:lnTo>
                  <a:pt x="98226" y="258961"/>
                </a:lnTo>
                <a:lnTo>
                  <a:pt x="116086" y="258961"/>
                </a:lnTo>
                <a:lnTo>
                  <a:pt x="133945" y="250031"/>
                </a:lnTo>
                <a:lnTo>
                  <a:pt x="151804" y="223242"/>
                </a:lnTo>
                <a:lnTo>
                  <a:pt x="178593" y="187523"/>
                </a:lnTo>
                <a:lnTo>
                  <a:pt x="196453" y="142875"/>
                </a:lnTo>
                <a:lnTo>
                  <a:pt x="223242" y="107156"/>
                </a:lnTo>
                <a:lnTo>
                  <a:pt x="241101" y="71438"/>
                </a:lnTo>
                <a:lnTo>
                  <a:pt x="250031" y="53578"/>
                </a:lnTo>
                <a:lnTo>
                  <a:pt x="258961" y="62508"/>
                </a:lnTo>
                <a:lnTo>
                  <a:pt x="258961" y="89297"/>
                </a:lnTo>
                <a:lnTo>
                  <a:pt x="258961" y="133945"/>
                </a:lnTo>
                <a:lnTo>
                  <a:pt x="258961" y="187523"/>
                </a:lnTo>
                <a:lnTo>
                  <a:pt x="258961" y="241102"/>
                </a:lnTo>
                <a:lnTo>
                  <a:pt x="267890" y="276820"/>
                </a:lnTo>
                <a:lnTo>
                  <a:pt x="267890" y="303609"/>
                </a:lnTo>
                <a:lnTo>
                  <a:pt x="276820" y="321469"/>
                </a:lnTo>
                <a:lnTo>
                  <a:pt x="285750" y="312539"/>
                </a:lnTo>
                <a:lnTo>
                  <a:pt x="294679" y="294680"/>
                </a:lnTo>
                <a:lnTo>
                  <a:pt x="312539" y="258961"/>
                </a:lnTo>
                <a:lnTo>
                  <a:pt x="330398" y="205383"/>
                </a:lnTo>
                <a:lnTo>
                  <a:pt x="348257" y="151805"/>
                </a:lnTo>
                <a:lnTo>
                  <a:pt x="366117" y="107156"/>
                </a:lnTo>
                <a:lnTo>
                  <a:pt x="375047" y="71438"/>
                </a:lnTo>
                <a:lnTo>
                  <a:pt x="383976" y="53578"/>
                </a:lnTo>
                <a:lnTo>
                  <a:pt x="392906" y="53578"/>
                </a:lnTo>
                <a:lnTo>
                  <a:pt x="401836" y="62508"/>
                </a:lnTo>
                <a:lnTo>
                  <a:pt x="419695" y="80367"/>
                </a:lnTo>
                <a:lnTo>
                  <a:pt x="419695" y="116086"/>
                </a:lnTo>
                <a:lnTo>
                  <a:pt x="428625" y="142875"/>
                </a:lnTo>
                <a:lnTo>
                  <a:pt x="428625" y="160734"/>
                </a:lnTo>
                <a:lnTo>
                  <a:pt x="437554" y="169664"/>
                </a:lnTo>
                <a:lnTo>
                  <a:pt x="437554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79" name="Freeform 32778"/>
          <p:cNvSpPr/>
          <p:nvPr/>
        </p:nvSpPr>
        <p:spPr bwMode="auto">
          <a:xfrm>
            <a:off x="7250906" y="4027289"/>
            <a:ext cx="151806" cy="553641"/>
          </a:xfrm>
          <a:custGeom>
            <a:avLst/>
            <a:gdLst/>
            <a:ahLst/>
            <a:cxnLst/>
            <a:rect l="0" t="0" r="0" b="0"/>
            <a:pathLst>
              <a:path w="151806" h="553641">
                <a:moveTo>
                  <a:pt x="151805" y="0"/>
                </a:moveTo>
                <a:lnTo>
                  <a:pt x="151805" y="0"/>
                </a:lnTo>
                <a:lnTo>
                  <a:pt x="142875" y="8929"/>
                </a:lnTo>
                <a:lnTo>
                  <a:pt x="125016" y="26789"/>
                </a:lnTo>
                <a:lnTo>
                  <a:pt x="98227" y="62507"/>
                </a:lnTo>
                <a:lnTo>
                  <a:pt x="71438" y="98226"/>
                </a:lnTo>
                <a:lnTo>
                  <a:pt x="44649" y="142875"/>
                </a:lnTo>
                <a:lnTo>
                  <a:pt x="1786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32172"/>
                </a:lnTo>
                <a:lnTo>
                  <a:pt x="26789" y="205382"/>
                </a:lnTo>
                <a:lnTo>
                  <a:pt x="53578" y="187523"/>
                </a:lnTo>
                <a:lnTo>
                  <a:pt x="71438" y="151804"/>
                </a:lnTo>
                <a:lnTo>
                  <a:pt x="98227" y="133945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25016" y="160734"/>
                </a:lnTo>
                <a:lnTo>
                  <a:pt x="125016" y="205382"/>
                </a:lnTo>
                <a:lnTo>
                  <a:pt x="116086" y="267890"/>
                </a:lnTo>
                <a:lnTo>
                  <a:pt x="107157" y="330398"/>
                </a:lnTo>
                <a:lnTo>
                  <a:pt x="98227" y="401836"/>
                </a:lnTo>
                <a:lnTo>
                  <a:pt x="89297" y="464343"/>
                </a:lnTo>
                <a:lnTo>
                  <a:pt x="71438" y="517922"/>
                </a:lnTo>
                <a:lnTo>
                  <a:pt x="62508" y="544711"/>
                </a:lnTo>
                <a:lnTo>
                  <a:pt x="53578" y="553640"/>
                </a:lnTo>
                <a:lnTo>
                  <a:pt x="44649" y="535781"/>
                </a:lnTo>
                <a:lnTo>
                  <a:pt x="35719" y="491132"/>
                </a:lnTo>
                <a:lnTo>
                  <a:pt x="44649" y="428625"/>
                </a:lnTo>
                <a:lnTo>
                  <a:pt x="44649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0" name="Freeform 32779"/>
          <p:cNvSpPr/>
          <p:nvPr/>
        </p:nvSpPr>
        <p:spPr bwMode="auto">
          <a:xfrm>
            <a:off x="7340203" y="3696890"/>
            <a:ext cx="357189" cy="625079"/>
          </a:xfrm>
          <a:custGeom>
            <a:avLst/>
            <a:gdLst/>
            <a:ahLst/>
            <a:cxnLst/>
            <a:rect l="0" t="0" r="0" b="0"/>
            <a:pathLst>
              <a:path w="357189" h="625079">
                <a:moveTo>
                  <a:pt x="44649" y="517922"/>
                </a:moveTo>
                <a:lnTo>
                  <a:pt x="44649" y="517922"/>
                </a:lnTo>
                <a:lnTo>
                  <a:pt x="44649" y="517922"/>
                </a:lnTo>
                <a:lnTo>
                  <a:pt x="53578" y="508992"/>
                </a:lnTo>
                <a:lnTo>
                  <a:pt x="71438" y="508992"/>
                </a:lnTo>
                <a:lnTo>
                  <a:pt x="98227" y="491133"/>
                </a:lnTo>
                <a:lnTo>
                  <a:pt x="125016" y="482203"/>
                </a:lnTo>
                <a:lnTo>
                  <a:pt x="142875" y="455414"/>
                </a:lnTo>
                <a:lnTo>
                  <a:pt x="151805" y="419696"/>
                </a:lnTo>
                <a:lnTo>
                  <a:pt x="160735" y="392906"/>
                </a:lnTo>
                <a:lnTo>
                  <a:pt x="160735" y="366117"/>
                </a:lnTo>
                <a:lnTo>
                  <a:pt x="142875" y="357188"/>
                </a:lnTo>
                <a:lnTo>
                  <a:pt x="116086" y="375047"/>
                </a:lnTo>
                <a:lnTo>
                  <a:pt x="80367" y="401836"/>
                </a:lnTo>
                <a:lnTo>
                  <a:pt x="44649" y="446485"/>
                </a:lnTo>
                <a:lnTo>
                  <a:pt x="17860" y="500063"/>
                </a:lnTo>
                <a:lnTo>
                  <a:pt x="0" y="553641"/>
                </a:lnTo>
                <a:lnTo>
                  <a:pt x="8930" y="589360"/>
                </a:lnTo>
                <a:lnTo>
                  <a:pt x="26789" y="616149"/>
                </a:lnTo>
                <a:lnTo>
                  <a:pt x="53578" y="625078"/>
                </a:lnTo>
                <a:lnTo>
                  <a:pt x="89297" y="625078"/>
                </a:lnTo>
                <a:lnTo>
                  <a:pt x="133945" y="607219"/>
                </a:lnTo>
                <a:lnTo>
                  <a:pt x="178594" y="571500"/>
                </a:lnTo>
                <a:lnTo>
                  <a:pt x="214313" y="526852"/>
                </a:lnTo>
                <a:lnTo>
                  <a:pt x="250031" y="464344"/>
                </a:lnTo>
                <a:lnTo>
                  <a:pt x="285750" y="392906"/>
                </a:lnTo>
                <a:lnTo>
                  <a:pt x="312539" y="312539"/>
                </a:lnTo>
                <a:lnTo>
                  <a:pt x="330399" y="223242"/>
                </a:lnTo>
                <a:lnTo>
                  <a:pt x="348258" y="142875"/>
                </a:lnTo>
                <a:lnTo>
                  <a:pt x="357188" y="80367"/>
                </a:lnTo>
                <a:lnTo>
                  <a:pt x="357188" y="35719"/>
                </a:lnTo>
                <a:lnTo>
                  <a:pt x="348258" y="8930"/>
                </a:lnTo>
                <a:lnTo>
                  <a:pt x="330399" y="0"/>
                </a:lnTo>
                <a:lnTo>
                  <a:pt x="303610" y="17860"/>
                </a:lnTo>
                <a:lnTo>
                  <a:pt x="267891" y="44649"/>
                </a:lnTo>
                <a:lnTo>
                  <a:pt x="232172" y="89297"/>
                </a:lnTo>
                <a:lnTo>
                  <a:pt x="205383" y="151805"/>
                </a:lnTo>
                <a:lnTo>
                  <a:pt x="178594" y="232172"/>
                </a:lnTo>
                <a:lnTo>
                  <a:pt x="160735" y="312539"/>
                </a:lnTo>
                <a:lnTo>
                  <a:pt x="151805" y="392906"/>
                </a:lnTo>
                <a:lnTo>
                  <a:pt x="169664" y="473274"/>
                </a:lnTo>
                <a:lnTo>
                  <a:pt x="196453" y="535781"/>
                </a:lnTo>
                <a:lnTo>
                  <a:pt x="232172" y="580430"/>
                </a:lnTo>
                <a:lnTo>
                  <a:pt x="267891" y="607219"/>
                </a:lnTo>
                <a:lnTo>
                  <a:pt x="285750" y="607219"/>
                </a:lnTo>
                <a:lnTo>
                  <a:pt x="294680" y="580430"/>
                </a:lnTo>
                <a:lnTo>
                  <a:pt x="285750" y="526852"/>
                </a:lnTo>
                <a:lnTo>
                  <a:pt x="267891" y="455414"/>
                </a:lnTo>
                <a:lnTo>
                  <a:pt x="267891" y="45541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1" name="Freeform 32780"/>
          <p:cNvSpPr/>
          <p:nvPr/>
        </p:nvSpPr>
        <p:spPr bwMode="auto">
          <a:xfrm>
            <a:off x="7384852" y="3804046"/>
            <a:ext cx="455415" cy="26791"/>
          </a:xfrm>
          <a:custGeom>
            <a:avLst/>
            <a:gdLst/>
            <a:ahLst/>
            <a:cxnLst/>
            <a:rect l="0" t="0" r="0" b="0"/>
            <a:pathLst>
              <a:path w="455415" h="26791">
                <a:moveTo>
                  <a:pt x="0" y="17860"/>
                </a:moveTo>
                <a:lnTo>
                  <a:pt x="8929" y="8930"/>
                </a:lnTo>
                <a:lnTo>
                  <a:pt x="35718" y="8930"/>
                </a:lnTo>
                <a:lnTo>
                  <a:pt x="80367" y="0"/>
                </a:lnTo>
                <a:lnTo>
                  <a:pt x="142875" y="0"/>
                </a:lnTo>
                <a:lnTo>
                  <a:pt x="223242" y="8930"/>
                </a:lnTo>
                <a:lnTo>
                  <a:pt x="303609" y="17860"/>
                </a:lnTo>
                <a:lnTo>
                  <a:pt x="375046" y="26790"/>
                </a:lnTo>
                <a:lnTo>
                  <a:pt x="419695" y="26790"/>
                </a:lnTo>
                <a:lnTo>
                  <a:pt x="455414" y="26790"/>
                </a:lnTo>
                <a:lnTo>
                  <a:pt x="455414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2" name="Freeform 32781"/>
          <p:cNvSpPr/>
          <p:nvPr/>
        </p:nvSpPr>
        <p:spPr bwMode="auto">
          <a:xfrm>
            <a:off x="5018484" y="4697015"/>
            <a:ext cx="276822" cy="535783"/>
          </a:xfrm>
          <a:custGeom>
            <a:avLst/>
            <a:gdLst/>
            <a:ahLst/>
            <a:cxnLst/>
            <a:rect l="0" t="0" r="0" b="0"/>
            <a:pathLst>
              <a:path w="276822" h="535783">
                <a:moveTo>
                  <a:pt x="53579" y="142875"/>
                </a:moveTo>
                <a:lnTo>
                  <a:pt x="44649" y="151805"/>
                </a:lnTo>
                <a:lnTo>
                  <a:pt x="35719" y="178594"/>
                </a:lnTo>
                <a:lnTo>
                  <a:pt x="26789" y="214313"/>
                </a:lnTo>
                <a:lnTo>
                  <a:pt x="8930" y="276821"/>
                </a:lnTo>
                <a:lnTo>
                  <a:pt x="8930" y="339329"/>
                </a:lnTo>
                <a:lnTo>
                  <a:pt x="8930" y="401837"/>
                </a:lnTo>
                <a:lnTo>
                  <a:pt x="8930" y="464344"/>
                </a:lnTo>
                <a:lnTo>
                  <a:pt x="17860" y="508993"/>
                </a:lnTo>
                <a:lnTo>
                  <a:pt x="17860" y="535782"/>
                </a:lnTo>
                <a:lnTo>
                  <a:pt x="17860" y="535782"/>
                </a:lnTo>
                <a:lnTo>
                  <a:pt x="17860" y="517923"/>
                </a:lnTo>
                <a:lnTo>
                  <a:pt x="8930" y="473274"/>
                </a:lnTo>
                <a:lnTo>
                  <a:pt x="8930" y="401837"/>
                </a:lnTo>
                <a:lnTo>
                  <a:pt x="0" y="321469"/>
                </a:lnTo>
                <a:lnTo>
                  <a:pt x="0" y="232173"/>
                </a:lnTo>
                <a:lnTo>
                  <a:pt x="0" y="133946"/>
                </a:lnTo>
                <a:lnTo>
                  <a:pt x="0" y="62508"/>
                </a:lnTo>
                <a:lnTo>
                  <a:pt x="8930" y="17860"/>
                </a:lnTo>
                <a:lnTo>
                  <a:pt x="35719" y="0"/>
                </a:lnTo>
                <a:lnTo>
                  <a:pt x="53579" y="8930"/>
                </a:lnTo>
                <a:lnTo>
                  <a:pt x="89297" y="44649"/>
                </a:lnTo>
                <a:lnTo>
                  <a:pt x="116086" y="98227"/>
                </a:lnTo>
                <a:lnTo>
                  <a:pt x="151805" y="178594"/>
                </a:lnTo>
                <a:lnTo>
                  <a:pt x="187524" y="267891"/>
                </a:lnTo>
                <a:lnTo>
                  <a:pt x="223243" y="339329"/>
                </a:lnTo>
                <a:lnTo>
                  <a:pt x="250032" y="410766"/>
                </a:lnTo>
                <a:lnTo>
                  <a:pt x="267891" y="455415"/>
                </a:lnTo>
                <a:lnTo>
                  <a:pt x="276821" y="482204"/>
                </a:lnTo>
                <a:lnTo>
                  <a:pt x="267891" y="500063"/>
                </a:lnTo>
                <a:lnTo>
                  <a:pt x="250032" y="508993"/>
                </a:lnTo>
                <a:lnTo>
                  <a:pt x="205383" y="500063"/>
                </a:lnTo>
                <a:lnTo>
                  <a:pt x="205383" y="5000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3" name="Freeform 32782"/>
          <p:cNvSpPr/>
          <p:nvPr/>
        </p:nvSpPr>
        <p:spPr bwMode="auto">
          <a:xfrm>
            <a:off x="4938117" y="4955977"/>
            <a:ext cx="321470" cy="107157"/>
          </a:xfrm>
          <a:custGeom>
            <a:avLst/>
            <a:gdLst/>
            <a:ahLst/>
            <a:cxnLst/>
            <a:rect l="0" t="0" r="0" b="0"/>
            <a:pathLst>
              <a:path w="321470" h="107157">
                <a:moveTo>
                  <a:pt x="0" y="107156"/>
                </a:moveTo>
                <a:lnTo>
                  <a:pt x="17860" y="107156"/>
                </a:lnTo>
                <a:lnTo>
                  <a:pt x="53578" y="98226"/>
                </a:lnTo>
                <a:lnTo>
                  <a:pt x="107156" y="80367"/>
                </a:lnTo>
                <a:lnTo>
                  <a:pt x="169664" y="71437"/>
                </a:lnTo>
                <a:lnTo>
                  <a:pt x="232172" y="53578"/>
                </a:lnTo>
                <a:lnTo>
                  <a:pt x="285750" y="2678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4" name="Freeform 32783"/>
          <p:cNvSpPr/>
          <p:nvPr/>
        </p:nvSpPr>
        <p:spPr bwMode="auto">
          <a:xfrm>
            <a:off x="5411391" y="4705945"/>
            <a:ext cx="196454" cy="517923"/>
          </a:xfrm>
          <a:custGeom>
            <a:avLst/>
            <a:gdLst/>
            <a:ahLst/>
            <a:cxnLst/>
            <a:rect l="0" t="0" r="0" b="0"/>
            <a:pathLst>
              <a:path w="196454" h="517923">
                <a:moveTo>
                  <a:pt x="151804" y="205383"/>
                </a:moveTo>
                <a:lnTo>
                  <a:pt x="142875" y="205383"/>
                </a:lnTo>
                <a:lnTo>
                  <a:pt x="133945" y="214313"/>
                </a:lnTo>
                <a:lnTo>
                  <a:pt x="107156" y="241102"/>
                </a:lnTo>
                <a:lnTo>
                  <a:pt x="80367" y="276821"/>
                </a:lnTo>
                <a:lnTo>
                  <a:pt x="53578" y="330399"/>
                </a:lnTo>
                <a:lnTo>
                  <a:pt x="26789" y="383977"/>
                </a:lnTo>
                <a:lnTo>
                  <a:pt x="8929" y="437555"/>
                </a:lnTo>
                <a:lnTo>
                  <a:pt x="0" y="482203"/>
                </a:lnTo>
                <a:lnTo>
                  <a:pt x="0" y="508993"/>
                </a:lnTo>
                <a:lnTo>
                  <a:pt x="8929" y="517922"/>
                </a:lnTo>
                <a:lnTo>
                  <a:pt x="26789" y="508993"/>
                </a:lnTo>
                <a:lnTo>
                  <a:pt x="44648" y="473274"/>
                </a:lnTo>
                <a:lnTo>
                  <a:pt x="62507" y="419696"/>
                </a:lnTo>
                <a:lnTo>
                  <a:pt x="89297" y="357188"/>
                </a:lnTo>
                <a:lnTo>
                  <a:pt x="98226" y="276821"/>
                </a:lnTo>
                <a:lnTo>
                  <a:pt x="107156" y="187524"/>
                </a:lnTo>
                <a:lnTo>
                  <a:pt x="107156" y="116086"/>
                </a:lnTo>
                <a:lnTo>
                  <a:pt x="107156" y="44648"/>
                </a:lnTo>
                <a:lnTo>
                  <a:pt x="107156" y="8930"/>
                </a:lnTo>
                <a:lnTo>
                  <a:pt x="107156" y="0"/>
                </a:lnTo>
                <a:lnTo>
                  <a:pt x="89297" y="26789"/>
                </a:lnTo>
                <a:lnTo>
                  <a:pt x="80367" y="80367"/>
                </a:lnTo>
                <a:lnTo>
                  <a:pt x="62507" y="160734"/>
                </a:lnTo>
                <a:lnTo>
                  <a:pt x="62507" y="250032"/>
                </a:lnTo>
                <a:lnTo>
                  <a:pt x="71437" y="339328"/>
                </a:lnTo>
                <a:lnTo>
                  <a:pt x="98226" y="410766"/>
                </a:lnTo>
                <a:lnTo>
                  <a:pt x="125015" y="464344"/>
                </a:lnTo>
                <a:lnTo>
                  <a:pt x="160734" y="500063"/>
                </a:lnTo>
                <a:lnTo>
                  <a:pt x="196453" y="500063"/>
                </a:lnTo>
                <a:lnTo>
                  <a:pt x="196453" y="5000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5" name="Freeform 32784"/>
          <p:cNvSpPr/>
          <p:nvPr/>
        </p:nvSpPr>
        <p:spPr bwMode="auto">
          <a:xfrm>
            <a:off x="5643563" y="4598789"/>
            <a:ext cx="187524" cy="553642"/>
          </a:xfrm>
          <a:custGeom>
            <a:avLst/>
            <a:gdLst/>
            <a:ahLst/>
            <a:cxnLst/>
            <a:rect l="0" t="0" r="0" b="0"/>
            <a:pathLst>
              <a:path w="187524" h="553642">
                <a:moveTo>
                  <a:pt x="80367" y="232172"/>
                </a:moveTo>
                <a:lnTo>
                  <a:pt x="71437" y="232172"/>
                </a:lnTo>
                <a:lnTo>
                  <a:pt x="53578" y="223242"/>
                </a:lnTo>
                <a:lnTo>
                  <a:pt x="35718" y="232172"/>
                </a:lnTo>
                <a:lnTo>
                  <a:pt x="26789" y="258961"/>
                </a:lnTo>
                <a:lnTo>
                  <a:pt x="8929" y="303609"/>
                </a:lnTo>
                <a:lnTo>
                  <a:pt x="0" y="357188"/>
                </a:lnTo>
                <a:lnTo>
                  <a:pt x="0" y="419695"/>
                </a:lnTo>
                <a:lnTo>
                  <a:pt x="0" y="473274"/>
                </a:lnTo>
                <a:lnTo>
                  <a:pt x="8929" y="517922"/>
                </a:lnTo>
                <a:lnTo>
                  <a:pt x="17859" y="544711"/>
                </a:lnTo>
                <a:lnTo>
                  <a:pt x="35718" y="553641"/>
                </a:lnTo>
                <a:lnTo>
                  <a:pt x="53578" y="535781"/>
                </a:lnTo>
                <a:lnTo>
                  <a:pt x="71437" y="508992"/>
                </a:lnTo>
                <a:lnTo>
                  <a:pt x="89296" y="455414"/>
                </a:lnTo>
                <a:lnTo>
                  <a:pt x="107156" y="375047"/>
                </a:lnTo>
                <a:lnTo>
                  <a:pt x="116085" y="285750"/>
                </a:lnTo>
                <a:lnTo>
                  <a:pt x="133945" y="187523"/>
                </a:lnTo>
                <a:lnTo>
                  <a:pt x="142875" y="98226"/>
                </a:lnTo>
                <a:lnTo>
                  <a:pt x="151804" y="35718"/>
                </a:lnTo>
                <a:lnTo>
                  <a:pt x="151804" y="0"/>
                </a:lnTo>
                <a:lnTo>
                  <a:pt x="142875" y="8929"/>
                </a:lnTo>
                <a:lnTo>
                  <a:pt x="133945" y="44648"/>
                </a:lnTo>
                <a:lnTo>
                  <a:pt x="125015" y="116086"/>
                </a:lnTo>
                <a:lnTo>
                  <a:pt x="107156" y="214312"/>
                </a:lnTo>
                <a:lnTo>
                  <a:pt x="98226" y="312539"/>
                </a:lnTo>
                <a:lnTo>
                  <a:pt x="98226" y="401836"/>
                </a:lnTo>
                <a:lnTo>
                  <a:pt x="98226" y="464344"/>
                </a:lnTo>
                <a:lnTo>
                  <a:pt x="116085" y="517922"/>
                </a:lnTo>
                <a:lnTo>
                  <a:pt x="125015" y="535781"/>
                </a:lnTo>
                <a:lnTo>
                  <a:pt x="142875" y="535781"/>
                </a:lnTo>
                <a:lnTo>
                  <a:pt x="160734" y="508992"/>
                </a:lnTo>
                <a:lnTo>
                  <a:pt x="169664" y="464344"/>
                </a:lnTo>
                <a:lnTo>
                  <a:pt x="187523" y="419695"/>
                </a:lnTo>
                <a:lnTo>
                  <a:pt x="187523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6" name="Freeform 32785"/>
          <p:cNvSpPr/>
          <p:nvPr/>
        </p:nvSpPr>
        <p:spPr bwMode="auto">
          <a:xfrm>
            <a:off x="5884664" y="4795242"/>
            <a:ext cx="187525" cy="294681"/>
          </a:xfrm>
          <a:custGeom>
            <a:avLst/>
            <a:gdLst/>
            <a:ahLst/>
            <a:cxnLst/>
            <a:rect l="0" t="0" r="0" b="0"/>
            <a:pathLst>
              <a:path w="187525" h="294681">
                <a:moveTo>
                  <a:pt x="0" y="98227"/>
                </a:moveTo>
                <a:lnTo>
                  <a:pt x="0" y="107156"/>
                </a:lnTo>
                <a:lnTo>
                  <a:pt x="0" y="133946"/>
                </a:lnTo>
                <a:lnTo>
                  <a:pt x="0" y="160735"/>
                </a:lnTo>
                <a:lnTo>
                  <a:pt x="0" y="196453"/>
                </a:lnTo>
                <a:lnTo>
                  <a:pt x="8930" y="223242"/>
                </a:lnTo>
                <a:lnTo>
                  <a:pt x="26789" y="250031"/>
                </a:lnTo>
                <a:lnTo>
                  <a:pt x="44649" y="276821"/>
                </a:lnTo>
                <a:lnTo>
                  <a:pt x="62508" y="294680"/>
                </a:lnTo>
                <a:lnTo>
                  <a:pt x="71438" y="294680"/>
                </a:lnTo>
                <a:lnTo>
                  <a:pt x="80367" y="294680"/>
                </a:lnTo>
                <a:lnTo>
                  <a:pt x="80367" y="276821"/>
                </a:lnTo>
                <a:lnTo>
                  <a:pt x="71438" y="250031"/>
                </a:lnTo>
                <a:lnTo>
                  <a:pt x="62508" y="205383"/>
                </a:lnTo>
                <a:lnTo>
                  <a:pt x="62508" y="151805"/>
                </a:lnTo>
                <a:lnTo>
                  <a:pt x="53578" y="107156"/>
                </a:lnTo>
                <a:lnTo>
                  <a:pt x="62508" y="62508"/>
                </a:lnTo>
                <a:lnTo>
                  <a:pt x="71438" y="26789"/>
                </a:lnTo>
                <a:lnTo>
                  <a:pt x="89297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60734" y="8929"/>
                </a:lnTo>
                <a:lnTo>
                  <a:pt x="169664" y="17859"/>
                </a:lnTo>
                <a:lnTo>
                  <a:pt x="187524" y="17859"/>
                </a:lnTo>
                <a:lnTo>
                  <a:pt x="18752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7" name="Freeform 32786"/>
          <p:cNvSpPr/>
          <p:nvPr/>
        </p:nvSpPr>
        <p:spPr bwMode="auto">
          <a:xfrm>
            <a:off x="6018609" y="4759523"/>
            <a:ext cx="151806" cy="294681"/>
          </a:xfrm>
          <a:custGeom>
            <a:avLst/>
            <a:gdLst/>
            <a:ahLst/>
            <a:cxnLst/>
            <a:rect l="0" t="0" r="0" b="0"/>
            <a:pathLst>
              <a:path w="151806" h="294681">
                <a:moveTo>
                  <a:pt x="17860" y="169665"/>
                </a:moveTo>
                <a:lnTo>
                  <a:pt x="26789" y="169665"/>
                </a:lnTo>
                <a:lnTo>
                  <a:pt x="35719" y="160735"/>
                </a:lnTo>
                <a:lnTo>
                  <a:pt x="44649" y="151805"/>
                </a:lnTo>
                <a:lnTo>
                  <a:pt x="71438" y="133946"/>
                </a:lnTo>
                <a:lnTo>
                  <a:pt x="98227" y="107156"/>
                </a:lnTo>
                <a:lnTo>
                  <a:pt x="125016" y="80367"/>
                </a:lnTo>
                <a:lnTo>
                  <a:pt x="142875" y="44648"/>
                </a:lnTo>
                <a:lnTo>
                  <a:pt x="151805" y="17859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17859"/>
                </a:lnTo>
                <a:lnTo>
                  <a:pt x="89297" y="53578"/>
                </a:lnTo>
                <a:lnTo>
                  <a:pt x="62508" y="107156"/>
                </a:lnTo>
                <a:lnTo>
                  <a:pt x="35719" y="169665"/>
                </a:lnTo>
                <a:lnTo>
                  <a:pt x="8930" y="223243"/>
                </a:lnTo>
                <a:lnTo>
                  <a:pt x="0" y="267891"/>
                </a:lnTo>
                <a:lnTo>
                  <a:pt x="8930" y="285750"/>
                </a:lnTo>
                <a:lnTo>
                  <a:pt x="35719" y="294680"/>
                </a:lnTo>
                <a:lnTo>
                  <a:pt x="62508" y="285750"/>
                </a:lnTo>
                <a:lnTo>
                  <a:pt x="107157" y="267891"/>
                </a:lnTo>
                <a:lnTo>
                  <a:pt x="142875" y="223243"/>
                </a:lnTo>
                <a:lnTo>
                  <a:pt x="142875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8" name="Freeform 32787"/>
          <p:cNvSpPr/>
          <p:nvPr/>
        </p:nvSpPr>
        <p:spPr bwMode="auto">
          <a:xfrm>
            <a:off x="6215063" y="4741664"/>
            <a:ext cx="214313" cy="285751"/>
          </a:xfrm>
          <a:custGeom>
            <a:avLst/>
            <a:gdLst/>
            <a:ahLst/>
            <a:cxnLst/>
            <a:rect l="0" t="0" r="0" b="0"/>
            <a:pathLst>
              <a:path w="214313" h="285751">
                <a:moveTo>
                  <a:pt x="169664" y="0"/>
                </a:moveTo>
                <a:lnTo>
                  <a:pt x="160734" y="8929"/>
                </a:lnTo>
                <a:lnTo>
                  <a:pt x="142875" y="8929"/>
                </a:lnTo>
                <a:lnTo>
                  <a:pt x="116085" y="26789"/>
                </a:lnTo>
                <a:lnTo>
                  <a:pt x="89296" y="53578"/>
                </a:lnTo>
                <a:lnTo>
                  <a:pt x="71437" y="80367"/>
                </a:lnTo>
                <a:lnTo>
                  <a:pt x="62507" y="116086"/>
                </a:lnTo>
                <a:lnTo>
                  <a:pt x="62507" y="142875"/>
                </a:lnTo>
                <a:lnTo>
                  <a:pt x="80367" y="160734"/>
                </a:lnTo>
                <a:lnTo>
                  <a:pt x="107156" y="178594"/>
                </a:lnTo>
                <a:lnTo>
                  <a:pt x="133945" y="187524"/>
                </a:lnTo>
                <a:lnTo>
                  <a:pt x="169664" y="178594"/>
                </a:lnTo>
                <a:lnTo>
                  <a:pt x="196453" y="178594"/>
                </a:lnTo>
                <a:lnTo>
                  <a:pt x="214312" y="160734"/>
                </a:lnTo>
                <a:lnTo>
                  <a:pt x="214312" y="160734"/>
                </a:lnTo>
                <a:lnTo>
                  <a:pt x="205382" y="160734"/>
                </a:lnTo>
                <a:lnTo>
                  <a:pt x="178593" y="160734"/>
                </a:lnTo>
                <a:lnTo>
                  <a:pt x="133945" y="187524"/>
                </a:lnTo>
                <a:lnTo>
                  <a:pt x="98226" y="214313"/>
                </a:lnTo>
                <a:lnTo>
                  <a:pt x="53578" y="241102"/>
                </a:lnTo>
                <a:lnTo>
                  <a:pt x="26789" y="267891"/>
                </a:lnTo>
                <a:lnTo>
                  <a:pt x="8929" y="276820"/>
                </a:lnTo>
                <a:lnTo>
                  <a:pt x="0" y="285750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89" name="Freeform 32788"/>
          <p:cNvSpPr/>
          <p:nvPr/>
        </p:nvSpPr>
        <p:spPr bwMode="auto">
          <a:xfrm>
            <a:off x="6518672" y="4670226"/>
            <a:ext cx="160735" cy="258963"/>
          </a:xfrm>
          <a:custGeom>
            <a:avLst/>
            <a:gdLst/>
            <a:ahLst/>
            <a:cxnLst/>
            <a:rect l="0" t="0" r="0" b="0"/>
            <a:pathLst>
              <a:path w="160735" h="258963">
                <a:moveTo>
                  <a:pt x="44648" y="0"/>
                </a:moveTo>
                <a:lnTo>
                  <a:pt x="3571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35719" y="53578"/>
                </a:lnTo>
                <a:lnTo>
                  <a:pt x="62508" y="80367"/>
                </a:lnTo>
                <a:lnTo>
                  <a:pt x="80367" y="98227"/>
                </a:lnTo>
                <a:lnTo>
                  <a:pt x="116086" y="125016"/>
                </a:lnTo>
                <a:lnTo>
                  <a:pt x="142875" y="15180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33945" y="223243"/>
                </a:lnTo>
                <a:lnTo>
                  <a:pt x="98226" y="241102"/>
                </a:lnTo>
                <a:lnTo>
                  <a:pt x="62508" y="258962"/>
                </a:lnTo>
                <a:lnTo>
                  <a:pt x="26789" y="250032"/>
                </a:lnTo>
                <a:lnTo>
                  <a:pt x="8930" y="241102"/>
                </a:lnTo>
                <a:lnTo>
                  <a:pt x="0" y="22324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0" name="Freeform 32789"/>
          <p:cNvSpPr/>
          <p:nvPr/>
        </p:nvSpPr>
        <p:spPr bwMode="auto">
          <a:xfrm>
            <a:off x="1000125" y="4080867"/>
            <a:ext cx="258962" cy="401837"/>
          </a:xfrm>
          <a:custGeom>
            <a:avLst/>
            <a:gdLst/>
            <a:ahLst/>
            <a:cxnLst/>
            <a:rect l="0" t="0" r="0" b="0"/>
            <a:pathLst>
              <a:path w="258962" h="401837">
                <a:moveTo>
                  <a:pt x="0" y="133945"/>
                </a:moveTo>
                <a:lnTo>
                  <a:pt x="0" y="133945"/>
                </a:lnTo>
                <a:lnTo>
                  <a:pt x="8930" y="142875"/>
                </a:lnTo>
                <a:lnTo>
                  <a:pt x="17859" y="142875"/>
                </a:lnTo>
                <a:lnTo>
                  <a:pt x="44649" y="151804"/>
                </a:lnTo>
                <a:lnTo>
                  <a:pt x="71438" y="151804"/>
                </a:lnTo>
                <a:lnTo>
                  <a:pt x="107156" y="133945"/>
                </a:lnTo>
                <a:lnTo>
                  <a:pt x="133945" y="116086"/>
                </a:lnTo>
                <a:lnTo>
                  <a:pt x="160734" y="98226"/>
                </a:lnTo>
                <a:lnTo>
                  <a:pt x="169664" y="62508"/>
                </a:lnTo>
                <a:lnTo>
                  <a:pt x="169664" y="35719"/>
                </a:lnTo>
                <a:lnTo>
                  <a:pt x="169664" y="8929"/>
                </a:lnTo>
                <a:lnTo>
                  <a:pt x="151805" y="0"/>
                </a:lnTo>
                <a:lnTo>
                  <a:pt x="125016" y="0"/>
                </a:lnTo>
                <a:lnTo>
                  <a:pt x="98227" y="26789"/>
                </a:lnTo>
                <a:lnTo>
                  <a:pt x="71438" y="80367"/>
                </a:lnTo>
                <a:lnTo>
                  <a:pt x="44649" y="151804"/>
                </a:lnTo>
                <a:lnTo>
                  <a:pt x="26789" y="223242"/>
                </a:lnTo>
                <a:lnTo>
                  <a:pt x="26789" y="285750"/>
                </a:lnTo>
                <a:lnTo>
                  <a:pt x="35719" y="339328"/>
                </a:lnTo>
                <a:lnTo>
                  <a:pt x="62508" y="375047"/>
                </a:lnTo>
                <a:lnTo>
                  <a:pt x="98227" y="392906"/>
                </a:lnTo>
                <a:lnTo>
                  <a:pt x="142875" y="401836"/>
                </a:lnTo>
                <a:lnTo>
                  <a:pt x="178594" y="392906"/>
                </a:lnTo>
                <a:lnTo>
                  <a:pt x="205383" y="366117"/>
                </a:lnTo>
                <a:lnTo>
                  <a:pt x="232172" y="348258"/>
                </a:lnTo>
                <a:lnTo>
                  <a:pt x="250031" y="312539"/>
                </a:lnTo>
                <a:lnTo>
                  <a:pt x="258961" y="276820"/>
                </a:lnTo>
                <a:lnTo>
                  <a:pt x="258961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1" name="Freeform 32790"/>
          <p:cNvSpPr/>
          <p:nvPr/>
        </p:nvSpPr>
        <p:spPr bwMode="auto">
          <a:xfrm>
            <a:off x="1330523" y="3955851"/>
            <a:ext cx="44650" cy="535782"/>
          </a:xfrm>
          <a:custGeom>
            <a:avLst/>
            <a:gdLst/>
            <a:ahLst/>
            <a:cxnLst/>
            <a:rect l="0" t="0" r="0" b="0"/>
            <a:pathLst>
              <a:path w="44650" h="535782">
                <a:moveTo>
                  <a:pt x="8930" y="0"/>
                </a:moveTo>
                <a:lnTo>
                  <a:pt x="8930" y="8930"/>
                </a:lnTo>
                <a:lnTo>
                  <a:pt x="0" y="44649"/>
                </a:lnTo>
                <a:lnTo>
                  <a:pt x="0" y="98227"/>
                </a:lnTo>
                <a:lnTo>
                  <a:pt x="0" y="169664"/>
                </a:lnTo>
                <a:lnTo>
                  <a:pt x="0" y="241102"/>
                </a:lnTo>
                <a:lnTo>
                  <a:pt x="0" y="321469"/>
                </a:lnTo>
                <a:lnTo>
                  <a:pt x="8930" y="392906"/>
                </a:lnTo>
                <a:lnTo>
                  <a:pt x="17860" y="455414"/>
                </a:lnTo>
                <a:lnTo>
                  <a:pt x="26790" y="500063"/>
                </a:lnTo>
                <a:lnTo>
                  <a:pt x="26790" y="526852"/>
                </a:lnTo>
                <a:lnTo>
                  <a:pt x="35719" y="535781"/>
                </a:lnTo>
                <a:lnTo>
                  <a:pt x="35719" y="526852"/>
                </a:lnTo>
                <a:lnTo>
                  <a:pt x="35719" y="491133"/>
                </a:lnTo>
                <a:lnTo>
                  <a:pt x="35719" y="446485"/>
                </a:lnTo>
                <a:lnTo>
                  <a:pt x="44649" y="392906"/>
                </a:lnTo>
                <a:lnTo>
                  <a:pt x="44649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2" name="Freeform 32791"/>
          <p:cNvSpPr/>
          <p:nvPr/>
        </p:nvSpPr>
        <p:spPr bwMode="auto">
          <a:xfrm>
            <a:off x="1366242" y="4125515"/>
            <a:ext cx="160736" cy="330400"/>
          </a:xfrm>
          <a:custGeom>
            <a:avLst/>
            <a:gdLst/>
            <a:ahLst/>
            <a:cxnLst/>
            <a:rect l="0" t="0" r="0" b="0"/>
            <a:pathLst>
              <a:path w="160736" h="330400">
                <a:moveTo>
                  <a:pt x="125016" y="8930"/>
                </a:move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26789"/>
                </a:lnTo>
                <a:lnTo>
                  <a:pt x="80367" y="53578"/>
                </a:lnTo>
                <a:lnTo>
                  <a:pt x="71438" y="80367"/>
                </a:lnTo>
                <a:lnTo>
                  <a:pt x="71438" y="125016"/>
                </a:lnTo>
                <a:lnTo>
                  <a:pt x="80367" y="160735"/>
                </a:lnTo>
                <a:lnTo>
                  <a:pt x="98227" y="187524"/>
                </a:lnTo>
                <a:lnTo>
                  <a:pt x="116086" y="214313"/>
                </a:lnTo>
                <a:lnTo>
                  <a:pt x="133946" y="232172"/>
                </a:lnTo>
                <a:lnTo>
                  <a:pt x="151805" y="241102"/>
                </a:lnTo>
                <a:lnTo>
                  <a:pt x="160735" y="250031"/>
                </a:lnTo>
                <a:lnTo>
                  <a:pt x="160735" y="258961"/>
                </a:lnTo>
                <a:lnTo>
                  <a:pt x="142875" y="267891"/>
                </a:lnTo>
                <a:lnTo>
                  <a:pt x="125016" y="285750"/>
                </a:lnTo>
                <a:lnTo>
                  <a:pt x="98227" y="294680"/>
                </a:lnTo>
                <a:lnTo>
                  <a:pt x="71438" y="312539"/>
                </a:lnTo>
                <a:lnTo>
                  <a:pt x="44649" y="321469"/>
                </a:lnTo>
                <a:lnTo>
                  <a:pt x="17860" y="330399"/>
                </a:lnTo>
                <a:lnTo>
                  <a:pt x="8930" y="330399"/>
                </a:lnTo>
                <a:lnTo>
                  <a:pt x="0" y="321469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3" name="Freeform 32792"/>
          <p:cNvSpPr/>
          <p:nvPr/>
        </p:nvSpPr>
        <p:spPr bwMode="auto">
          <a:xfrm>
            <a:off x="1553766" y="4286250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0" y="26789"/>
                </a:moveTo>
                <a:lnTo>
                  <a:pt x="0" y="3571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89296"/>
                </a:lnTo>
                <a:lnTo>
                  <a:pt x="26789" y="107156"/>
                </a:lnTo>
                <a:lnTo>
                  <a:pt x="44648" y="116086"/>
                </a:lnTo>
                <a:lnTo>
                  <a:pt x="62507" y="116086"/>
                </a:lnTo>
                <a:lnTo>
                  <a:pt x="80367" y="116086"/>
                </a:lnTo>
                <a:lnTo>
                  <a:pt x="98226" y="116086"/>
                </a:lnTo>
                <a:lnTo>
                  <a:pt x="107156" y="98226"/>
                </a:lnTo>
                <a:lnTo>
                  <a:pt x="116086" y="71437"/>
                </a:lnTo>
                <a:lnTo>
                  <a:pt x="116086" y="44648"/>
                </a:lnTo>
                <a:lnTo>
                  <a:pt x="107156" y="26789"/>
                </a:lnTo>
                <a:lnTo>
                  <a:pt x="89297" y="0"/>
                </a:lnTo>
                <a:lnTo>
                  <a:pt x="71437" y="0"/>
                </a:lnTo>
                <a:lnTo>
                  <a:pt x="53578" y="0"/>
                </a:lnTo>
                <a:lnTo>
                  <a:pt x="35718" y="26789"/>
                </a:lnTo>
                <a:lnTo>
                  <a:pt x="26789" y="71437"/>
                </a:lnTo>
                <a:lnTo>
                  <a:pt x="26789" y="116086"/>
                </a:lnTo>
                <a:lnTo>
                  <a:pt x="44648" y="151804"/>
                </a:lnTo>
                <a:lnTo>
                  <a:pt x="71437" y="187523"/>
                </a:lnTo>
                <a:lnTo>
                  <a:pt x="107156" y="205382"/>
                </a:lnTo>
                <a:lnTo>
                  <a:pt x="142875" y="214312"/>
                </a:lnTo>
                <a:lnTo>
                  <a:pt x="14287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4" name="Freeform 32793"/>
          <p:cNvSpPr/>
          <p:nvPr/>
        </p:nvSpPr>
        <p:spPr bwMode="auto">
          <a:xfrm>
            <a:off x="1910953" y="4107656"/>
            <a:ext cx="428626" cy="410766"/>
          </a:xfrm>
          <a:custGeom>
            <a:avLst/>
            <a:gdLst/>
            <a:ahLst/>
            <a:cxnLst/>
            <a:rect l="0" t="0" r="0" b="0"/>
            <a:pathLst>
              <a:path w="428626" h="410766">
                <a:moveTo>
                  <a:pt x="214313" y="71437"/>
                </a:moveTo>
                <a:lnTo>
                  <a:pt x="205383" y="80367"/>
                </a:lnTo>
                <a:lnTo>
                  <a:pt x="196453" y="98226"/>
                </a:lnTo>
                <a:lnTo>
                  <a:pt x="187524" y="142875"/>
                </a:lnTo>
                <a:lnTo>
                  <a:pt x="178594" y="196453"/>
                </a:lnTo>
                <a:lnTo>
                  <a:pt x="178594" y="250031"/>
                </a:lnTo>
                <a:lnTo>
                  <a:pt x="169664" y="312539"/>
                </a:lnTo>
                <a:lnTo>
                  <a:pt x="169664" y="357187"/>
                </a:lnTo>
                <a:lnTo>
                  <a:pt x="169664" y="392906"/>
                </a:lnTo>
                <a:lnTo>
                  <a:pt x="169664" y="401836"/>
                </a:lnTo>
                <a:lnTo>
                  <a:pt x="169664" y="410765"/>
                </a:lnTo>
                <a:lnTo>
                  <a:pt x="160735" y="392906"/>
                </a:lnTo>
                <a:lnTo>
                  <a:pt x="160735" y="375047"/>
                </a:lnTo>
                <a:lnTo>
                  <a:pt x="142875" y="339328"/>
                </a:lnTo>
                <a:lnTo>
                  <a:pt x="125016" y="294680"/>
                </a:lnTo>
                <a:lnTo>
                  <a:pt x="98227" y="241101"/>
                </a:lnTo>
                <a:lnTo>
                  <a:pt x="80367" y="196453"/>
                </a:lnTo>
                <a:lnTo>
                  <a:pt x="53578" y="142875"/>
                </a:lnTo>
                <a:lnTo>
                  <a:pt x="35719" y="98226"/>
                </a:lnTo>
                <a:lnTo>
                  <a:pt x="17860" y="6250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17860" y="17859"/>
                </a:lnTo>
                <a:lnTo>
                  <a:pt x="53578" y="17859"/>
                </a:lnTo>
                <a:lnTo>
                  <a:pt x="98227" y="17859"/>
                </a:lnTo>
                <a:lnTo>
                  <a:pt x="160735" y="8930"/>
                </a:lnTo>
                <a:lnTo>
                  <a:pt x="223242" y="0"/>
                </a:lnTo>
                <a:lnTo>
                  <a:pt x="285750" y="0"/>
                </a:lnTo>
                <a:lnTo>
                  <a:pt x="339328" y="0"/>
                </a:lnTo>
                <a:lnTo>
                  <a:pt x="392906" y="8930"/>
                </a:lnTo>
                <a:lnTo>
                  <a:pt x="419695" y="35719"/>
                </a:lnTo>
                <a:lnTo>
                  <a:pt x="428625" y="62508"/>
                </a:lnTo>
                <a:lnTo>
                  <a:pt x="410766" y="89297"/>
                </a:lnTo>
                <a:lnTo>
                  <a:pt x="375047" y="125015"/>
                </a:lnTo>
                <a:lnTo>
                  <a:pt x="330399" y="151805"/>
                </a:lnTo>
                <a:lnTo>
                  <a:pt x="285750" y="178594"/>
                </a:lnTo>
                <a:lnTo>
                  <a:pt x="241102" y="187523"/>
                </a:lnTo>
                <a:lnTo>
                  <a:pt x="205383" y="196453"/>
                </a:lnTo>
                <a:lnTo>
                  <a:pt x="178594" y="196453"/>
                </a:lnTo>
                <a:lnTo>
                  <a:pt x="169664" y="196453"/>
                </a:lnTo>
                <a:lnTo>
                  <a:pt x="178594" y="187523"/>
                </a:lnTo>
                <a:lnTo>
                  <a:pt x="187524" y="178594"/>
                </a:lnTo>
                <a:lnTo>
                  <a:pt x="214313" y="169664"/>
                </a:lnTo>
                <a:lnTo>
                  <a:pt x="214313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5" name="Freeform 32794"/>
          <p:cNvSpPr/>
          <p:nvPr/>
        </p:nvSpPr>
        <p:spPr bwMode="auto">
          <a:xfrm>
            <a:off x="2294930" y="4107656"/>
            <a:ext cx="258962" cy="375048"/>
          </a:xfrm>
          <a:custGeom>
            <a:avLst/>
            <a:gdLst/>
            <a:ahLst/>
            <a:cxnLst/>
            <a:rect l="0" t="0" r="0" b="0"/>
            <a:pathLst>
              <a:path w="258962" h="375048">
                <a:moveTo>
                  <a:pt x="258961" y="0"/>
                </a:moveTo>
                <a:lnTo>
                  <a:pt x="250031" y="8930"/>
                </a:lnTo>
                <a:lnTo>
                  <a:pt x="241101" y="8930"/>
                </a:lnTo>
                <a:lnTo>
                  <a:pt x="205383" y="26789"/>
                </a:lnTo>
                <a:lnTo>
                  <a:pt x="169664" y="62508"/>
                </a:lnTo>
                <a:lnTo>
                  <a:pt x="125015" y="107156"/>
                </a:lnTo>
                <a:lnTo>
                  <a:pt x="80367" y="169664"/>
                </a:lnTo>
                <a:lnTo>
                  <a:pt x="35718" y="223242"/>
                </a:lnTo>
                <a:lnTo>
                  <a:pt x="8929" y="276820"/>
                </a:lnTo>
                <a:lnTo>
                  <a:pt x="0" y="321469"/>
                </a:lnTo>
                <a:lnTo>
                  <a:pt x="8929" y="348258"/>
                </a:lnTo>
                <a:lnTo>
                  <a:pt x="26789" y="366117"/>
                </a:lnTo>
                <a:lnTo>
                  <a:pt x="71437" y="375047"/>
                </a:lnTo>
                <a:lnTo>
                  <a:pt x="116086" y="366117"/>
                </a:lnTo>
                <a:lnTo>
                  <a:pt x="160734" y="357187"/>
                </a:lnTo>
                <a:lnTo>
                  <a:pt x="205383" y="339328"/>
                </a:lnTo>
                <a:lnTo>
                  <a:pt x="205383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6" name="Freeform 32795"/>
          <p:cNvSpPr/>
          <p:nvPr/>
        </p:nvSpPr>
        <p:spPr bwMode="auto">
          <a:xfrm>
            <a:off x="2607469" y="4277320"/>
            <a:ext cx="348259" cy="17860"/>
          </a:xfrm>
          <a:custGeom>
            <a:avLst/>
            <a:gdLst/>
            <a:ahLst/>
            <a:cxnLst/>
            <a:rect l="0" t="0" r="0" b="0"/>
            <a:pathLst>
              <a:path w="348259" h="17860">
                <a:moveTo>
                  <a:pt x="0" y="17859"/>
                </a:moveTo>
                <a:lnTo>
                  <a:pt x="8929" y="17859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0"/>
                </a:lnTo>
                <a:lnTo>
                  <a:pt x="107156" y="0"/>
                </a:lnTo>
                <a:lnTo>
                  <a:pt x="151804" y="0"/>
                </a:lnTo>
                <a:lnTo>
                  <a:pt x="205383" y="0"/>
                </a:lnTo>
                <a:lnTo>
                  <a:pt x="250031" y="0"/>
                </a:lnTo>
                <a:lnTo>
                  <a:pt x="294679" y="0"/>
                </a:lnTo>
                <a:lnTo>
                  <a:pt x="330398" y="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7" name="Freeform 32796"/>
          <p:cNvSpPr/>
          <p:nvPr/>
        </p:nvSpPr>
        <p:spPr bwMode="auto">
          <a:xfrm>
            <a:off x="2589609" y="4143375"/>
            <a:ext cx="232173" cy="321469"/>
          </a:xfrm>
          <a:custGeom>
            <a:avLst/>
            <a:gdLst/>
            <a:ahLst/>
            <a:cxnLst/>
            <a:rect l="0" t="0" r="0" b="0"/>
            <a:pathLst>
              <a:path w="232173" h="321469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69664" y="8929"/>
                </a:lnTo>
                <a:lnTo>
                  <a:pt x="160735" y="8929"/>
                </a:lnTo>
                <a:lnTo>
                  <a:pt x="151805" y="26789"/>
                </a:lnTo>
                <a:lnTo>
                  <a:pt x="133946" y="44648"/>
                </a:lnTo>
                <a:lnTo>
                  <a:pt x="98227" y="62507"/>
                </a:lnTo>
                <a:lnTo>
                  <a:pt x="71438" y="89296"/>
                </a:lnTo>
                <a:lnTo>
                  <a:pt x="44649" y="107156"/>
                </a:lnTo>
                <a:lnTo>
                  <a:pt x="1786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4"/>
                </a:lnTo>
                <a:lnTo>
                  <a:pt x="26789" y="160734"/>
                </a:lnTo>
                <a:lnTo>
                  <a:pt x="62508" y="178593"/>
                </a:lnTo>
                <a:lnTo>
                  <a:pt x="107157" y="214312"/>
                </a:lnTo>
                <a:lnTo>
                  <a:pt x="151805" y="250031"/>
                </a:lnTo>
                <a:lnTo>
                  <a:pt x="187524" y="294679"/>
                </a:lnTo>
                <a:lnTo>
                  <a:pt x="232172" y="321468"/>
                </a:lnTo>
                <a:lnTo>
                  <a:pt x="232172" y="321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8" name="Freeform 32797"/>
          <p:cNvSpPr/>
          <p:nvPr/>
        </p:nvSpPr>
        <p:spPr bwMode="auto">
          <a:xfrm>
            <a:off x="3125391" y="4107656"/>
            <a:ext cx="205383" cy="348259"/>
          </a:xfrm>
          <a:custGeom>
            <a:avLst/>
            <a:gdLst/>
            <a:ahLst/>
            <a:cxnLst/>
            <a:rect l="0" t="0" r="0" b="0"/>
            <a:pathLst>
              <a:path w="205383" h="348259">
                <a:moveTo>
                  <a:pt x="62507" y="107156"/>
                </a:moveTo>
                <a:lnTo>
                  <a:pt x="53578" y="116086"/>
                </a:lnTo>
                <a:lnTo>
                  <a:pt x="44648" y="133945"/>
                </a:lnTo>
                <a:lnTo>
                  <a:pt x="35718" y="160734"/>
                </a:lnTo>
                <a:lnTo>
                  <a:pt x="17859" y="205383"/>
                </a:lnTo>
                <a:lnTo>
                  <a:pt x="8929" y="241101"/>
                </a:lnTo>
                <a:lnTo>
                  <a:pt x="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0" y="330398"/>
                </a:lnTo>
                <a:lnTo>
                  <a:pt x="0" y="294680"/>
                </a:lnTo>
                <a:lnTo>
                  <a:pt x="8929" y="258961"/>
                </a:lnTo>
                <a:lnTo>
                  <a:pt x="17859" y="205383"/>
                </a:lnTo>
                <a:lnTo>
                  <a:pt x="26789" y="151805"/>
                </a:lnTo>
                <a:lnTo>
                  <a:pt x="35718" y="98226"/>
                </a:lnTo>
                <a:lnTo>
                  <a:pt x="44648" y="62508"/>
                </a:lnTo>
                <a:lnTo>
                  <a:pt x="53578" y="44648"/>
                </a:lnTo>
                <a:lnTo>
                  <a:pt x="53578" y="53578"/>
                </a:lnTo>
                <a:lnTo>
                  <a:pt x="62507" y="71437"/>
                </a:lnTo>
                <a:lnTo>
                  <a:pt x="62507" y="116086"/>
                </a:lnTo>
                <a:lnTo>
                  <a:pt x="71437" y="160734"/>
                </a:lnTo>
                <a:lnTo>
                  <a:pt x="80367" y="205383"/>
                </a:lnTo>
                <a:lnTo>
                  <a:pt x="89297" y="258961"/>
                </a:lnTo>
                <a:lnTo>
                  <a:pt x="107156" y="294680"/>
                </a:lnTo>
                <a:lnTo>
                  <a:pt x="125015" y="330398"/>
                </a:lnTo>
                <a:lnTo>
                  <a:pt x="133945" y="339328"/>
                </a:lnTo>
                <a:lnTo>
                  <a:pt x="151804" y="339328"/>
                </a:lnTo>
                <a:lnTo>
                  <a:pt x="169664" y="321469"/>
                </a:lnTo>
                <a:lnTo>
                  <a:pt x="178593" y="285750"/>
                </a:lnTo>
                <a:lnTo>
                  <a:pt x="187523" y="241101"/>
                </a:lnTo>
                <a:lnTo>
                  <a:pt x="196453" y="178594"/>
                </a:lnTo>
                <a:lnTo>
                  <a:pt x="196453" y="107156"/>
                </a:lnTo>
                <a:lnTo>
                  <a:pt x="196453" y="53578"/>
                </a:lnTo>
                <a:lnTo>
                  <a:pt x="205382" y="17859"/>
                </a:lnTo>
                <a:lnTo>
                  <a:pt x="205382" y="0"/>
                </a:lnTo>
                <a:lnTo>
                  <a:pt x="205382" y="0"/>
                </a:lnTo>
                <a:lnTo>
                  <a:pt x="196453" y="8930"/>
                </a:lnTo>
                <a:lnTo>
                  <a:pt x="196453" y="26789"/>
                </a:lnTo>
                <a:lnTo>
                  <a:pt x="196453" y="44648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799" name="Freeform 32798"/>
          <p:cNvSpPr/>
          <p:nvPr/>
        </p:nvSpPr>
        <p:spPr bwMode="auto">
          <a:xfrm>
            <a:off x="3384352" y="4143375"/>
            <a:ext cx="89297" cy="312540"/>
          </a:xfrm>
          <a:custGeom>
            <a:avLst/>
            <a:gdLst/>
            <a:ahLst/>
            <a:cxnLst/>
            <a:rect l="0" t="0" r="0" b="0"/>
            <a:pathLst>
              <a:path w="89297" h="312540">
                <a:moveTo>
                  <a:pt x="89296" y="0"/>
                </a:moveTo>
                <a:lnTo>
                  <a:pt x="89296" y="8929"/>
                </a:lnTo>
                <a:lnTo>
                  <a:pt x="89296" y="35718"/>
                </a:lnTo>
                <a:lnTo>
                  <a:pt x="89296" y="80367"/>
                </a:lnTo>
                <a:lnTo>
                  <a:pt x="89296" y="142875"/>
                </a:lnTo>
                <a:lnTo>
                  <a:pt x="89296" y="196453"/>
                </a:lnTo>
                <a:lnTo>
                  <a:pt x="80367" y="250031"/>
                </a:lnTo>
                <a:lnTo>
                  <a:pt x="80367" y="285750"/>
                </a:lnTo>
                <a:lnTo>
                  <a:pt x="80367" y="312539"/>
                </a:lnTo>
                <a:lnTo>
                  <a:pt x="71437" y="312539"/>
                </a:lnTo>
                <a:lnTo>
                  <a:pt x="62507" y="303609"/>
                </a:lnTo>
                <a:lnTo>
                  <a:pt x="53578" y="267890"/>
                </a:lnTo>
                <a:lnTo>
                  <a:pt x="35718" y="223242"/>
                </a:lnTo>
                <a:lnTo>
                  <a:pt x="26789" y="169664"/>
                </a:lnTo>
                <a:lnTo>
                  <a:pt x="17859" y="107156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800" name="Freeform 32799"/>
          <p:cNvSpPr/>
          <p:nvPr/>
        </p:nvSpPr>
        <p:spPr bwMode="auto">
          <a:xfrm>
            <a:off x="3357563" y="4054078"/>
            <a:ext cx="241102" cy="178594"/>
          </a:xfrm>
          <a:custGeom>
            <a:avLst/>
            <a:gdLst/>
            <a:ahLst/>
            <a:cxnLst/>
            <a:rect l="0" t="0" r="0" b="0"/>
            <a:pathLst>
              <a:path w="241102" h="17859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44648" y="26789"/>
                </a:lnTo>
                <a:lnTo>
                  <a:pt x="80367" y="44648"/>
                </a:lnTo>
                <a:lnTo>
                  <a:pt x="125015" y="44648"/>
                </a:lnTo>
                <a:lnTo>
                  <a:pt x="160734" y="53578"/>
                </a:lnTo>
                <a:lnTo>
                  <a:pt x="196453" y="62508"/>
                </a:lnTo>
                <a:lnTo>
                  <a:pt x="223242" y="80367"/>
                </a:lnTo>
                <a:lnTo>
                  <a:pt x="241101" y="98226"/>
                </a:lnTo>
                <a:lnTo>
                  <a:pt x="241101" y="116086"/>
                </a:lnTo>
                <a:lnTo>
                  <a:pt x="223242" y="142875"/>
                </a:lnTo>
                <a:lnTo>
                  <a:pt x="205382" y="160734"/>
                </a:lnTo>
                <a:lnTo>
                  <a:pt x="178593" y="169664"/>
                </a:lnTo>
                <a:lnTo>
                  <a:pt x="151804" y="178593"/>
                </a:lnTo>
                <a:lnTo>
                  <a:pt x="133945" y="169664"/>
                </a:lnTo>
                <a:lnTo>
                  <a:pt x="125015" y="160734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801" name="Freeform 32800"/>
          <p:cNvSpPr/>
          <p:nvPr/>
        </p:nvSpPr>
        <p:spPr bwMode="auto">
          <a:xfrm>
            <a:off x="3705820" y="4098726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107157" y="0"/>
                </a:moveTo>
                <a:lnTo>
                  <a:pt x="107157" y="8930"/>
                </a:lnTo>
                <a:lnTo>
                  <a:pt x="98227" y="17860"/>
                </a:lnTo>
                <a:lnTo>
                  <a:pt x="80368" y="26789"/>
                </a:lnTo>
                <a:lnTo>
                  <a:pt x="62508" y="53578"/>
                </a:lnTo>
                <a:lnTo>
                  <a:pt x="35719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5"/>
                </a:lnTo>
                <a:lnTo>
                  <a:pt x="17860" y="178594"/>
                </a:lnTo>
                <a:lnTo>
                  <a:pt x="44649" y="196453"/>
                </a:lnTo>
                <a:lnTo>
                  <a:pt x="89297" y="196453"/>
                </a:lnTo>
                <a:lnTo>
                  <a:pt x="125016" y="196453"/>
                </a:lnTo>
                <a:lnTo>
                  <a:pt x="160735" y="187524"/>
                </a:lnTo>
                <a:lnTo>
                  <a:pt x="160735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Write-back (WB)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Register-Register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[rd]  </a:t>
            </a:r>
            <a:r>
              <a:rPr lang="en-US" dirty="0" err="1" smtClean="0">
                <a:sym typeface="Wingdings" pitchFamily="2" charset="2"/>
              </a:rPr>
              <a:t>ALUOutput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Register-Immediate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rt</a:t>
            </a:r>
            <a:r>
              <a:rPr lang="en-US" dirty="0" smtClean="0">
                <a:sym typeface="Wingdings" pitchFamily="2" charset="2"/>
              </a:rPr>
              <a:t>]  </a:t>
            </a:r>
            <a:r>
              <a:rPr lang="en-US" dirty="0" err="1" smtClean="0">
                <a:sym typeface="Wingdings" pitchFamily="2" charset="2"/>
              </a:rPr>
              <a:t>ALUOutput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Load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rt</a:t>
            </a:r>
            <a:r>
              <a:rPr lang="en-US" dirty="0" smtClean="0">
                <a:sym typeface="Wingdings" pitchFamily="2" charset="2"/>
              </a:rPr>
              <a:t>]  LMD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830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RISC Pipeline</a:t>
            </a:r>
          </a:p>
        </p:txBody>
      </p:sp>
      <p:graphicFrame>
        <p:nvGraphicFramePr>
          <p:cNvPr id="1387700" name="Group 180"/>
          <p:cNvGraphicFramePr>
            <a:graphicFrameLocks noGrp="1"/>
          </p:cNvGraphicFramePr>
          <p:nvPr>
            <p:ph sz="half" idx="1"/>
          </p:nvPr>
        </p:nvGraphicFramePr>
        <p:xfrm>
          <a:off x="2362200" y="1752600"/>
          <a:ext cx="5715000" cy="25908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7695" name="Group 175"/>
          <p:cNvGraphicFramePr>
            <a:graphicFrameLocks noGrp="1"/>
          </p:cNvGraphicFramePr>
          <p:nvPr>
            <p:ph sz="half" idx="2"/>
          </p:nvPr>
        </p:nvGraphicFramePr>
        <p:xfrm>
          <a:off x="228600" y="1754188"/>
          <a:ext cx="2133600" cy="2589214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07" name="Text Box 18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  <p:sp>
        <p:nvSpPr>
          <p:cNvPr id="2" name="Freeform 1"/>
          <p:cNvSpPr/>
          <p:nvPr/>
        </p:nvSpPr>
        <p:spPr bwMode="auto">
          <a:xfrm>
            <a:off x="2375297" y="2143125"/>
            <a:ext cx="562571" cy="375048"/>
          </a:xfrm>
          <a:custGeom>
            <a:avLst/>
            <a:gdLst/>
            <a:ahLst/>
            <a:cxnLst/>
            <a:rect l="0" t="0" r="0" b="0"/>
            <a:pathLst>
              <a:path w="562571" h="375048">
                <a:moveTo>
                  <a:pt x="562570" y="71437"/>
                </a:moveTo>
                <a:lnTo>
                  <a:pt x="562570" y="71437"/>
                </a:lnTo>
                <a:lnTo>
                  <a:pt x="562570" y="71437"/>
                </a:lnTo>
                <a:lnTo>
                  <a:pt x="562570" y="62508"/>
                </a:lnTo>
                <a:lnTo>
                  <a:pt x="562570" y="62508"/>
                </a:lnTo>
                <a:lnTo>
                  <a:pt x="553641" y="53578"/>
                </a:lnTo>
                <a:lnTo>
                  <a:pt x="553641" y="53578"/>
                </a:lnTo>
                <a:lnTo>
                  <a:pt x="544711" y="44648"/>
                </a:lnTo>
                <a:lnTo>
                  <a:pt x="535781" y="35719"/>
                </a:lnTo>
                <a:lnTo>
                  <a:pt x="526851" y="26789"/>
                </a:lnTo>
                <a:lnTo>
                  <a:pt x="526851" y="26789"/>
                </a:lnTo>
                <a:lnTo>
                  <a:pt x="508992" y="17859"/>
                </a:lnTo>
                <a:lnTo>
                  <a:pt x="491133" y="8929"/>
                </a:lnTo>
                <a:lnTo>
                  <a:pt x="473273" y="8929"/>
                </a:lnTo>
                <a:lnTo>
                  <a:pt x="455414" y="8929"/>
                </a:lnTo>
                <a:lnTo>
                  <a:pt x="428625" y="8929"/>
                </a:lnTo>
                <a:lnTo>
                  <a:pt x="410766" y="0"/>
                </a:lnTo>
                <a:lnTo>
                  <a:pt x="375047" y="0"/>
                </a:lnTo>
                <a:lnTo>
                  <a:pt x="348258" y="0"/>
                </a:lnTo>
                <a:lnTo>
                  <a:pt x="312539" y="0"/>
                </a:lnTo>
                <a:lnTo>
                  <a:pt x="285750" y="8929"/>
                </a:lnTo>
                <a:lnTo>
                  <a:pt x="250031" y="8929"/>
                </a:lnTo>
                <a:lnTo>
                  <a:pt x="223242" y="17859"/>
                </a:lnTo>
                <a:lnTo>
                  <a:pt x="196453" y="26789"/>
                </a:lnTo>
                <a:lnTo>
                  <a:pt x="160734" y="44648"/>
                </a:lnTo>
                <a:lnTo>
                  <a:pt x="133945" y="62508"/>
                </a:lnTo>
                <a:lnTo>
                  <a:pt x="107156" y="80367"/>
                </a:lnTo>
                <a:lnTo>
                  <a:pt x="89297" y="98226"/>
                </a:lnTo>
                <a:lnTo>
                  <a:pt x="62508" y="125015"/>
                </a:lnTo>
                <a:lnTo>
                  <a:pt x="44648" y="142875"/>
                </a:lnTo>
                <a:lnTo>
                  <a:pt x="26789" y="16966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0" y="285750"/>
                </a:lnTo>
                <a:lnTo>
                  <a:pt x="8930" y="312539"/>
                </a:lnTo>
                <a:lnTo>
                  <a:pt x="26789" y="348258"/>
                </a:lnTo>
                <a:lnTo>
                  <a:pt x="35719" y="375047"/>
                </a:lnTo>
                <a:lnTo>
                  <a:pt x="35719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464594" y="2553891"/>
            <a:ext cx="214313" cy="26790"/>
          </a:xfrm>
          <a:custGeom>
            <a:avLst/>
            <a:gdLst/>
            <a:ahLst/>
            <a:cxnLst/>
            <a:rect l="0" t="0" r="0" b="0"/>
            <a:pathLst>
              <a:path w="214313" h="26790">
                <a:moveTo>
                  <a:pt x="0" y="0"/>
                </a:moveTo>
                <a:lnTo>
                  <a:pt x="44648" y="8929"/>
                </a:lnTo>
                <a:lnTo>
                  <a:pt x="80367" y="17859"/>
                </a:lnTo>
                <a:lnTo>
                  <a:pt x="125015" y="26789"/>
                </a:lnTo>
                <a:lnTo>
                  <a:pt x="169664" y="17859"/>
                </a:lnTo>
                <a:lnTo>
                  <a:pt x="214312" y="17859"/>
                </a:lnTo>
                <a:lnTo>
                  <a:pt x="21431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768203" y="2419945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0" y="125016"/>
                </a:moveTo>
                <a:lnTo>
                  <a:pt x="44649" y="98227"/>
                </a:lnTo>
                <a:lnTo>
                  <a:pt x="80367" y="80368"/>
                </a:lnTo>
                <a:lnTo>
                  <a:pt x="125016" y="53578"/>
                </a:lnTo>
                <a:lnTo>
                  <a:pt x="151805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21781" y="2205633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151805" y="142875"/>
                </a:moveTo>
                <a:lnTo>
                  <a:pt x="151805" y="107156"/>
                </a:lnTo>
                <a:lnTo>
                  <a:pt x="151805" y="80367"/>
                </a:lnTo>
                <a:lnTo>
                  <a:pt x="142875" y="53578"/>
                </a:lnTo>
                <a:lnTo>
                  <a:pt x="125016" y="35718"/>
                </a:lnTo>
                <a:lnTo>
                  <a:pt x="107157" y="17859"/>
                </a:lnTo>
                <a:lnTo>
                  <a:pt x="71438" y="8929"/>
                </a:lnTo>
                <a:lnTo>
                  <a:pt x="35719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821781" y="2393156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39703" y="2411015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35719"/>
                </a:moveTo>
                <a:lnTo>
                  <a:pt x="0" y="35719"/>
                </a:lnTo>
                <a:lnTo>
                  <a:pt x="8930" y="1786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009430" y="2500313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0" y="2027039"/>
            <a:ext cx="1955603" cy="2723555"/>
          </a:xfrm>
          <a:custGeom>
            <a:avLst/>
            <a:gdLst/>
            <a:ahLst/>
            <a:cxnLst/>
            <a:rect l="0" t="0" r="0" b="0"/>
            <a:pathLst>
              <a:path w="1955603" h="2723555">
                <a:moveTo>
                  <a:pt x="1937742" y="2527101"/>
                </a:moveTo>
                <a:lnTo>
                  <a:pt x="1937742" y="2536031"/>
                </a:lnTo>
                <a:lnTo>
                  <a:pt x="1937742" y="2536031"/>
                </a:lnTo>
                <a:lnTo>
                  <a:pt x="1946672" y="2536031"/>
                </a:lnTo>
                <a:lnTo>
                  <a:pt x="1946672" y="2544961"/>
                </a:lnTo>
                <a:lnTo>
                  <a:pt x="1946672" y="2553890"/>
                </a:lnTo>
                <a:lnTo>
                  <a:pt x="1946672" y="2562820"/>
                </a:lnTo>
                <a:lnTo>
                  <a:pt x="1946672" y="2571750"/>
                </a:lnTo>
                <a:lnTo>
                  <a:pt x="1946672" y="2580679"/>
                </a:lnTo>
                <a:lnTo>
                  <a:pt x="1946672" y="2580679"/>
                </a:lnTo>
                <a:lnTo>
                  <a:pt x="1946672" y="2589609"/>
                </a:lnTo>
                <a:lnTo>
                  <a:pt x="1946672" y="2598539"/>
                </a:lnTo>
                <a:lnTo>
                  <a:pt x="1955602" y="2607468"/>
                </a:lnTo>
                <a:lnTo>
                  <a:pt x="1955602" y="2616398"/>
                </a:lnTo>
                <a:lnTo>
                  <a:pt x="1946672" y="2625328"/>
                </a:lnTo>
                <a:lnTo>
                  <a:pt x="1946672" y="2643187"/>
                </a:lnTo>
                <a:lnTo>
                  <a:pt x="1946672" y="2652117"/>
                </a:lnTo>
                <a:lnTo>
                  <a:pt x="1946672" y="2669976"/>
                </a:lnTo>
                <a:lnTo>
                  <a:pt x="1937742" y="2687836"/>
                </a:lnTo>
                <a:lnTo>
                  <a:pt x="1937742" y="2696765"/>
                </a:lnTo>
                <a:lnTo>
                  <a:pt x="1928813" y="2714625"/>
                </a:lnTo>
                <a:lnTo>
                  <a:pt x="1928813" y="2714625"/>
                </a:lnTo>
                <a:lnTo>
                  <a:pt x="1928813" y="2723554"/>
                </a:lnTo>
                <a:lnTo>
                  <a:pt x="1919883" y="2723554"/>
                </a:lnTo>
                <a:lnTo>
                  <a:pt x="1919883" y="2723554"/>
                </a:lnTo>
                <a:lnTo>
                  <a:pt x="1910953" y="2723554"/>
                </a:lnTo>
                <a:lnTo>
                  <a:pt x="1902023" y="2723554"/>
                </a:lnTo>
                <a:lnTo>
                  <a:pt x="1902023" y="2723554"/>
                </a:lnTo>
                <a:lnTo>
                  <a:pt x="1884164" y="2723554"/>
                </a:lnTo>
                <a:lnTo>
                  <a:pt x="1866305" y="2723554"/>
                </a:lnTo>
                <a:lnTo>
                  <a:pt x="1848445" y="2723554"/>
                </a:lnTo>
                <a:lnTo>
                  <a:pt x="1830586" y="2714625"/>
                </a:lnTo>
                <a:lnTo>
                  <a:pt x="1803797" y="2714625"/>
                </a:lnTo>
                <a:lnTo>
                  <a:pt x="1768078" y="2714625"/>
                </a:lnTo>
                <a:lnTo>
                  <a:pt x="1741289" y="2705695"/>
                </a:lnTo>
                <a:lnTo>
                  <a:pt x="1696641" y="2705695"/>
                </a:lnTo>
                <a:lnTo>
                  <a:pt x="1660922" y="2696765"/>
                </a:lnTo>
                <a:lnTo>
                  <a:pt x="1616273" y="2696765"/>
                </a:lnTo>
                <a:lnTo>
                  <a:pt x="1562695" y="2687836"/>
                </a:lnTo>
                <a:lnTo>
                  <a:pt x="1509117" y="2678906"/>
                </a:lnTo>
                <a:lnTo>
                  <a:pt x="1455539" y="2678906"/>
                </a:lnTo>
                <a:lnTo>
                  <a:pt x="1401961" y="2669976"/>
                </a:lnTo>
                <a:lnTo>
                  <a:pt x="1339453" y="2669976"/>
                </a:lnTo>
                <a:lnTo>
                  <a:pt x="1285875" y="2669976"/>
                </a:lnTo>
                <a:lnTo>
                  <a:pt x="1223367" y="2661047"/>
                </a:lnTo>
                <a:lnTo>
                  <a:pt x="1169789" y="2661047"/>
                </a:lnTo>
                <a:lnTo>
                  <a:pt x="1107281" y="2661047"/>
                </a:lnTo>
                <a:lnTo>
                  <a:pt x="1044774" y="2661047"/>
                </a:lnTo>
                <a:lnTo>
                  <a:pt x="991195" y="2652117"/>
                </a:lnTo>
                <a:lnTo>
                  <a:pt x="937617" y="2643187"/>
                </a:lnTo>
                <a:lnTo>
                  <a:pt x="875109" y="2643187"/>
                </a:lnTo>
                <a:lnTo>
                  <a:pt x="821531" y="2643187"/>
                </a:lnTo>
                <a:lnTo>
                  <a:pt x="767953" y="2643187"/>
                </a:lnTo>
                <a:lnTo>
                  <a:pt x="723305" y="2643187"/>
                </a:lnTo>
                <a:lnTo>
                  <a:pt x="669727" y="2643187"/>
                </a:lnTo>
                <a:lnTo>
                  <a:pt x="625078" y="2652117"/>
                </a:lnTo>
                <a:lnTo>
                  <a:pt x="580430" y="2652117"/>
                </a:lnTo>
                <a:lnTo>
                  <a:pt x="535781" y="2661047"/>
                </a:lnTo>
                <a:lnTo>
                  <a:pt x="500063" y="2661047"/>
                </a:lnTo>
                <a:lnTo>
                  <a:pt x="455414" y="2661047"/>
                </a:lnTo>
                <a:lnTo>
                  <a:pt x="419695" y="2661047"/>
                </a:lnTo>
                <a:lnTo>
                  <a:pt x="392906" y="2661047"/>
                </a:lnTo>
                <a:lnTo>
                  <a:pt x="375047" y="2661047"/>
                </a:lnTo>
                <a:lnTo>
                  <a:pt x="357188" y="2661047"/>
                </a:lnTo>
                <a:lnTo>
                  <a:pt x="348258" y="2669976"/>
                </a:lnTo>
                <a:lnTo>
                  <a:pt x="330399" y="2669976"/>
                </a:lnTo>
                <a:lnTo>
                  <a:pt x="303609" y="2669976"/>
                </a:lnTo>
                <a:lnTo>
                  <a:pt x="285750" y="2678906"/>
                </a:lnTo>
                <a:lnTo>
                  <a:pt x="267891" y="2678906"/>
                </a:lnTo>
                <a:lnTo>
                  <a:pt x="258961" y="2687836"/>
                </a:lnTo>
                <a:lnTo>
                  <a:pt x="241102" y="2687836"/>
                </a:lnTo>
                <a:lnTo>
                  <a:pt x="241102" y="2687836"/>
                </a:lnTo>
                <a:lnTo>
                  <a:pt x="232172" y="2687836"/>
                </a:lnTo>
                <a:lnTo>
                  <a:pt x="232172" y="2696765"/>
                </a:lnTo>
                <a:lnTo>
                  <a:pt x="232172" y="2696765"/>
                </a:lnTo>
                <a:lnTo>
                  <a:pt x="223242" y="2696765"/>
                </a:lnTo>
                <a:lnTo>
                  <a:pt x="223242" y="2687836"/>
                </a:lnTo>
                <a:lnTo>
                  <a:pt x="223242" y="2687836"/>
                </a:lnTo>
                <a:lnTo>
                  <a:pt x="214313" y="2687836"/>
                </a:lnTo>
                <a:lnTo>
                  <a:pt x="214313" y="2687836"/>
                </a:lnTo>
                <a:lnTo>
                  <a:pt x="214313" y="2678906"/>
                </a:lnTo>
                <a:lnTo>
                  <a:pt x="205383" y="2669976"/>
                </a:lnTo>
                <a:lnTo>
                  <a:pt x="205383" y="2669976"/>
                </a:lnTo>
                <a:lnTo>
                  <a:pt x="205383" y="2661047"/>
                </a:lnTo>
                <a:lnTo>
                  <a:pt x="205383" y="2643187"/>
                </a:lnTo>
                <a:lnTo>
                  <a:pt x="196453" y="2634257"/>
                </a:lnTo>
                <a:lnTo>
                  <a:pt x="196453" y="2616398"/>
                </a:lnTo>
                <a:lnTo>
                  <a:pt x="187524" y="2589609"/>
                </a:lnTo>
                <a:lnTo>
                  <a:pt x="187524" y="2562820"/>
                </a:lnTo>
                <a:lnTo>
                  <a:pt x="178594" y="2536031"/>
                </a:lnTo>
                <a:lnTo>
                  <a:pt x="169664" y="2500312"/>
                </a:lnTo>
                <a:lnTo>
                  <a:pt x="160734" y="2464593"/>
                </a:lnTo>
                <a:lnTo>
                  <a:pt x="151805" y="2419945"/>
                </a:lnTo>
                <a:lnTo>
                  <a:pt x="133945" y="2375297"/>
                </a:lnTo>
                <a:lnTo>
                  <a:pt x="125016" y="2330648"/>
                </a:lnTo>
                <a:lnTo>
                  <a:pt x="107156" y="2277070"/>
                </a:lnTo>
                <a:lnTo>
                  <a:pt x="89297" y="2214562"/>
                </a:lnTo>
                <a:lnTo>
                  <a:pt x="80367" y="2160984"/>
                </a:lnTo>
                <a:lnTo>
                  <a:pt x="62508" y="2098476"/>
                </a:lnTo>
                <a:lnTo>
                  <a:pt x="53578" y="2027039"/>
                </a:lnTo>
                <a:lnTo>
                  <a:pt x="44649" y="1964531"/>
                </a:lnTo>
                <a:lnTo>
                  <a:pt x="26789" y="1893093"/>
                </a:lnTo>
                <a:lnTo>
                  <a:pt x="17860" y="1821656"/>
                </a:lnTo>
                <a:lnTo>
                  <a:pt x="8930" y="1750218"/>
                </a:lnTo>
                <a:lnTo>
                  <a:pt x="0" y="1669851"/>
                </a:lnTo>
                <a:lnTo>
                  <a:pt x="0" y="1589484"/>
                </a:lnTo>
                <a:lnTo>
                  <a:pt x="0" y="1518047"/>
                </a:lnTo>
                <a:lnTo>
                  <a:pt x="0" y="1437679"/>
                </a:lnTo>
                <a:lnTo>
                  <a:pt x="0" y="1357312"/>
                </a:lnTo>
                <a:lnTo>
                  <a:pt x="0" y="1285875"/>
                </a:lnTo>
                <a:lnTo>
                  <a:pt x="0" y="1205507"/>
                </a:lnTo>
                <a:lnTo>
                  <a:pt x="0" y="1125140"/>
                </a:lnTo>
                <a:lnTo>
                  <a:pt x="0" y="1053703"/>
                </a:lnTo>
                <a:lnTo>
                  <a:pt x="0" y="973336"/>
                </a:lnTo>
                <a:lnTo>
                  <a:pt x="0" y="892968"/>
                </a:lnTo>
                <a:lnTo>
                  <a:pt x="0" y="821531"/>
                </a:lnTo>
                <a:lnTo>
                  <a:pt x="0" y="750094"/>
                </a:lnTo>
                <a:lnTo>
                  <a:pt x="0" y="678656"/>
                </a:lnTo>
                <a:lnTo>
                  <a:pt x="0" y="607219"/>
                </a:lnTo>
                <a:lnTo>
                  <a:pt x="0" y="544711"/>
                </a:lnTo>
                <a:lnTo>
                  <a:pt x="0" y="491133"/>
                </a:lnTo>
                <a:lnTo>
                  <a:pt x="0" y="428625"/>
                </a:lnTo>
                <a:lnTo>
                  <a:pt x="0" y="375047"/>
                </a:lnTo>
                <a:lnTo>
                  <a:pt x="0" y="321469"/>
                </a:lnTo>
                <a:lnTo>
                  <a:pt x="0" y="276820"/>
                </a:lnTo>
                <a:lnTo>
                  <a:pt x="0" y="232172"/>
                </a:lnTo>
                <a:lnTo>
                  <a:pt x="0" y="187523"/>
                </a:lnTo>
                <a:lnTo>
                  <a:pt x="0" y="151805"/>
                </a:lnTo>
                <a:lnTo>
                  <a:pt x="0" y="125015"/>
                </a:lnTo>
                <a:lnTo>
                  <a:pt x="0" y="98226"/>
                </a:lnTo>
                <a:lnTo>
                  <a:pt x="0" y="80367"/>
                </a:lnTo>
                <a:lnTo>
                  <a:pt x="0" y="62508"/>
                </a:lnTo>
                <a:lnTo>
                  <a:pt x="0" y="44648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7" y="35719"/>
                </a:lnTo>
                <a:lnTo>
                  <a:pt x="98227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51805" y="44648"/>
                </a:lnTo>
                <a:lnTo>
                  <a:pt x="151805" y="44648"/>
                </a:lnTo>
                <a:lnTo>
                  <a:pt x="151805" y="44648"/>
                </a:lnTo>
                <a:lnTo>
                  <a:pt x="15180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33945" y="44648"/>
                </a:lnTo>
                <a:lnTo>
                  <a:pt x="133945" y="44648"/>
                </a:lnTo>
                <a:lnTo>
                  <a:pt x="133945" y="44648"/>
                </a:lnTo>
                <a:lnTo>
                  <a:pt x="133945" y="44648"/>
                </a:lnTo>
                <a:lnTo>
                  <a:pt x="133945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71437"/>
                </a:lnTo>
                <a:lnTo>
                  <a:pt x="125016" y="80367"/>
                </a:lnTo>
                <a:lnTo>
                  <a:pt x="125016" y="89297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33945" y="125015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78594"/>
                </a:lnTo>
                <a:lnTo>
                  <a:pt x="151805" y="187523"/>
                </a:lnTo>
                <a:lnTo>
                  <a:pt x="151805" y="196453"/>
                </a:lnTo>
                <a:lnTo>
                  <a:pt x="151805" y="196453"/>
                </a:lnTo>
                <a:lnTo>
                  <a:pt x="151805" y="205383"/>
                </a:lnTo>
                <a:lnTo>
                  <a:pt x="151805" y="214312"/>
                </a:lnTo>
                <a:lnTo>
                  <a:pt x="151805" y="214312"/>
                </a:lnTo>
                <a:lnTo>
                  <a:pt x="151805" y="223242"/>
                </a:lnTo>
                <a:lnTo>
                  <a:pt x="151805" y="223242"/>
                </a:lnTo>
                <a:lnTo>
                  <a:pt x="151805" y="232172"/>
                </a:lnTo>
                <a:lnTo>
                  <a:pt x="151805" y="232172"/>
                </a:lnTo>
                <a:lnTo>
                  <a:pt x="151805" y="232172"/>
                </a:lnTo>
                <a:lnTo>
                  <a:pt x="151805" y="241101"/>
                </a:lnTo>
                <a:lnTo>
                  <a:pt x="151805" y="241101"/>
                </a:lnTo>
                <a:lnTo>
                  <a:pt x="151805" y="241101"/>
                </a:lnTo>
                <a:lnTo>
                  <a:pt x="151805" y="241101"/>
                </a:lnTo>
                <a:lnTo>
                  <a:pt x="151805" y="241101"/>
                </a:lnTo>
                <a:lnTo>
                  <a:pt x="151805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69664" y="2205633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53578" y="35718"/>
                </a:lnTo>
                <a:lnTo>
                  <a:pt x="5357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53578" y="44648"/>
                </a:lnTo>
                <a:lnTo>
                  <a:pt x="53578" y="53578"/>
                </a:lnTo>
                <a:lnTo>
                  <a:pt x="44649" y="62507"/>
                </a:lnTo>
                <a:lnTo>
                  <a:pt x="44649" y="71437"/>
                </a:lnTo>
                <a:lnTo>
                  <a:pt x="35719" y="71437"/>
                </a:lnTo>
                <a:lnTo>
                  <a:pt x="26789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893219" y="2089547"/>
            <a:ext cx="383977" cy="169665"/>
          </a:xfrm>
          <a:custGeom>
            <a:avLst/>
            <a:gdLst/>
            <a:ahLst/>
            <a:cxnLst/>
            <a:rect l="0" t="0" r="0" b="0"/>
            <a:pathLst>
              <a:path w="383977" h="169665">
                <a:moveTo>
                  <a:pt x="0" y="169664"/>
                </a:move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60734"/>
                </a:lnTo>
                <a:lnTo>
                  <a:pt x="17859" y="151804"/>
                </a:lnTo>
                <a:lnTo>
                  <a:pt x="26789" y="142875"/>
                </a:lnTo>
                <a:lnTo>
                  <a:pt x="35719" y="125015"/>
                </a:lnTo>
                <a:lnTo>
                  <a:pt x="53578" y="107156"/>
                </a:lnTo>
                <a:lnTo>
                  <a:pt x="80367" y="80367"/>
                </a:lnTo>
                <a:lnTo>
                  <a:pt x="107156" y="62507"/>
                </a:lnTo>
                <a:lnTo>
                  <a:pt x="142875" y="35718"/>
                </a:lnTo>
                <a:lnTo>
                  <a:pt x="169664" y="17859"/>
                </a:lnTo>
                <a:lnTo>
                  <a:pt x="205383" y="8929"/>
                </a:lnTo>
                <a:lnTo>
                  <a:pt x="232172" y="0"/>
                </a:lnTo>
                <a:lnTo>
                  <a:pt x="258961" y="0"/>
                </a:lnTo>
                <a:lnTo>
                  <a:pt x="285750" y="0"/>
                </a:lnTo>
                <a:lnTo>
                  <a:pt x="303609" y="8929"/>
                </a:lnTo>
                <a:lnTo>
                  <a:pt x="321469" y="26789"/>
                </a:lnTo>
                <a:lnTo>
                  <a:pt x="339328" y="44648"/>
                </a:lnTo>
                <a:lnTo>
                  <a:pt x="348258" y="62507"/>
                </a:lnTo>
                <a:lnTo>
                  <a:pt x="357187" y="89297"/>
                </a:lnTo>
                <a:lnTo>
                  <a:pt x="357187" y="107156"/>
                </a:lnTo>
                <a:lnTo>
                  <a:pt x="366117" y="125015"/>
                </a:lnTo>
                <a:lnTo>
                  <a:pt x="375047" y="133945"/>
                </a:lnTo>
                <a:lnTo>
                  <a:pt x="375047" y="142875"/>
                </a:lnTo>
                <a:lnTo>
                  <a:pt x="383976" y="151804"/>
                </a:lnTo>
                <a:lnTo>
                  <a:pt x="383976" y="151804"/>
                </a:lnTo>
                <a:lnTo>
                  <a:pt x="383976" y="142875"/>
                </a:lnTo>
                <a:lnTo>
                  <a:pt x="375047" y="125015"/>
                </a:lnTo>
                <a:lnTo>
                  <a:pt x="366117" y="116086"/>
                </a:lnTo>
                <a:lnTo>
                  <a:pt x="36611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143250" y="2152054"/>
            <a:ext cx="178595" cy="89298"/>
          </a:xfrm>
          <a:custGeom>
            <a:avLst/>
            <a:gdLst/>
            <a:ahLst/>
            <a:cxnLst/>
            <a:rect l="0" t="0" r="0" b="0"/>
            <a:pathLst>
              <a:path w="178595" h="89298">
                <a:moveTo>
                  <a:pt x="0" y="26790"/>
                </a:moveTo>
                <a:lnTo>
                  <a:pt x="8930" y="26790"/>
                </a:lnTo>
                <a:lnTo>
                  <a:pt x="8930" y="26790"/>
                </a:lnTo>
                <a:lnTo>
                  <a:pt x="17859" y="26790"/>
                </a:lnTo>
                <a:lnTo>
                  <a:pt x="26789" y="35719"/>
                </a:lnTo>
                <a:lnTo>
                  <a:pt x="53578" y="44649"/>
                </a:lnTo>
                <a:lnTo>
                  <a:pt x="71438" y="53579"/>
                </a:lnTo>
                <a:lnTo>
                  <a:pt x="89297" y="62508"/>
                </a:lnTo>
                <a:lnTo>
                  <a:pt x="116086" y="71438"/>
                </a:lnTo>
                <a:lnTo>
                  <a:pt x="125016" y="80368"/>
                </a:lnTo>
                <a:lnTo>
                  <a:pt x="142875" y="89297"/>
                </a:lnTo>
                <a:lnTo>
                  <a:pt x="151805" y="89297"/>
                </a:lnTo>
                <a:lnTo>
                  <a:pt x="160734" y="89297"/>
                </a:lnTo>
                <a:lnTo>
                  <a:pt x="160734" y="89297"/>
                </a:lnTo>
                <a:lnTo>
                  <a:pt x="160734" y="71438"/>
                </a:lnTo>
                <a:lnTo>
                  <a:pt x="160734" y="53579"/>
                </a:lnTo>
                <a:lnTo>
                  <a:pt x="160734" y="35719"/>
                </a:lnTo>
                <a:lnTo>
                  <a:pt x="169664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429000" y="2027039"/>
            <a:ext cx="491134" cy="205384"/>
          </a:xfrm>
          <a:custGeom>
            <a:avLst/>
            <a:gdLst/>
            <a:ahLst/>
            <a:cxnLst/>
            <a:rect l="0" t="0" r="0" b="0"/>
            <a:pathLst>
              <a:path w="491134" h="205384">
                <a:moveTo>
                  <a:pt x="8930" y="142875"/>
                </a:move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25015"/>
                </a:lnTo>
                <a:lnTo>
                  <a:pt x="17859" y="116086"/>
                </a:lnTo>
                <a:lnTo>
                  <a:pt x="35719" y="89297"/>
                </a:lnTo>
                <a:lnTo>
                  <a:pt x="62508" y="71437"/>
                </a:lnTo>
                <a:lnTo>
                  <a:pt x="89297" y="53578"/>
                </a:lnTo>
                <a:lnTo>
                  <a:pt x="125016" y="26789"/>
                </a:lnTo>
                <a:lnTo>
                  <a:pt x="160734" y="17859"/>
                </a:lnTo>
                <a:lnTo>
                  <a:pt x="205383" y="0"/>
                </a:lnTo>
                <a:lnTo>
                  <a:pt x="241102" y="0"/>
                </a:lnTo>
                <a:lnTo>
                  <a:pt x="276820" y="0"/>
                </a:lnTo>
                <a:lnTo>
                  <a:pt x="312539" y="0"/>
                </a:lnTo>
                <a:lnTo>
                  <a:pt x="348258" y="17859"/>
                </a:lnTo>
                <a:lnTo>
                  <a:pt x="375047" y="35719"/>
                </a:lnTo>
                <a:lnTo>
                  <a:pt x="392906" y="62508"/>
                </a:lnTo>
                <a:lnTo>
                  <a:pt x="419695" y="80367"/>
                </a:lnTo>
                <a:lnTo>
                  <a:pt x="437555" y="107156"/>
                </a:lnTo>
                <a:lnTo>
                  <a:pt x="455414" y="133945"/>
                </a:lnTo>
                <a:lnTo>
                  <a:pt x="464344" y="151805"/>
                </a:lnTo>
                <a:lnTo>
                  <a:pt x="473273" y="169664"/>
                </a:lnTo>
                <a:lnTo>
                  <a:pt x="482203" y="187523"/>
                </a:lnTo>
                <a:lnTo>
                  <a:pt x="491133" y="196453"/>
                </a:lnTo>
                <a:lnTo>
                  <a:pt x="491133" y="205383"/>
                </a:lnTo>
                <a:lnTo>
                  <a:pt x="491133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777258" y="2125265"/>
            <a:ext cx="160735" cy="107158"/>
          </a:xfrm>
          <a:custGeom>
            <a:avLst/>
            <a:gdLst/>
            <a:ahLst/>
            <a:cxnLst/>
            <a:rect l="0" t="0" r="0" b="0"/>
            <a:pathLst>
              <a:path w="160735" h="107158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53579"/>
                </a:lnTo>
                <a:lnTo>
                  <a:pt x="44648" y="71438"/>
                </a:lnTo>
                <a:lnTo>
                  <a:pt x="62508" y="80368"/>
                </a:lnTo>
                <a:lnTo>
                  <a:pt x="80367" y="98227"/>
                </a:lnTo>
                <a:lnTo>
                  <a:pt x="98226" y="98227"/>
                </a:lnTo>
                <a:lnTo>
                  <a:pt x="116086" y="107157"/>
                </a:lnTo>
                <a:lnTo>
                  <a:pt x="125015" y="107157"/>
                </a:lnTo>
                <a:lnTo>
                  <a:pt x="133945" y="98227"/>
                </a:lnTo>
                <a:lnTo>
                  <a:pt x="133945" y="89297"/>
                </a:lnTo>
                <a:lnTo>
                  <a:pt x="142875" y="62508"/>
                </a:lnTo>
                <a:lnTo>
                  <a:pt x="142875" y="44649"/>
                </a:lnTo>
                <a:lnTo>
                  <a:pt x="151805" y="1786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830961" y="2107406"/>
            <a:ext cx="830462" cy="2339579"/>
          </a:xfrm>
          <a:custGeom>
            <a:avLst/>
            <a:gdLst/>
            <a:ahLst/>
            <a:cxnLst/>
            <a:rect l="0" t="0" r="0" b="0"/>
            <a:pathLst>
              <a:path w="830462" h="2339579">
                <a:moveTo>
                  <a:pt x="687586" y="107156"/>
                </a:move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107156"/>
                </a:lnTo>
                <a:lnTo>
                  <a:pt x="687586" y="98227"/>
                </a:lnTo>
                <a:lnTo>
                  <a:pt x="687586" y="98227"/>
                </a:lnTo>
                <a:lnTo>
                  <a:pt x="678656" y="89297"/>
                </a:lnTo>
                <a:lnTo>
                  <a:pt x="669727" y="89297"/>
                </a:lnTo>
                <a:lnTo>
                  <a:pt x="660797" y="80367"/>
                </a:lnTo>
                <a:lnTo>
                  <a:pt x="660797" y="80367"/>
                </a:lnTo>
                <a:lnTo>
                  <a:pt x="651867" y="71438"/>
                </a:lnTo>
                <a:lnTo>
                  <a:pt x="642937" y="71438"/>
                </a:lnTo>
                <a:lnTo>
                  <a:pt x="634008" y="62508"/>
                </a:lnTo>
                <a:lnTo>
                  <a:pt x="616148" y="53578"/>
                </a:lnTo>
                <a:lnTo>
                  <a:pt x="607219" y="53578"/>
                </a:lnTo>
                <a:lnTo>
                  <a:pt x="589359" y="44648"/>
                </a:lnTo>
                <a:lnTo>
                  <a:pt x="580430" y="44648"/>
                </a:lnTo>
                <a:lnTo>
                  <a:pt x="562570" y="35719"/>
                </a:lnTo>
                <a:lnTo>
                  <a:pt x="553641" y="35719"/>
                </a:lnTo>
                <a:lnTo>
                  <a:pt x="535781" y="26789"/>
                </a:lnTo>
                <a:lnTo>
                  <a:pt x="517922" y="26789"/>
                </a:lnTo>
                <a:lnTo>
                  <a:pt x="500062" y="17859"/>
                </a:lnTo>
                <a:lnTo>
                  <a:pt x="482203" y="8930"/>
                </a:lnTo>
                <a:lnTo>
                  <a:pt x="464344" y="8930"/>
                </a:lnTo>
                <a:lnTo>
                  <a:pt x="446484" y="8930"/>
                </a:lnTo>
                <a:lnTo>
                  <a:pt x="428625" y="8930"/>
                </a:lnTo>
                <a:lnTo>
                  <a:pt x="410766" y="0"/>
                </a:lnTo>
                <a:lnTo>
                  <a:pt x="383977" y="0"/>
                </a:lnTo>
                <a:lnTo>
                  <a:pt x="366117" y="0"/>
                </a:lnTo>
                <a:lnTo>
                  <a:pt x="348258" y="0"/>
                </a:lnTo>
                <a:lnTo>
                  <a:pt x="330398" y="8930"/>
                </a:lnTo>
                <a:lnTo>
                  <a:pt x="312539" y="8930"/>
                </a:lnTo>
                <a:lnTo>
                  <a:pt x="294680" y="8930"/>
                </a:lnTo>
                <a:lnTo>
                  <a:pt x="267891" y="8930"/>
                </a:lnTo>
                <a:lnTo>
                  <a:pt x="250031" y="17859"/>
                </a:lnTo>
                <a:lnTo>
                  <a:pt x="223242" y="26789"/>
                </a:lnTo>
                <a:lnTo>
                  <a:pt x="205383" y="35719"/>
                </a:lnTo>
                <a:lnTo>
                  <a:pt x="187523" y="35719"/>
                </a:lnTo>
                <a:lnTo>
                  <a:pt x="169664" y="53578"/>
                </a:lnTo>
                <a:lnTo>
                  <a:pt x="160734" y="62508"/>
                </a:lnTo>
                <a:lnTo>
                  <a:pt x="142875" y="71438"/>
                </a:lnTo>
                <a:lnTo>
                  <a:pt x="125016" y="80367"/>
                </a:lnTo>
                <a:lnTo>
                  <a:pt x="107156" y="89297"/>
                </a:lnTo>
                <a:lnTo>
                  <a:pt x="98227" y="98227"/>
                </a:lnTo>
                <a:lnTo>
                  <a:pt x="80367" y="116086"/>
                </a:lnTo>
                <a:lnTo>
                  <a:pt x="71437" y="125016"/>
                </a:lnTo>
                <a:lnTo>
                  <a:pt x="62508" y="133945"/>
                </a:lnTo>
                <a:lnTo>
                  <a:pt x="53578" y="142875"/>
                </a:lnTo>
                <a:lnTo>
                  <a:pt x="35719" y="160734"/>
                </a:lnTo>
                <a:lnTo>
                  <a:pt x="26789" y="169664"/>
                </a:lnTo>
                <a:lnTo>
                  <a:pt x="17859" y="178594"/>
                </a:lnTo>
                <a:lnTo>
                  <a:pt x="17859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8"/>
                </a:lnTo>
                <a:lnTo>
                  <a:pt x="0" y="366117"/>
                </a:lnTo>
                <a:lnTo>
                  <a:pt x="8930" y="375047"/>
                </a:lnTo>
                <a:lnTo>
                  <a:pt x="8930" y="392907"/>
                </a:lnTo>
                <a:lnTo>
                  <a:pt x="17859" y="410766"/>
                </a:lnTo>
                <a:lnTo>
                  <a:pt x="17859" y="428625"/>
                </a:lnTo>
                <a:lnTo>
                  <a:pt x="17859" y="446485"/>
                </a:lnTo>
                <a:lnTo>
                  <a:pt x="17859" y="464344"/>
                </a:lnTo>
                <a:lnTo>
                  <a:pt x="17859" y="482203"/>
                </a:lnTo>
                <a:lnTo>
                  <a:pt x="26789" y="500063"/>
                </a:lnTo>
                <a:lnTo>
                  <a:pt x="26789" y="526852"/>
                </a:lnTo>
                <a:lnTo>
                  <a:pt x="35719" y="544711"/>
                </a:lnTo>
                <a:lnTo>
                  <a:pt x="35719" y="571500"/>
                </a:lnTo>
                <a:lnTo>
                  <a:pt x="44648" y="598289"/>
                </a:lnTo>
                <a:lnTo>
                  <a:pt x="44648" y="625078"/>
                </a:lnTo>
                <a:lnTo>
                  <a:pt x="53578" y="651867"/>
                </a:lnTo>
                <a:lnTo>
                  <a:pt x="62508" y="678657"/>
                </a:lnTo>
                <a:lnTo>
                  <a:pt x="62508" y="705445"/>
                </a:lnTo>
                <a:lnTo>
                  <a:pt x="71437" y="741164"/>
                </a:lnTo>
                <a:lnTo>
                  <a:pt x="71437" y="767953"/>
                </a:lnTo>
                <a:lnTo>
                  <a:pt x="80367" y="794742"/>
                </a:lnTo>
                <a:lnTo>
                  <a:pt x="80367" y="821531"/>
                </a:lnTo>
                <a:lnTo>
                  <a:pt x="80367" y="848320"/>
                </a:lnTo>
                <a:lnTo>
                  <a:pt x="89297" y="875109"/>
                </a:lnTo>
                <a:lnTo>
                  <a:pt x="89297" y="910828"/>
                </a:lnTo>
                <a:lnTo>
                  <a:pt x="89297" y="937617"/>
                </a:lnTo>
                <a:lnTo>
                  <a:pt x="89297" y="964406"/>
                </a:lnTo>
                <a:lnTo>
                  <a:pt x="89297" y="1000125"/>
                </a:lnTo>
                <a:lnTo>
                  <a:pt x="89297" y="1026914"/>
                </a:lnTo>
                <a:lnTo>
                  <a:pt x="80367" y="1062633"/>
                </a:lnTo>
                <a:lnTo>
                  <a:pt x="80367" y="1107281"/>
                </a:lnTo>
                <a:lnTo>
                  <a:pt x="71437" y="1143000"/>
                </a:lnTo>
                <a:lnTo>
                  <a:pt x="71437" y="1178719"/>
                </a:lnTo>
                <a:lnTo>
                  <a:pt x="62508" y="1214437"/>
                </a:lnTo>
                <a:lnTo>
                  <a:pt x="62508" y="1259086"/>
                </a:lnTo>
                <a:lnTo>
                  <a:pt x="53578" y="1294805"/>
                </a:lnTo>
                <a:lnTo>
                  <a:pt x="53578" y="1330523"/>
                </a:lnTo>
                <a:lnTo>
                  <a:pt x="53578" y="1366242"/>
                </a:lnTo>
                <a:lnTo>
                  <a:pt x="44648" y="1401961"/>
                </a:lnTo>
                <a:lnTo>
                  <a:pt x="35719" y="1437680"/>
                </a:lnTo>
                <a:lnTo>
                  <a:pt x="35719" y="1473398"/>
                </a:lnTo>
                <a:lnTo>
                  <a:pt x="26789" y="1509117"/>
                </a:lnTo>
                <a:lnTo>
                  <a:pt x="17859" y="1544836"/>
                </a:lnTo>
                <a:lnTo>
                  <a:pt x="17859" y="1580555"/>
                </a:lnTo>
                <a:lnTo>
                  <a:pt x="17859" y="1616273"/>
                </a:lnTo>
                <a:lnTo>
                  <a:pt x="8930" y="1643062"/>
                </a:lnTo>
                <a:lnTo>
                  <a:pt x="8930" y="1678781"/>
                </a:lnTo>
                <a:lnTo>
                  <a:pt x="8930" y="1714500"/>
                </a:lnTo>
                <a:lnTo>
                  <a:pt x="8930" y="1750219"/>
                </a:lnTo>
                <a:lnTo>
                  <a:pt x="8930" y="1777008"/>
                </a:lnTo>
                <a:lnTo>
                  <a:pt x="8930" y="1803797"/>
                </a:lnTo>
                <a:lnTo>
                  <a:pt x="8930" y="1830586"/>
                </a:lnTo>
                <a:lnTo>
                  <a:pt x="0" y="1857375"/>
                </a:lnTo>
                <a:lnTo>
                  <a:pt x="0" y="1884164"/>
                </a:lnTo>
                <a:lnTo>
                  <a:pt x="0" y="1910953"/>
                </a:lnTo>
                <a:lnTo>
                  <a:pt x="0" y="1928812"/>
                </a:lnTo>
                <a:lnTo>
                  <a:pt x="0" y="1955601"/>
                </a:lnTo>
                <a:lnTo>
                  <a:pt x="8930" y="1982390"/>
                </a:lnTo>
                <a:lnTo>
                  <a:pt x="8930" y="2000250"/>
                </a:lnTo>
                <a:lnTo>
                  <a:pt x="8930" y="2027039"/>
                </a:lnTo>
                <a:lnTo>
                  <a:pt x="17859" y="2053828"/>
                </a:lnTo>
                <a:lnTo>
                  <a:pt x="17859" y="2071687"/>
                </a:lnTo>
                <a:lnTo>
                  <a:pt x="26789" y="2098476"/>
                </a:lnTo>
                <a:lnTo>
                  <a:pt x="35719" y="2116336"/>
                </a:lnTo>
                <a:lnTo>
                  <a:pt x="53578" y="2134195"/>
                </a:lnTo>
                <a:lnTo>
                  <a:pt x="62508" y="2152055"/>
                </a:lnTo>
                <a:lnTo>
                  <a:pt x="71437" y="2169914"/>
                </a:lnTo>
                <a:lnTo>
                  <a:pt x="89297" y="2187773"/>
                </a:lnTo>
                <a:lnTo>
                  <a:pt x="98227" y="2205633"/>
                </a:lnTo>
                <a:lnTo>
                  <a:pt x="107156" y="2223492"/>
                </a:lnTo>
                <a:lnTo>
                  <a:pt x="125016" y="2232422"/>
                </a:lnTo>
                <a:lnTo>
                  <a:pt x="142875" y="2250281"/>
                </a:lnTo>
                <a:lnTo>
                  <a:pt x="151805" y="2268140"/>
                </a:lnTo>
                <a:lnTo>
                  <a:pt x="169664" y="2286000"/>
                </a:lnTo>
                <a:lnTo>
                  <a:pt x="187523" y="2294930"/>
                </a:lnTo>
                <a:lnTo>
                  <a:pt x="205383" y="2303859"/>
                </a:lnTo>
                <a:lnTo>
                  <a:pt x="223242" y="2312789"/>
                </a:lnTo>
                <a:lnTo>
                  <a:pt x="241102" y="2321719"/>
                </a:lnTo>
                <a:lnTo>
                  <a:pt x="267891" y="2321719"/>
                </a:lnTo>
                <a:lnTo>
                  <a:pt x="285750" y="2330648"/>
                </a:lnTo>
                <a:lnTo>
                  <a:pt x="303609" y="2330648"/>
                </a:lnTo>
                <a:lnTo>
                  <a:pt x="321469" y="2330648"/>
                </a:lnTo>
                <a:lnTo>
                  <a:pt x="339328" y="2330648"/>
                </a:lnTo>
                <a:lnTo>
                  <a:pt x="357187" y="2339578"/>
                </a:lnTo>
                <a:lnTo>
                  <a:pt x="366117" y="2339578"/>
                </a:lnTo>
                <a:lnTo>
                  <a:pt x="383977" y="2339578"/>
                </a:lnTo>
                <a:lnTo>
                  <a:pt x="401836" y="2339578"/>
                </a:lnTo>
                <a:lnTo>
                  <a:pt x="419695" y="2339578"/>
                </a:lnTo>
                <a:lnTo>
                  <a:pt x="437555" y="2330648"/>
                </a:lnTo>
                <a:lnTo>
                  <a:pt x="455414" y="2330648"/>
                </a:lnTo>
                <a:lnTo>
                  <a:pt x="464344" y="2321719"/>
                </a:lnTo>
                <a:lnTo>
                  <a:pt x="482203" y="2312789"/>
                </a:lnTo>
                <a:lnTo>
                  <a:pt x="500062" y="2303859"/>
                </a:lnTo>
                <a:lnTo>
                  <a:pt x="517922" y="2294930"/>
                </a:lnTo>
                <a:lnTo>
                  <a:pt x="526852" y="2286000"/>
                </a:lnTo>
                <a:lnTo>
                  <a:pt x="544711" y="2268140"/>
                </a:lnTo>
                <a:lnTo>
                  <a:pt x="562570" y="2259211"/>
                </a:lnTo>
                <a:lnTo>
                  <a:pt x="571500" y="2241351"/>
                </a:lnTo>
                <a:lnTo>
                  <a:pt x="580430" y="2232422"/>
                </a:lnTo>
                <a:lnTo>
                  <a:pt x="598289" y="2214562"/>
                </a:lnTo>
                <a:lnTo>
                  <a:pt x="607219" y="2196703"/>
                </a:lnTo>
                <a:lnTo>
                  <a:pt x="616148" y="2178844"/>
                </a:lnTo>
                <a:lnTo>
                  <a:pt x="625078" y="2160984"/>
                </a:lnTo>
                <a:lnTo>
                  <a:pt x="634008" y="2143125"/>
                </a:lnTo>
                <a:lnTo>
                  <a:pt x="642937" y="2125265"/>
                </a:lnTo>
                <a:lnTo>
                  <a:pt x="651867" y="2098476"/>
                </a:lnTo>
                <a:lnTo>
                  <a:pt x="660797" y="2080617"/>
                </a:lnTo>
                <a:lnTo>
                  <a:pt x="669727" y="2053828"/>
                </a:lnTo>
                <a:lnTo>
                  <a:pt x="678656" y="2027039"/>
                </a:lnTo>
                <a:lnTo>
                  <a:pt x="687586" y="2009180"/>
                </a:lnTo>
                <a:lnTo>
                  <a:pt x="696516" y="1982390"/>
                </a:lnTo>
                <a:lnTo>
                  <a:pt x="705445" y="1955601"/>
                </a:lnTo>
                <a:lnTo>
                  <a:pt x="714375" y="1919883"/>
                </a:lnTo>
                <a:lnTo>
                  <a:pt x="714375" y="1893094"/>
                </a:lnTo>
                <a:lnTo>
                  <a:pt x="723305" y="1866305"/>
                </a:lnTo>
                <a:lnTo>
                  <a:pt x="732234" y="1830586"/>
                </a:lnTo>
                <a:lnTo>
                  <a:pt x="741164" y="1803797"/>
                </a:lnTo>
                <a:lnTo>
                  <a:pt x="741164" y="1768078"/>
                </a:lnTo>
                <a:lnTo>
                  <a:pt x="750094" y="1732359"/>
                </a:lnTo>
                <a:lnTo>
                  <a:pt x="759023" y="1696640"/>
                </a:lnTo>
                <a:lnTo>
                  <a:pt x="767953" y="1651992"/>
                </a:lnTo>
                <a:lnTo>
                  <a:pt x="785812" y="1616273"/>
                </a:lnTo>
                <a:lnTo>
                  <a:pt x="794742" y="1580555"/>
                </a:lnTo>
                <a:lnTo>
                  <a:pt x="803672" y="1553765"/>
                </a:lnTo>
                <a:lnTo>
                  <a:pt x="803672" y="1518047"/>
                </a:lnTo>
                <a:lnTo>
                  <a:pt x="812602" y="1482328"/>
                </a:lnTo>
                <a:lnTo>
                  <a:pt x="821531" y="1446609"/>
                </a:lnTo>
                <a:lnTo>
                  <a:pt x="821531" y="1419820"/>
                </a:lnTo>
                <a:lnTo>
                  <a:pt x="821531" y="1384101"/>
                </a:lnTo>
                <a:lnTo>
                  <a:pt x="821531" y="1348383"/>
                </a:lnTo>
                <a:lnTo>
                  <a:pt x="830461" y="1312664"/>
                </a:lnTo>
                <a:lnTo>
                  <a:pt x="830461" y="1276945"/>
                </a:lnTo>
                <a:lnTo>
                  <a:pt x="830461" y="1241226"/>
                </a:lnTo>
                <a:lnTo>
                  <a:pt x="830461" y="1205508"/>
                </a:lnTo>
                <a:lnTo>
                  <a:pt x="830461" y="1169789"/>
                </a:lnTo>
                <a:lnTo>
                  <a:pt x="830461" y="1134070"/>
                </a:lnTo>
                <a:lnTo>
                  <a:pt x="830461" y="1098351"/>
                </a:lnTo>
                <a:lnTo>
                  <a:pt x="821531" y="1062633"/>
                </a:lnTo>
                <a:lnTo>
                  <a:pt x="812602" y="1026914"/>
                </a:lnTo>
                <a:lnTo>
                  <a:pt x="803672" y="991195"/>
                </a:lnTo>
                <a:lnTo>
                  <a:pt x="794742" y="955476"/>
                </a:lnTo>
                <a:lnTo>
                  <a:pt x="785812" y="919758"/>
                </a:lnTo>
                <a:lnTo>
                  <a:pt x="776883" y="884039"/>
                </a:lnTo>
                <a:lnTo>
                  <a:pt x="767953" y="839390"/>
                </a:lnTo>
                <a:lnTo>
                  <a:pt x="759023" y="803672"/>
                </a:lnTo>
                <a:lnTo>
                  <a:pt x="750094" y="767953"/>
                </a:lnTo>
                <a:lnTo>
                  <a:pt x="750094" y="732234"/>
                </a:lnTo>
                <a:lnTo>
                  <a:pt x="741164" y="687586"/>
                </a:lnTo>
                <a:lnTo>
                  <a:pt x="741164" y="651867"/>
                </a:lnTo>
                <a:lnTo>
                  <a:pt x="741164" y="616149"/>
                </a:lnTo>
                <a:lnTo>
                  <a:pt x="732234" y="571500"/>
                </a:lnTo>
                <a:lnTo>
                  <a:pt x="741164" y="535782"/>
                </a:lnTo>
                <a:lnTo>
                  <a:pt x="741164" y="500063"/>
                </a:lnTo>
                <a:lnTo>
                  <a:pt x="741164" y="464344"/>
                </a:lnTo>
                <a:lnTo>
                  <a:pt x="741164" y="437555"/>
                </a:lnTo>
                <a:lnTo>
                  <a:pt x="750094" y="401836"/>
                </a:lnTo>
                <a:lnTo>
                  <a:pt x="750094" y="366117"/>
                </a:lnTo>
                <a:lnTo>
                  <a:pt x="750094" y="339328"/>
                </a:lnTo>
                <a:lnTo>
                  <a:pt x="750094" y="303609"/>
                </a:lnTo>
                <a:lnTo>
                  <a:pt x="750094" y="285750"/>
                </a:lnTo>
                <a:lnTo>
                  <a:pt x="759023" y="258961"/>
                </a:lnTo>
                <a:lnTo>
                  <a:pt x="759023" y="232172"/>
                </a:lnTo>
                <a:lnTo>
                  <a:pt x="750094" y="214313"/>
                </a:lnTo>
                <a:lnTo>
                  <a:pt x="750094" y="196453"/>
                </a:lnTo>
                <a:lnTo>
                  <a:pt x="750094" y="178594"/>
                </a:lnTo>
                <a:lnTo>
                  <a:pt x="741164" y="169664"/>
                </a:lnTo>
                <a:lnTo>
                  <a:pt x="741164" y="151805"/>
                </a:lnTo>
                <a:lnTo>
                  <a:pt x="732234" y="142875"/>
                </a:lnTo>
                <a:lnTo>
                  <a:pt x="723305" y="125016"/>
                </a:lnTo>
                <a:lnTo>
                  <a:pt x="723305" y="116086"/>
                </a:lnTo>
                <a:lnTo>
                  <a:pt x="7233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821656" y="417909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134195" y="4768453"/>
            <a:ext cx="44650" cy="517923"/>
          </a:xfrm>
          <a:custGeom>
            <a:avLst/>
            <a:gdLst/>
            <a:ahLst/>
            <a:cxnLst/>
            <a:rect l="0" t="0" r="0" b="0"/>
            <a:pathLst>
              <a:path w="44650" h="517923">
                <a:moveTo>
                  <a:pt x="44649" y="26789"/>
                </a:moveTo>
                <a:lnTo>
                  <a:pt x="44649" y="26789"/>
                </a:lnTo>
                <a:lnTo>
                  <a:pt x="44649" y="17859"/>
                </a:lnTo>
                <a:lnTo>
                  <a:pt x="44649" y="8929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26789" y="62508"/>
                </a:lnTo>
                <a:lnTo>
                  <a:pt x="17860" y="116086"/>
                </a:lnTo>
                <a:lnTo>
                  <a:pt x="8930" y="178594"/>
                </a:lnTo>
                <a:lnTo>
                  <a:pt x="8930" y="250031"/>
                </a:lnTo>
                <a:lnTo>
                  <a:pt x="8930" y="321469"/>
                </a:lnTo>
                <a:lnTo>
                  <a:pt x="17860" y="383977"/>
                </a:lnTo>
                <a:lnTo>
                  <a:pt x="17860" y="437555"/>
                </a:lnTo>
                <a:lnTo>
                  <a:pt x="8930" y="482203"/>
                </a:lnTo>
                <a:lnTo>
                  <a:pt x="8930" y="508992"/>
                </a:lnTo>
                <a:lnTo>
                  <a:pt x="0" y="517922"/>
                </a:lnTo>
                <a:lnTo>
                  <a:pt x="0" y="508992"/>
                </a:lnTo>
                <a:lnTo>
                  <a:pt x="0" y="491133"/>
                </a:lnTo>
                <a:lnTo>
                  <a:pt x="8930" y="464344"/>
                </a:lnTo>
                <a:lnTo>
                  <a:pt x="8930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232422" y="4777382"/>
            <a:ext cx="330399" cy="634010"/>
          </a:xfrm>
          <a:custGeom>
            <a:avLst/>
            <a:gdLst/>
            <a:ahLst/>
            <a:cxnLst/>
            <a:rect l="0" t="0" r="0" b="0"/>
            <a:pathLst>
              <a:path w="330399" h="634010">
                <a:moveTo>
                  <a:pt x="116086" y="348259"/>
                </a:moveTo>
                <a:lnTo>
                  <a:pt x="116086" y="348259"/>
                </a:lnTo>
                <a:lnTo>
                  <a:pt x="116086" y="339329"/>
                </a:lnTo>
                <a:lnTo>
                  <a:pt x="116086" y="330399"/>
                </a:lnTo>
                <a:lnTo>
                  <a:pt x="116086" y="321470"/>
                </a:lnTo>
                <a:lnTo>
                  <a:pt x="116086" y="312540"/>
                </a:lnTo>
                <a:lnTo>
                  <a:pt x="107156" y="312540"/>
                </a:lnTo>
                <a:lnTo>
                  <a:pt x="98226" y="321470"/>
                </a:lnTo>
                <a:lnTo>
                  <a:pt x="80367" y="330399"/>
                </a:lnTo>
                <a:lnTo>
                  <a:pt x="62508" y="357188"/>
                </a:lnTo>
                <a:lnTo>
                  <a:pt x="44648" y="392907"/>
                </a:lnTo>
                <a:lnTo>
                  <a:pt x="26789" y="428626"/>
                </a:lnTo>
                <a:lnTo>
                  <a:pt x="17859" y="455415"/>
                </a:lnTo>
                <a:lnTo>
                  <a:pt x="8930" y="482204"/>
                </a:lnTo>
                <a:lnTo>
                  <a:pt x="0" y="500063"/>
                </a:lnTo>
                <a:lnTo>
                  <a:pt x="8930" y="508993"/>
                </a:lnTo>
                <a:lnTo>
                  <a:pt x="8930" y="500063"/>
                </a:lnTo>
                <a:lnTo>
                  <a:pt x="17859" y="482204"/>
                </a:lnTo>
                <a:lnTo>
                  <a:pt x="35719" y="446485"/>
                </a:lnTo>
                <a:lnTo>
                  <a:pt x="44648" y="419696"/>
                </a:lnTo>
                <a:lnTo>
                  <a:pt x="53578" y="383977"/>
                </a:lnTo>
                <a:lnTo>
                  <a:pt x="53578" y="366118"/>
                </a:lnTo>
                <a:lnTo>
                  <a:pt x="53578" y="366118"/>
                </a:lnTo>
                <a:lnTo>
                  <a:pt x="62508" y="383977"/>
                </a:lnTo>
                <a:lnTo>
                  <a:pt x="71437" y="419696"/>
                </a:lnTo>
                <a:lnTo>
                  <a:pt x="80367" y="455415"/>
                </a:lnTo>
                <a:lnTo>
                  <a:pt x="107156" y="491134"/>
                </a:lnTo>
                <a:lnTo>
                  <a:pt x="125016" y="517923"/>
                </a:lnTo>
                <a:lnTo>
                  <a:pt x="160734" y="535782"/>
                </a:lnTo>
                <a:lnTo>
                  <a:pt x="187523" y="526852"/>
                </a:lnTo>
                <a:lnTo>
                  <a:pt x="214312" y="517923"/>
                </a:lnTo>
                <a:lnTo>
                  <a:pt x="241101" y="482204"/>
                </a:lnTo>
                <a:lnTo>
                  <a:pt x="267891" y="437556"/>
                </a:lnTo>
                <a:lnTo>
                  <a:pt x="285750" y="383977"/>
                </a:lnTo>
                <a:lnTo>
                  <a:pt x="303609" y="312540"/>
                </a:lnTo>
                <a:lnTo>
                  <a:pt x="312539" y="241102"/>
                </a:lnTo>
                <a:lnTo>
                  <a:pt x="312539" y="169665"/>
                </a:lnTo>
                <a:lnTo>
                  <a:pt x="312539" y="107157"/>
                </a:lnTo>
                <a:lnTo>
                  <a:pt x="312539" y="62508"/>
                </a:lnTo>
                <a:lnTo>
                  <a:pt x="312539" y="17860"/>
                </a:lnTo>
                <a:lnTo>
                  <a:pt x="312539" y="0"/>
                </a:lnTo>
                <a:lnTo>
                  <a:pt x="303609" y="0"/>
                </a:lnTo>
                <a:lnTo>
                  <a:pt x="294680" y="17860"/>
                </a:lnTo>
                <a:lnTo>
                  <a:pt x="285750" y="62508"/>
                </a:lnTo>
                <a:lnTo>
                  <a:pt x="276820" y="125016"/>
                </a:lnTo>
                <a:lnTo>
                  <a:pt x="267891" y="205384"/>
                </a:lnTo>
                <a:lnTo>
                  <a:pt x="258961" y="303610"/>
                </a:lnTo>
                <a:lnTo>
                  <a:pt x="258961" y="392907"/>
                </a:lnTo>
                <a:lnTo>
                  <a:pt x="276820" y="482204"/>
                </a:lnTo>
                <a:lnTo>
                  <a:pt x="285750" y="553641"/>
                </a:lnTo>
                <a:lnTo>
                  <a:pt x="303609" y="607220"/>
                </a:lnTo>
                <a:lnTo>
                  <a:pt x="321469" y="634009"/>
                </a:lnTo>
                <a:lnTo>
                  <a:pt x="321469" y="634009"/>
                </a:lnTo>
                <a:lnTo>
                  <a:pt x="330398" y="607220"/>
                </a:lnTo>
                <a:lnTo>
                  <a:pt x="321469" y="553641"/>
                </a:lnTo>
                <a:lnTo>
                  <a:pt x="303609" y="482204"/>
                </a:lnTo>
                <a:lnTo>
                  <a:pt x="303609" y="4822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312789" y="5009555"/>
            <a:ext cx="267892" cy="17860"/>
          </a:xfrm>
          <a:custGeom>
            <a:avLst/>
            <a:gdLst/>
            <a:ahLst/>
            <a:cxnLst/>
            <a:rect l="0" t="0" r="0" b="0"/>
            <a:pathLst>
              <a:path w="267892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62508" y="8929"/>
                </a:lnTo>
                <a:lnTo>
                  <a:pt x="107156" y="8929"/>
                </a:lnTo>
                <a:lnTo>
                  <a:pt x="160734" y="8929"/>
                </a:lnTo>
                <a:lnTo>
                  <a:pt x="214313" y="17859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562820" y="5072063"/>
            <a:ext cx="160736" cy="267891"/>
          </a:xfrm>
          <a:custGeom>
            <a:avLst/>
            <a:gdLst/>
            <a:ahLst/>
            <a:cxnLst/>
            <a:rect l="0" t="0" r="0" b="0"/>
            <a:pathLst>
              <a:path w="160736" h="267891">
                <a:moveTo>
                  <a:pt x="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35719" y="125015"/>
                </a:lnTo>
                <a:lnTo>
                  <a:pt x="53578" y="107156"/>
                </a:lnTo>
                <a:lnTo>
                  <a:pt x="71438" y="98226"/>
                </a:lnTo>
                <a:lnTo>
                  <a:pt x="98227" y="80367"/>
                </a:lnTo>
                <a:lnTo>
                  <a:pt x="107157" y="53578"/>
                </a:lnTo>
                <a:lnTo>
                  <a:pt x="107157" y="35718"/>
                </a:lnTo>
                <a:lnTo>
                  <a:pt x="107157" y="17859"/>
                </a:lnTo>
                <a:lnTo>
                  <a:pt x="98227" y="0"/>
                </a:lnTo>
                <a:lnTo>
                  <a:pt x="80368" y="0"/>
                </a:lnTo>
                <a:lnTo>
                  <a:pt x="71438" y="8929"/>
                </a:lnTo>
                <a:lnTo>
                  <a:pt x="53578" y="44648"/>
                </a:lnTo>
                <a:lnTo>
                  <a:pt x="44649" y="89296"/>
                </a:lnTo>
                <a:lnTo>
                  <a:pt x="35719" y="142875"/>
                </a:lnTo>
                <a:lnTo>
                  <a:pt x="35719" y="187523"/>
                </a:lnTo>
                <a:lnTo>
                  <a:pt x="53578" y="232171"/>
                </a:lnTo>
                <a:lnTo>
                  <a:pt x="62508" y="258960"/>
                </a:lnTo>
                <a:lnTo>
                  <a:pt x="80368" y="267890"/>
                </a:lnTo>
                <a:lnTo>
                  <a:pt x="98227" y="267890"/>
                </a:lnTo>
                <a:lnTo>
                  <a:pt x="116086" y="258960"/>
                </a:lnTo>
                <a:lnTo>
                  <a:pt x="142875" y="232171"/>
                </a:lnTo>
                <a:lnTo>
                  <a:pt x="151805" y="187523"/>
                </a:lnTo>
                <a:lnTo>
                  <a:pt x="160735" y="142875"/>
                </a:lnTo>
                <a:lnTo>
                  <a:pt x="160735" y="98226"/>
                </a:lnTo>
                <a:lnTo>
                  <a:pt x="160735" y="44648"/>
                </a:lnTo>
                <a:lnTo>
                  <a:pt x="16073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723555" y="5116711"/>
            <a:ext cx="241102" cy="232173"/>
          </a:xfrm>
          <a:custGeom>
            <a:avLst/>
            <a:gdLst/>
            <a:ahLst/>
            <a:cxnLst/>
            <a:rect l="0" t="0" r="0" b="0"/>
            <a:pathLst>
              <a:path w="241102" h="232173">
                <a:moveTo>
                  <a:pt x="8929" y="0"/>
                </a:moveTo>
                <a:lnTo>
                  <a:pt x="8929" y="8930"/>
                </a:lnTo>
                <a:lnTo>
                  <a:pt x="0" y="35719"/>
                </a:lnTo>
                <a:lnTo>
                  <a:pt x="0" y="71437"/>
                </a:lnTo>
                <a:lnTo>
                  <a:pt x="0" y="116086"/>
                </a:lnTo>
                <a:lnTo>
                  <a:pt x="8929" y="160734"/>
                </a:lnTo>
                <a:lnTo>
                  <a:pt x="17859" y="196453"/>
                </a:lnTo>
                <a:lnTo>
                  <a:pt x="26789" y="214312"/>
                </a:lnTo>
                <a:lnTo>
                  <a:pt x="35718" y="232172"/>
                </a:lnTo>
                <a:lnTo>
                  <a:pt x="44648" y="232172"/>
                </a:lnTo>
                <a:lnTo>
                  <a:pt x="53578" y="223242"/>
                </a:lnTo>
                <a:lnTo>
                  <a:pt x="71437" y="205383"/>
                </a:lnTo>
                <a:lnTo>
                  <a:pt x="80367" y="169664"/>
                </a:lnTo>
                <a:lnTo>
                  <a:pt x="89297" y="133945"/>
                </a:lnTo>
                <a:lnTo>
                  <a:pt x="89297" y="89297"/>
                </a:lnTo>
                <a:lnTo>
                  <a:pt x="98226" y="53578"/>
                </a:lnTo>
                <a:lnTo>
                  <a:pt x="116086" y="26789"/>
                </a:lnTo>
                <a:lnTo>
                  <a:pt x="125015" y="26789"/>
                </a:lnTo>
                <a:lnTo>
                  <a:pt x="142875" y="35719"/>
                </a:lnTo>
                <a:lnTo>
                  <a:pt x="151804" y="71437"/>
                </a:lnTo>
                <a:lnTo>
                  <a:pt x="169664" y="107156"/>
                </a:lnTo>
                <a:lnTo>
                  <a:pt x="187523" y="151805"/>
                </a:lnTo>
                <a:lnTo>
                  <a:pt x="196453" y="187523"/>
                </a:lnTo>
                <a:lnTo>
                  <a:pt x="214312" y="214312"/>
                </a:lnTo>
                <a:lnTo>
                  <a:pt x="223242" y="223242"/>
                </a:lnTo>
                <a:lnTo>
                  <a:pt x="232172" y="223242"/>
                </a:lnTo>
                <a:lnTo>
                  <a:pt x="241101" y="205383"/>
                </a:lnTo>
                <a:lnTo>
                  <a:pt x="241101" y="169664"/>
                </a:lnTo>
                <a:lnTo>
                  <a:pt x="24110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009305" y="5125641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89297" y="0"/>
                </a:moveTo>
                <a:lnTo>
                  <a:pt x="80367" y="0"/>
                </a:lnTo>
                <a:lnTo>
                  <a:pt x="71437" y="0"/>
                </a:lnTo>
                <a:lnTo>
                  <a:pt x="53578" y="17859"/>
                </a:lnTo>
                <a:lnTo>
                  <a:pt x="26789" y="35718"/>
                </a:lnTo>
                <a:lnTo>
                  <a:pt x="17859" y="71437"/>
                </a:lnTo>
                <a:lnTo>
                  <a:pt x="0" y="98226"/>
                </a:lnTo>
                <a:lnTo>
                  <a:pt x="0" y="133945"/>
                </a:lnTo>
                <a:lnTo>
                  <a:pt x="0" y="151804"/>
                </a:lnTo>
                <a:lnTo>
                  <a:pt x="8929" y="169664"/>
                </a:lnTo>
                <a:lnTo>
                  <a:pt x="26789" y="178593"/>
                </a:lnTo>
                <a:lnTo>
                  <a:pt x="44648" y="178593"/>
                </a:lnTo>
                <a:lnTo>
                  <a:pt x="62508" y="169664"/>
                </a:lnTo>
                <a:lnTo>
                  <a:pt x="80367" y="151804"/>
                </a:lnTo>
                <a:lnTo>
                  <a:pt x="98226" y="133945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062883" y="5143500"/>
            <a:ext cx="223243" cy="446485"/>
          </a:xfrm>
          <a:custGeom>
            <a:avLst/>
            <a:gdLst/>
            <a:ahLst/>
            <a:cxnLst/>
            <a:rect l="0" t="0" r="0" b="0"/>
            <a:pathLst>
              <a:path w="223243" h="446485">
                <a:moveTo>
                  <a:pt x="71437" y="53578"/>
                </a:moveTo>
                <a:lnTo>
                  <a:pt x="80367" y="53578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107156" y="71438"/>
                </a:lnTo>
                <a:lnTo>
                  <a:pt x="116086" y="71438"/>
                </a:lnTo>
                <a:lnTo>
                  <a:pt x="133945" y="62508"/>
                </a:lnTo>
                <a:lnTo>
                  <a:pt x="142875" y="53578"/>
                </a:lnTo>
                <a:lnTo>
                  <a:pt x="160734" y="44648"/>
                </a:lnTo>
                <a:lnTo>
                  <a:pt x="160734" y="17859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35719"/>
                </a:lnTo>
                <a:lnTo>
                  <a:pt x="169664" y="80367"/>
                </a:lnTo>
                <a:lnTo>
                  <a:pt x="178594" y="142875"/>
                </a:lnTo>
                <a:lnTo>
                  <a:pt x="178594" y="205383"/>
                </a:lnTo>
                <a:lnTo>
                  <a:pt x="196453" y="276820"/>
                </a:lnTo>
                <a:lnTo>
                  <a:pt x="205383" y="339328"/>
                </a:lnTo>
                <a:lnTo>
                  <a:pt x="214312" y="383977"/>
                </a:lnTo>
                <a:lnTo>
                  <a:pt x="223242" y="419695"/>
                </a:lnTo>
                <a:lnTo>
                  <a:pt x="223242" y="437554"/>
                </a:lnTo>
                <a:lnTo>
                  <a:pt x="214312" y="446484"/>
                </a:lnTo>
                <a:lnTo>
                  <a:pt x="178594" y="437554"/>
                </a:lnTo>
                <a:lnTo>
                  <a:pt x="133945" y="419695"/>
                </a:lnTo>
                <a:lnTo>
                  <a:pt x="71437" y="383977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375422" y="4714875"/>
            <a:ext cx="223243" cy="803673"/>
          </a:xfrm>
          <a:custGeom>
            <a:avLst/>
            <a:gdLst/>
            <a:ahLst/>
            <a:cxnLst/>
            <a:rect l="0" t="0" r="0" b="0"/>
            <a:pathLst>
              <a:path w="223243" h="803673">
                <a:moveTo>
                  <a:pt x="187523" y="0"/>
                </a:moveTo>
                <a:lnTo>
                  <a:pt x="178594" y="8929"/>
                </a:lnTo>
                <a:lnTo>
                  <a:pt x="169664" y="8929"/>
                </a:lnTo>
                <a:lnTo>
                  <a:pt x="142875" y="26789"/>
                </a:lnTo>
                <a:lnTo>
                  <a:pt x="125016" y="44648"/>
                </a:lnTo>
                <a:lnTo>
                  <a:pt x="89297" y="80367"/>
                </a:lnTo>
                <a:lnTo>
                  <a:pt x="62508" y="133945"/>
                </a:lnTo>
                <a:lnTo>
                  <a:pt x="35719" y="214313"/>
                </a:lnTo>
                <a:lnTo>
                  <a:pt x="8930" y="303609"/>
                </a:lnTo>
                <a:lnTo>
                  <a:pt x="0" y="410766"/>
                </a:lnTo>
                <a:lnTo>
                  <a:pt x="0" y="517922"/>
                </a:lnTo>
                <a:lnTo>
                  <a:pt x="17859" y="616148"/>
                </a:lnTo>
                <a:lnTo>
                  <a:pt x="62508" y="705445"/>
                </a:lnTo>
                <a:lnTo>
                  <a:pt x="107156" y="759023"/>
                </a:lnTo>
                <a:lnTo>
                  <a:pt x="169664" y="794742"/>
                </a:lnTo>
                <a:lnTo>
                  <a:pt x="223242" y="803672"/>
                </a:lnTo>
                <a:lnTo>
                  <a:pt x="223242" y="8036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527227" y="5009555"/>
            <a:ext cx="517922" cy="276821"/>
          </a:xfrm>
          <a:custGeom>
            <a:avLst/>
            <a:gdLst/>
            <a:ahLst/>
            <a:cxnLst/>
            <a:rect l="0" t="0" r="0" b="0"/>
            <a:pathLst>
              <a:path w="517922" h="276821">
                <a:moveTo>
                  <a:pt x="0" y="169664"/>
                </a:moveTo>
                <a:lnTo>
                  <a:pt x="0" y="169664"/>
                </a:lnTo>
                <a:lnTo>
                  <a:pt x="8929" y="187523"/>
                </a:lnTo>
                <a:lnTo>
                  <a:pt x="17859" y="196453"/>
                </a:lnTo>
                <a:lnTo>
                  <a:pt x="35718" y="205383"/>
                </a:lnTo>
                <a:lnTo>
                  <a:pt x="62507" y="205383"/>
                </a:lnTo>
                <a:lnTo>
                  <a:pt x="98226" y="196453"/>
                </a:lnTo>
                <a:lnTo>
                  <a:pt x="125015" y="187523"/>
                </a:lnTo>
                <a:lnTo>
                  <a:pt x="151804" y="160734"/>
                </a:lnTo>
                <a:lnTo>
                  <a:pt x="178593" y="133945"/>
                </a:lnTo>
                <a:lnTo>
                  <a:pt x="196453" y="107156"/>
                </a:lnTo>
                <a:lnTo>
                  <a:pt x="205382" y="71437"/>
                </a:lnTo>
                <a:lnTo>
                  <a:pt x="214312" y="44648"/>
                </a:lnTo>
                <a:lnTo>
                  <a:pt x="205382" y="17859"/>
                </a:lnTo>
                <a:lnTo>
                  <a:pt x="205382" y="0"/>
                </a:lnTo>
                <a:lnTo>
                  <a:pt x="196453" y="0"/>
                </a:lnTo>
                <a:lnTo>
                  <a:pt x="178593" y="26789"/>
                </a:lnTo>
                <a:lnTo>
                  <a:pt x="169664" y="53578"/>
                </a:lnTo>
                <a:lnTo>
                  <a:pt x="151804" y="107156"/>
                </a:lnTo>
                <a:lnTo>
                  <a:pt x="142875" y="160734"/>
                </a:lnTo>
                <a:lnTo>
                  <a:pt x="142875" y="205383"/>
                </a:lnTo>
                <a:lnTo>
                  <a:pt x="151804" y="241101"/>
                </a:lnTo>
                <a:lnTo>
                  <a:pt x="160734" y="267890"/>
                </a:lnTo>
                <a:lnTo>
                  <a:pt x="187523" y="276820"/>
                </a:lnTo>
                <a:lnTo>
                  <a:pt x="214312" y="276820"/>
                </a:lnTo>
                <a:lnTo>
                  <a:pt x="241101" y="258961"/>
                </a:lnTo>
                <a:lnTo>
                  <a:pt x="258961" y="223242"/>
                </a:lnTo>
                <a:lnTo>
                  <a:pt x="276820" y="187523"/>
                </a:lnTo>
                <a:lnTo>
                  <a:pt x="294679" y="142875"/>
                </a:lnTo>
                <a:lnTo>
                  <a:pt x="303609" y="89297"/>
                </a:lnTo>
                <a:lnTo>
                  <a:pt x="312539" y="44648"/>
                </a:lnTo>
                <a:lnTo>
                  <a:pt x="321468" y="8929"/>
                </a:lnTo>
                <a:lnTo>
                  <a:pt x="330398" y="0"/>
                </a:lnTo>
                <a:lnTo>
                  <a:pt x="330398" y="8929"/>
                </a:lnTo>
                <a:lnTo>
                  <a:pt x="330398" y="44648"/>
                </a:lnTo>
                <a:lnTo>
                  <a:pt x="339328" y="89297"/>
                </a:lnTo>
                <a:lnTo>
                  <a:pt x="348257" y="142875"/>
                </a:lnTo>
                <a:lnTo>
                  <a:pt x="357187" y="196453"/>
                </a:lnTo>
                <a:lnTo>
                  <a:pt x="375046" y="232172"/>
                </a:lnTo>
                <a:lnTo>
                  <a:pt x="401836" y="267890"/>
                </a:lnTo>
                <a:lnTo>
                  <a:pt x="428625" y="276820"/>
                </a:lnTo>
                <a:lnTo>
                  <a:pt x="455414" y="267890"/>
                </a:lnTo>
                <a:lnTo>
                  <a:pt x="473273" y="250031"/>
                </a:lnTo>
                <a:lnTo>
                  <a:pt x="500062" y="214312"/>
                </a:lnTo>
                <a:lnTo>
                  <a:pt x="508992" y="169664"/>
                </a:lnTo>
                <a:lnTo>
                  <a:pt x="517921" y="107156"/>
                </a:lnTo>
                <a:lnTo>
                  <a:pt x="517921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857625" y="5125641"/>
            <a:ext cx="80368" cy="223243"/>
          </a:xfrm>
          <a:custGeom>
            <a:avLst/>
            <a:gdLst/>
            <a:ahLst/>
            <a:cxnLst/>
            <a:rect l="0" t="0" r="0" b="0"/>
            <a:pathLst>
              <a:path w="80368" h="223243">
                <a:moveTo>
                  <a:pt x="80367" y="0"/>
                </a:moveTo>
                <a:lnTo>
                  <a:pt x="71438" y="8929"/>
                </a:lnTo>
                <a:lnTo>
                  <a:pt x="53578" y="44648"/>
                </a:lnTo>
                <a:lnTo>
                  <a:pt x="35719" y="89297"/>
                </a:lnTo>
                <a:lnTo>
                  <a:pt x="8930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23242"/>
                </a:lnTo>
                <a:lnTo>
                  <a:pt x="26789" y="205382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054078" y="5080992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0" y="89297"/>
                </a:move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17860" y="107156"/>
                </a:lnTo>
                <a:lnTo>
                  <a:pt x="35719" y="116086"/>
                </a:lnTo>
                <a:lnTo>
                  <a:pt x="62508" y="107156"/>
                </a:lnTo>
                <a:lnTo>
                  <a:pt x="89297" y="98227"/>
                </a:lnTo>
                <a:lnTo>
                  <a:pt x="116086" y="89297"/>
                </a:lnTo>
                <a:lnTo>
                  <a:pt x="133945" y="71438"/>
                </a:lnTo>
                <a:lnTo>
                  <a:pt x="151805" y="53578"/>
                </a:lnTo>
                <a:lnTo>
                  <a:pt x="151805" y="26789"/>
                </a:lnTo>
                <a:lnTo>
                  <a:pt x="151805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17860"/>
                </a:lnTo>
                <a:lnTo>
                  <a:pt x="98227" y="44649"/>
                </a:lnTo>
                <a:lnTo>
                  <a:pt x="80367" y="71438"/>
                </a:lnTo>
                <a:lnTo>
                  <a:pt x="71438" y="98227"/>
                </a:lnTo>
                <a:lnTo>
                  <a:pt x="71438" y="133946"/>
                </a:lnTo>
                <a:lnTo>
                  <a:pt x="80367" y="151805"/>
                </a:lnTo>
                <a:lnTo>
                  <a:pt x="89297" y="169664"/>
                </a:lnTo>
                <a:lnTo>
                  <a:pt x="116086" y="178594"/>
                </a:lnTo>
                <a:lnTo>
                  <a:pt x="133945" y="169664"/>
                </a:lnTo>
                <a:lnTo>
                  <a:pt x="160735" y="160735"/>
                </a:lnTo>
                <a:lnTo>
                  <a:pt x="178594" y="133946"/>
                </a:lnTo>
                <a:lnTo>
                  <a:pt x="178594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304109" y="5009555"/>
            <a:ext cx="401837" cy="321469"/>
          </a:xfrm>
          <a:custGeom>
            <a:avLst/>
            <a:gdLst/>
            <a:ahLst/>
            <a:cxnLst/>
            <a:rect l="0" t="0" r="0" b="0"/>
            <a:pathLst>
              <a:path w="401837" h="321469">
                <a:moveTo>
                  <a:pt x="53579" y="133945"/>
                </a:moveTo>
                <a:lnTo>
                  <a:pt x="44649" y="142875"/>
                </a:lnTo>
                <a:lnTo>
                  <a:pt x="26789" y="169664"/>
                </a:lnTo>
                <a:lnTo>
                  <a:pt x="17860" y="196453"/>
                </a:lnTo>
                <a:lnTo>
                  <a:pt x="8930" y="232172"/>
                </a:lnTo>
                <a:lnTo>
                  <a:pt x="0" y="258961"/>
                </a:lnTo>
                <a:lnTo>
                  <a:pt x="8930" y="285750"/>
                </a:lnTo>
                <a:lnTo>
                  <a:pt x="17860" y="294679"/>
                </a:lnTo>
                <a:lnTo>
                  <a:pt x="35719" y="285750"/>
                </a:lnTo>
                <a:lnTo>
                  <a:pt x="53579" y="267890"/>
                </a:lnTo>
                <a:lnTo>
                  <a:pt x="62508" y="241101"/>
                </a:lnTo>
                <a:lnTo>
                  <a:pt x="80368" y="214312"/>
                </a:lnTo>
                <a:lnTo>
                  <a:pt x="89297" y="178593"/>
                </a:lnTo>
                <a:lnTo>
                  <a:pt x="89297" y="142875"/>
                </a:lnTo>
                <a:lnTo>
                  <a:pt x="89297" y="125015"/>
                </a:lnTo>
                <a:lnTo>
                  <a:pt x="89297" y="107156"/>
                </a:lnTo>
                <a:lnTo>
                  <a:pt x="89297" y="116086"/>
                </a:lnTo>
                <a:lnTo>
                  <a:pt x="89297" y="142875"/>
                </a:lnTo>
                <a:lnTo>
                  <a:pt x="89297" y="169664"/>
                </a:lnTo>
                <a:lnTo>
                  <a:pt x="89297" y="214312"/>
                </a:lnTo>
                <a:lnTo>
                  <a:pt x="89297" y="250031"/>
                </a:lnTo>
                <a:lnTo>
                  <a:pt x="98227" y="285750"/>
                </a:lnTo>
                <a:lnTo>
                  <a:pt x="116086" y="303609"/>
                </a:lnTo>
                <a:lnTo>
                  <a:pt x="133946" y="321468"/>
                </a:lnTo>
                <a:lnTo>
                  <a:pt x="151805" y="321468"/>
                </a:lnTo>
                <a:lnTo>
                  <a:pt x="169664" y="303609"/>
                </a:lnTo>
                <a:lnTo>
                  <a:pt x="196454" y="276820"/>
                </a:lnTo>
                <a:lnTo>
                  <a:pt x="214313" y="232172"/>
                </a:lnTo>
                <a:lnTo>
                  <a:pt x="232172" y="178593"/>
                </a:lnTo>
                <a:lnTo>
                  <a:pt x="241102" y="116086"/>
                </a:lnTo>
                <a:lnTo>
                  <a:pt x="250032" y="62508"/>
                </a:lnTo>
                <a:lnTo>
                  <a:pt x="267891" y="26789"/>
                </a:lnTo>
                <a:lnTo>
                  <a:pt x="267891" y="0"/>
                </a:lnTo>
                <a:lnTo>
                  <a:pt x="267891" y="17859"/>
                </a:lnTo>
                <a:lnTo>
                  <a:pt x="267891" y="44648"/>
                </a:lnTo>
                <a:lnTo>
                  <a:pt x="258961" y="107156"/>
                </a:lnTo>
                <a:lnTo>
                  <a:pt x="258961" y="160734"/>
                </a:lnTo>
                <a:lnTo>
                  <a:pt x="267891" y="223242"/>
                </a:lnTo>
                <a:lnTo>
                  <a:pt x="276821" y="267890"/>
                </a:lnTo>
                <a:lnTo>
                  <a:pt x="294680" y="294679"/>
                </a:lnTo>
                <a:lnTo>
                  <a:pt x="303610" y="312539"/>
                </a:lnTo>
                <a:lnTo>
                  <a:pt x="321469" y="294679"/>
                </a:lnTo>
                <a:lnTo>
                  <a:pt x="348258" y="267890"/>
                </a:lnTo>
                <a:lnTo>
                  <a:pt x="366118" y="214312"/>
                </a:lnTo>
                <a:lnTo>
                  <a:pt x="383977" y="151804"/>
                </a:lnTo>
                <a:lnTo>
                  <a:pt x="401836" y="62508"/>
                </a:lnTo>
                <a:lnTo>
                  <a:pt x="40183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679156" y="4741664"/>
            <a:ext cx="89298" cy="508993"/>
          </a:xfrm>
          <a:custGeom>
            <a:avLst/>
            <a:gdLst/>
            <a:ahLst/>
            <a:cxnLst/>
            <a:rect l="0" t="0" r="0" b="0"/>
            <a:pathLst>
              <a:path w="89298" h="508993">
                <a:moveTo>
                  <a:pt x="89297" y="0"/>
                </a:moveTo>
                <a:lnTo>
                  <a:pt x="80367" y="8929"/>
                </a:lnTo>
                <a:lnTo>
                  <a:pt x="71438" y="44648"/>
                </a:lnTo>
                <a:lnTo>
                  <a:pt x="62508" y="89297"/>
                </a:lnTo>
                <a:lnTo>
                  <a:pt x="44649" y="160734"/>
                </a:lnTo>
                <a:lnTo>
                  <a:pt x="17860" y="232172"/>
                </a:lnTo>
                <a:lnTo>
                  <a:pt x="8930" y="312539"/>
                </a:lnTo>
                <a:lnTo>
                  <a:pt x="0" y="383977"/>
                </a:lnTo>
                <a:lnTo>
                  <a:pt x="0" y="437555"/>
                </a:lnTo>
                <a:lnTo>
                  <a:pt x="17860" y="482203"/>
                </a:lnTo>
                <a:lnTo>
                  <a:pt x="26789" y="508992"/>
                </a:lnTo>
                <a:lnTo>
                  <a:pt x="44649" y="508992"/>
                </a:lnTo>
                <a:lnTo>
                  <a:pt x="44649" y="500063"/>
                </a:lnTo>
                <a:lnTo>
                  <a:pt x="35719" y="464344"/>
                </a:lnTo>
                <a:lnTo>
                  <a:pt x="35719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438055" y="4964906"/>
            <a:ext cx="714376" cy="285751"/>
          </a:xfrm>
          <a:custGeom>
            <a:avLst/>
            <a:gdLst/>
            <a:ahLst/>
            <a:cxnLst/>
            <a:rect l="0" t="0" r="0" b="0"/>
            <a:pathLst>
              <a:path w="714376" h="285751">
                <a:moveTo>
                  <a:pt x="0" y="0"/>
                </a:moveTo>
                <a:lnTo>
                  <a:pt x="8929" y="0"/>
                </a:lnTo>
                <a:lnTo>
                  <a:pt x="26789" y="0"/>
                </a:lnTo>
                <a:lnTo>
                  <a:pt x="62508" y="0"/>
                </a:lnTo>
                <a:lnTo>
                  <a:pt x="116086" y="0"/>
                </a:lnTo>
                <a:lnTo>
                  <a:pt x="178593" y="8930"/>
                </a:lnTo>
                <a:lnTo>
                  <a:pt x="241101" y="8930"/>
                </a:lnTo>
                <a:lnTo>
                  <a:pt x="294679" y="8930"/>
                </a:lnTo>
                <a:lnTo>
                  <a:pt x="339328" y="8930"/>
                </a:lnTo>
                <a:lnTo>
                  <a:pt x="375047" y="8930"/>
                </a:lnTo>
                <a:lnTo>
                  <a:pt x="401836" y="17860"/>
                </a:lnTo>
                <a:lnTo>
                  <a:pt x="410765" y="35719"/>
                </a:lnTo>
                <a:lnTo>
                  <a:pt x="419695" y="62508"/>
                </a:lnTo>
                <a:lnTo>
                  <a:pt x="410765" y="98227"/>
                </a:lnTo>
                <a:lnTo>
                  <a:pt x="410765" y="133946"/>
                </a:lnTo>
                <a:lnTo>
                  <a:pt x="401836" y="160735"/>
                </a:lnTo>
                <a:lnTo>
                  <a:pt x="401836" y="187524"/>
                </a:lnTo>
                <a:lnTo>
                  <a:pt x="410765" y="196453"/>
                </a:lnTo>
                <a:lnTo>
                  <a:pt x="410765" y="205383"/>
                </a:lnTo>
                <a:lnTo>
                  <a:pt x="428625" y="205383"/>
                </a:lnTo>
                <a:lnTo>
                  <a:pt x="437554" y="196453"/>
                </a:lnTo>
                <a:lnTo>
                  <a:pt x="446484" y="187524"/>
                </a:lnTo>
                <a:lnTo>
                  <a:pt x="455414" y="178594"/>
                </a:lnTo>
                <a:lnTo>
                  <a:pt x="464343" y="160735"/>
                </a:lnTo>
                <a:lnTo>
                  <a:pt x="473273" y="151805"/>
                </a:lnTo>
                <a:lnTo>
                  <a:pt x="473273" y="151805"/>
                </a:lnTo>
                <a:lnTo>
                  <a:pt x="473273" y="160735"/>
                </a:lnTo>
                <a:lnTo>
                  <a:pt x="473273" y="178594"/>
                </a:lnTo>
                <a:lnTo>
                  <a:pt x="464343" y="205383"/>
                </a:lnTo>
                <a:lnTo>
                  <a:pt x="464343" y="232172"/>
                </a:lnTo>
                <a:lnTo>
                  <a:pt x="473273" y="250032"/>
                </a:lnTo>
                <a:lnTo>
                  <a:pt x="473273" y="267891"/>
                </a:lnTo>
                <a:lnTo>
                  <a:pt x="482203" y="276821"/>
                </a:lnTo>
                <a:lnTo>
                  <a:pt x="482203" y="267891"/>
                </a:lnTo>
                <a:lnTo>
                  <a:pt x="491133" y="250032"/>
                </a:lnTo>
                <a:lnTo>
                  <a:pt x="500062" y="232172"/>
                </a:lnTo>
                <a:lnTo>
                  <a:pt x="508992" y="196453"/>
                </a:lnTo>
                <a:lnTo>
                  <a:pt x="517922" y="169664"/>
                </a:lnTo>
                <a:lnTo>
                  <a:pt x="517922" y="142875"/>
                </a:lnTo>
                <a:lnTo>
                  <a:pt x="517922" y="133946"/>
                </a:lnTo>
                <a:lnTo>
                  <a:pt x="517922" y="125016"/>
                </a:lnTo>
                <a:lnTo>
                  <a:pt x="517922" y="142875"/>
                </a:lnTo>
                <a:lnTo>
                  <a:pt x="517922" y="160735"/>
                </a:lnTo>
                <a:lnTo>
                  <a:pt x="517922" y="196453"/>
                </a:lnTo>
                <a:lnTo>
                  <a:pt x="517922" y="223242"/>
                </a:lnTo>
                <a:lnTo>
                  <a:pt x="517922" y="250032"/>
                </a:lnTo>
                <a:lnTo>
                  <a:pt x="526851" y="276821"/>
                </a:lnTo>
                <a:lnTo>
                  <a:pt x="535781" y="285750"/>
                </a:lnTo>
                <a:lnTo>
                  <a:pt x="544711" y="276821"/>
                </a:lnTo>
                <a:lnTo>
                  <a:pt x="562570" y="267891"/>
                </a:lnTo>
                <a:lnTo>
                  <a:pt x="580429" y="250032"/>
                </a:lnTo>
                <a:lnTo>
                  <a:pt x="589359" y="223242"/>
                </a:lnTo>
                <a:lnTo>
                  <a:pt x="607218" y="205383"/>
                </a:lnTo>
                <a:lnTo>
                  <a:pt x="616148" y="187524"/>
                </a:lnTo>
                <a:lnTo>
                  <a:pt x="625078" y="187524"/>
                </a:lnTo>
                <a:lnTo>
                  <a:pt x="634008" y="187524"/>
                </a:lnTo>
                <a:lnTo>
                  <a:pt x="634008" y="196453"/>
                </a:lnTo>
                <a:lnTo>
                  <a:pt x="642937" y="214313"/>
                </a:lnTo>
                <a:lnTo>
                  <a:pt x="660797" y="232172"/>
                </a:lnTo>
                <a:lnTo>
                  <a:pt x="669726" y="250032"/>
                </a:lnTo>
                <a:lnTo>
                  <a:pt x="678656" y="258961"/>
                </a:lnTo>
                <a:lnTo>
                  <a:pt x="696515" y="258961"/>
                </a:lnTo>
                <a:lnTo>
                  <a:pt x="705445" y="241102"/>
                </a:lnTo>
                <a:lnTo>
                  <a:pt x="714375" y="205383"/>
                </a:lnTo>
                <a:lnTo>
                  <a:pt x="714375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982766" y="4759523"/>
            <a:ext cx="62508" cy="26790"/>
          </a:xfrm>
          <a:custGeom>
            <a:avLst/>
            <a:gdLst/>
            <a:ahLst/>
            <a:cxnLst/>
            <a:rect l="0" t="0" r="0" b="0"/>
            <a:pathLst>
              <a:path w="6250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0" name="Freeform 1387679"/>
          <p:cNvSpPr/>
          <p:nvPr/>
        </p:nvSpPr>
        <p:spPr bwMode="auto">
          <a:xfrm>
            <a:off x="5313164" y="4848820"/>
            <a:ext cx="62509" cy="366119"/>
          </a:xfrm>
          <a:custGeom>
            <a:avLst/>
            <a:gdLst/>
            <a:ahLst/>
            <a:cxnLst/>
            <a:rect l="0" t="0" r="0" b="0"/>
            <a:pathLst>
              <a:path w="62509" h="366119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35719"/>
                </a:lnTo>
                <a:lnTo>
                  <a:pt x="8930" y="62508"/>
                </a:lnTo>
                <a:lnTo>
                  <a:pt x="0" y="107157"/>
                </a:lnTo>
                <a:lnTo>
                  <a:pt x="0" y="160735"/>
                </a:lnTo>
                <a:lnTo>
                  <a:pt x="0" y="214313"/>
                </a:lnTo>
                <a:lnTo>
                  <a:pt x="8930" y="267891"/>
                </a:lnTo>
                <a:lnTo>
                  <a:pt x="17859" y="303610"/>
                </a:lnTo>
                <a:lnTo>
                  <a:pt x="35719" y="339328"/>
                </a:lnTo>
                <a:lnTo>
                  <a:pt x="44649" y="366118"/>
                </a:lnTo>
                <a:lnTo>
                  <a:pt x="62508" y="366118"/>
                </a:lnTo>
                <a:lnTo>
                  <a:pt x="62508" y="357188"/>
                </a:lnTo>
                <a:lnTo>
                  <a:pt x="53578" y="330399"/>
                </a:lnTo>
                <a:lnTo>
                  <a:pt x="53578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1" name="Freeform 1387680"/>
          <p:cNvSpPr/>
          <p:nvPr/>
        </p:nvSpPr>
        <p:spPr bwMode="auto">
          <a:xfrm>
            <a:off x="5098852" y="5027414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17859"/>
                </a:moveTo>
                <a:lnTo>
                  <a:pt x="892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9296" y="17859"/>
                </a:lnTo>
                <a:lnTo>
                  <a:pt x="133945" y="17859"/>
                </a:lnTo>
                <a:lnTo>
                  <a:pt x="18752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2" name="Freeform 1387681"/>
          <p:cNvSpPr/>
          <p:nvPr/>
        </p:nvSpPr>
        <p:spPr bwMode="auto">
          <a:xfrm>
            <a:off x="5411391" y="5009555"/>
            <a:ext cx="1" cy="133946"/>
          </a:xfrm>
          <a:custGeom>
            <a:avLst/>
            <a:gdLst/>
            <a:ahLst/>
            <a:cxnLst/>
            <a:rect l="0" t="0" r="0" b="0"/>
            <a:pathLst>
              <a:path w="1" h="133946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3" name="Freeform 1387682"/>
          <p:cNvSpPr/>
          <p:nvPr/>
        </p:nvSpPr>
        <p:spPr bwMode="auto">
          <a:xfrm>
            <a:off x="5393531" y="4857750"/>
            <a:ext cx="44650" cy="35720"/>
          </a:xfrm>
          <a:custGeom>
            <a:avLst/>
            <a:gdLst/>
            <a:ahLst/>
            <a:cxnLst/>
            <a:rect l="0" t="0" r="0" b="0"/>
            <a:pathLst>
              <a:path w="44650" h="3572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26789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4" name="Freeform 1387683"/>
          <p:cNvSpPr/>
          <p:nvPr/>
        </p:nvSpPr>
        <p:spPr bwMode="auto">
          <a:xfrm>
            <a:off x="5438180" y="4991695"/>
            <a:ext cx="250032" cy="178595"/>
          </a:xfrm>
          <a:custGeom>
            <a:avLst/>
            <a:gdLst/>
            <a:ahLst/>
            <a:cxnLst/>
            <a:rect l="0" t="0" r="0" b="0"/>
            <a:pathLst>
              <a:path w="250032" h="178595">
                <a:moveTo>
                  <a:pt x="0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8929" y="169664"/>
                </a:lnTo>
                <a:lnTo>
                  <a:pt x="17859" y="151805"/>
                </a:lnTo>
                <a:lnTo>
                  <a:pt x="26789" y="133946"/>
                </a:lnTo>
                <a:lnTo>
                  <a:pt x="44648" y="107157"/>
                </a:lnTo>
                <a:lnTo>
                  <a:pt x="62508" y="80368"/>
                </a:lnTo>
                <a:lnTo>
                  <a:pt x="62508" y="44649"/>
                </a:lnTo>
                <a:lnTo>
                  <a:pt x="71437" y="17860"/>
                </a:lnTo>
                <a:lnTo>
                  <a:pt x="80367" y="0"/>
                </a:lnTo>
                <a:lnTo>
                  <a:pt x="80367" y="0"/>
                </a:lnTo>
                <a:lnTo>
                  <a:pt x="80367" y="17860"/>
                </a:lnTo>
                <a:lnTo>
                  <a:pt x="80367" y="44649"/>
                </a:lnTo>
                <a:lnTo>
                  <a:pt x="80367" y="71438"/>
                </a:lnTo>
                <a:lnTo>
                  <a:pt x="71437" y="107157"/>
                </a:lnTo>
                <a:lnTo>
                  <a:pt x="80367" y="142875"/>
                </a:lnTo>
                <a:lnTo>
                  <a:pt x="80367" y="160735"/>
                </a:lnTo>
                <a:lnTo>
                  <a:pt x="89297" y="178594"/>
                </a:lnTo>
                <a:lnTo>
                  <a:pt x="98226" y="178594"/>
                </a:lnTo>
                <a:lnTo>
                  <a:pt x="116086" y="178594"/>
                </a:lnTo>
                <a:lnTo>
                  <a:pt x="125015" y="169664"/>
                </a:lnTo>
                <a:lnTo>
                  <a:pt x="133945" y="151805"/>
                </a:lnTo>
                <a:lnTo>
                  <a:pt x="151804" y="125016"/>
                </a:lnTo>
                <a:lnTo>
                  <a:pt x="151804" y="107157"/>
                </a:lnTo>
                <a:lnTo>
                  <a:pt x="160734" y="80368"/>
                </a:lnTo>
                <a:lnTo>
                  <a:pt x="160734" y="71438"/>
                </a:lnTo>
                <a:lnTo>
                  <a:pt x="160734" y="62508"/>
                </a:lnTo>
                <a:lnTo>
                  <a:pt x="169664" y="71438"/>
                </a:lnTo>
                <a:lnTo>
                  <a:pt x="169664" y="80368"/>
                </a:lnTo>
                <a:lnTo>
                  <a:pt x="169664" y="98227"/>
                </a:lnTo>
                <a:lnTo>
                  <a:pt x="178593" y="125016"/>
                </a:lnTo>
                <a:lnTo>
                  <a:pt x="187523" y="133946"/>
                </a:lnTo>
                <a:lnTo>
                  <a:pt x="196453" y="151805"/>
                </a:lnTo>
                <a:lnTo>
                  <a:pt x="214312" y="151805"/>
                </a:lnTo>
                <a:lnTo>
                  <a:pt x="223242" y="151805"/>
                </a:lnTo>
                <a:lnTo>
                  <a:pt x="241101" y="142875"/>
                </a:lnTo>
                <a:lnTo>
                  <a:pt x="250031" y="125016"/>
                </a:lnTo>
                <a:lnTo>
                  <a:pt x="250031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5" name="Freeform 1387684"/>
          <p:cNvSpPr/>
          <p:nvPr/>
        </p:nvSpPr>
        <p:spPr bwMode="auto">
          <a:xfrm>
            <a:off x="5723930" y="5036344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0" y="35719"/>
                </a:moveTo>
                <a:lnTo>
                  <a:pt x="8929" y="26789"/>
                </a:lnTo>
                <a:lnTo>
                  <a:pt x="17859" y="2678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62508" y="71437"/>
                </a:lnTo>
                <a:lnTo>
                  <a:pt x="62508" y="89297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6" name="Freeform 1387685"/>
          <p:cNvSpPr/>
          <p:nvPr/>
        </p:nvSpPr>
        <p:spPr bwMode="auto">
          <a:xfrm>
            <a:off x="3884414" y="5438180"/>
            <a:ext cx="446485" cy="223242"/>
          </a:xfrm>
          <a:custGeom>
            <a:avLst/>
            <a:gdLst/>
            <a:ahLst/>
            <a:cxnLst/>
            <a:rect l="0" t="0" r="0" b="0"/>
            <a:pathLst>
              <a:path w="446485" h="223242">
                <a:moveTo>
                  <a:pt x="339328" y="26789"/>
                </a:moveTo>
                <a:lnTo>
                  <a:pt x="339328" y="26789"/>
                </a:lnTo>
                <a:lnTo>
                  <a:pt x="330399" y="17859"/>
                </a:lnTo>
                <a:lnTo>
                  <a:pt x="330399" y="8929"/>
                </a:lnTo>
                <a:lnTo>
                  <a:pt x="321469" y="8929"/>
                </a:lnTo>
                <a:lnTo>
                  <a:pt x="312539" y="0"/>
                </a:lnTo>
                <a:lnTo>
                  <a:pt x="303609" y="0"/>
                </a:lnTo>
                <a:lnTo>
                  <a:pt x="294680" y="0"/>
                </a:lnTo>
                <a:lnTo>
                  <a:pt x="285750" y="8929"/>
                </a:lnTo>
                <a:lnTo>
                  <a:pt x="276820" y="26789"/>
                </a:lnTo>
                <a:lnTo>
                  <a:pt x="258961" y="44648"/>
                </a:lnTo>
                <a:lnTo>
                  <a:pt x="250031" y="71437"/>
                </a:lnTo>
                <a:lnTo>
                  <a:pt x="250031" y="89297"/>
                </a:lnTo>
                <a:lnTo>
                  <a:pt x="258961" y="116086"/>
                </a:lnTo>
                <a:lnTo>
                  <a:pt x="258961" y="133945"/>
                </a:lnTo>
                <a:lnTo>
                  <a:pt x="258961" y="151804"/>
                </a:lnTo>
                <a:lnTo>
                  <a:pt x="258961" y="169663"/>
                </a:lnTo>
                <a:lnTo>
                  <a:pt x="241102" y="187522"/>
                </a:lnTo>
                <a:lnTo>
                  <a:pt x="223242" y="196452"/>
                </a:lnTo>
                <a:lnTo>
                  <a:pt x="187524" y="205382"/>
                </a:lnTo>
                <a:lnTo>
                  <a:pt x="151805" y="214311"/>
                </a:lnTo>
                <a:lnTo>
                  <a:pt x="116086" y="205382"/>
                </a:lnTo>
                <a:lnTo>
                  <a:pt x="80367" y="196452"/>
                </a:lnTo>
                <a:lnTo>
                  <a:pt x="44649" y="187522"/>
                </a:lnTo>
                <a:lnTo>
                  <a:pt x="17859" y="178593"/>
                </a:lnTo>
                <a:lnTo>
                  <a:pt x="8930" y="169663"/>
                </a:lnTo>
                <a:lnTo>
                  <a:pt x="0" y="169663"/>
                </a:lnTo>
                <a:lnTo>
                  <a:pt x="8930" y="169663"/>
                </a:lnTo>
                <a:lnTo>
                  <a:pt x="26789" y="160733"/>
                </a:lnTo>
                <a:lnTo>
                  <a:pt x="62508" y="160733"/>
                </a:lnTo>
                <a:lnTo>
                  <a:pt x="107156" y="160733"/>
                </a:lnTo>
                <a:lnTo>
                  <a:pt x="151805" y="160733"/>
                </a:lnTo>
                <a:lnTo>
                  <a:pt x="205383" y="160733"/>
                </a:lnTo>
                <a:lnTo>
                  <a:pt x="258961" y="160733"/>
                </a:lnTo>
                <a:lnTo>
                  <a:pt x="294680" y="151804"/>
                </a:lnTo>
                <a:lnTo>
                  <a:pt x="321469" y="151804"/>
                </a:lnTo>
                <a:lnTo>
                  <a:pt x="339328" y="151804"/>
                </a:lnTo>
                <a:lnTo>
                  <a:pt x="357188" y="160733"/>
                </a:lnTo>
                <a:lnTo>
                  <a:pt x="357188" y="169663"/>
                </a:lnTo>
                <a:lnTo>
                  <a:pt x="357188" y="178593"/>
                </a:lnTo>
                <a:lnTo>
                  <a:pt x="366117" y="196452"/>
                </a:lnTo>
                <a:lnTo>
                  <a:pt x="366117" y="214311"/>
                </a:lnTo>
                <a:lnTo>
                  <a:pt x="375047" y="214311"/>
                </a:lnTo>
                <a:lnTo>
                  <a:pt x="383977" y="223241"/>
                </a:lnTo>
                <a:lnTo>
                  <a:pt x="401836" y="223241"/>
                </a:lnTo>
                <a:lnTo>
                  <a:pt x="419695" y="214311"/>
                </a:lnTo>
                <a:lnTo>
                  <a:pt x="428625" y="205382"/>
                </a:lnTo>
                <a:lnTo>
                  <a:pt x="437555" y="196452"/>
                </a:lnTo>
                <a:lnTo>
                  <a:pt x="446484" y="178593"/>
                </a:lnTo>
                <a:lnTo>
                  <a:pt x="437555" y="160733"/>
                </a:lnTo>
                <a:lnTo>
                  <a:pt x="437555" y="142874"/>
                </a:lnTo>
                <a:lnTo>
                  <a:pt x="428625" y="133945"/>
                </a:lnTo>
                <a:lnTo>
                  <a:pt x="410766" y="133945"/>
                </a:lnTo>
                <a:lnTo>
                  <a:pt x="392906" y="133945"/>
                </a:lnTo>
                <a:lnTo>
                  <a:pt x="383977" y="142874"/>
                </a:lnTo>
                <a:lnTo>
                  <a:pt x="375047" y="151804"/>
                </a:lnTo>
                <a:lnTo>
                  <a:pt x="366117" y="160733"/>
                </a:lnTo>
                <a:lnTo>
                  <a:pt x="375047" y="169663"/>
                </a:lnTo>
                <a:lnTo>
                  <a:pt x="383977" y="169663"/>
                </a:lnTo>
                <a:lnTo>
                  <a:pt x="401836" y="160733"/>
                </a:lnTo>
                <a:lnTo>
                  <a:pt x="401836" y="16073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7" name="Freeform 1387686"/>
          <p:cNvSpPr/>
          <p:nvPr/>
        </p:nvSpPr>
        <p:spPr bwMode="auto">
          <a:xfrm>
            <a:off x="4384477" y="5491758"/>
            <a:ext cx="62508" cy="142875"/>
          </a:xfrm>
          <a:custGeom>
            <a:avLst/>
            <a:gdLst/>
            <a:ahLst/>
            <a:cxnLst/>
            <a:rect l="0" t="0" r="0" b="0"/>
            <a:pathLst>
              <a:path w="62508" h="142875">
                <a:moveTo>
                  <a:pt x="0" y="71437"/>
                </a:moveTo>
                <a:lnTo>
                  <a:pt x="0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9296"/>
                </a:lnTo>
                <a:lnTo>
                  <a:pt x="35718" y="98226"/>
                </a:lnTo>
                <a:lnTo>
                  <a:pt x="44648" y="116085"/>
                </a:lnTo>
                <a:lnTo>
                  <a:pt x="44648" y="125015"/>
                </a:lnTo>
                <a:lnTo>
                  <a:pt x="44648" y="133944"/>
                </a:lnTo>
                <a:lnTo>
                  <a:pt x="35718" y="142874"/>
                </a:lnTo>
                <a:lnTo>
                  <a:pt x="26789" y="142874"/>
                </a:lnTo>
                <a:lnTo>
                  <a:pt x="17859" y="142874"/>
                </a:lnTo>
                <a:lnTo>
                  <a:pt x="17859" y="125015"/>
                </a:lnTo>
                <a:lnTo>
                  <a:pt x="26789" y="98226"/>
                </a:lnTo>
                <a:lnTo>
                  <a:pt x="35718" y="62508"/>
                </a:lnTo>
                <a:lnTo>
                  <a:pt x="44648" y="26789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8" name="Freeform 1387687"/>
          <p:cNvSpPr/>
          <p:nvPr/>
        </p:nvSpPr>
        <p:spPr bwMode="auto">
          <a:xfrm>
            <a:off x="4446984" y="5491758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35719"/>
                </a:moveTo>
                <a:lnTo>
                  <a:pt x="0" y="26789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89" name="Freeform 1387688"/>
          <p:cNvSpPr/>
          <p:nvPr/>
        </p:nvSpPr>
        <p:spPr bwMode="auto">
          <a:xfrm>
            <a:off x="4732734" y="5411391"/>
            <a:ext cx="428626" cy="223242"/>
          </a:xfrm>
          <a:custGeom>
            <a:avLst/>
            <a:gdLst/>
            <a:ahLst/>
            <a:cxnLst/>
            <a:rect l="0" t="0" r="0" b="0"/>
            <a:pathLst>
              <a:path w="428626" h="223242">
                <a:moveTo>
                  <a:pt x="107157" y="0"/>
                </a:moveTo>
                <a:lnTo>
                  <a:pt x="98227" y="0"/>
                </a:lnTo>
                <a:lnTo>
                  <a:pt x="80368" y="17859"/>
                </a:lnTo>
                <a:lnTo>
                  <a:pt x="71438" y="35718"/>
                </a:lnTo>
                <a:lnTo>
                  <a:pt x="53579" y="62507"/>
                </a:lnTo>
                <a:lnTo>
                  <a:pt x="35719" y="8929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78593"/>
                </a:lnTo>
                <a:lnTo>
                  <a:pt x="26789" y="169663"/>
                </a:lnTo>
                <a:lnTo>
                  <a:pt x="44649" y="160734"/>
                </a:lnTo>
                <a:lnTo>
                  <a:pt x="62508" y="133945"/>
                </a:lnTo>
                <a:lnTo>
                  <a:pt x="80368" y="107156"/>
                </a:lnTo>
                <a:lnTo>
                  <a:pt x="98227" y="80367"/>
                </a:lnTo>
                <a:lnTo>
                  <a:pt x="116086" y="53578"/>
                </a:lnTo>
                <a:lnTo>
                  <a:pt x="125016" y="35718"/>
                </a:lnTo>
                <a:lnTo>
                  <a:pt x="133946" y="35718"/>
                </a:lnTo>
                <a:lnTo>
                  <a:pt x="133946" y="53578"/>
                </a:lnTo>
                <a:lnTo>
                  <a:pt x="133946" y="71437"/>
                </a:lnTo>
                <a:lnTo>
                  <a:pt x="125016" y="107156"/>
                </a:lnTo>
                <a:lnTo>
                  <a:pt x="125016" y="142875"/>
                </a:lnTo>
                <a:lnTo>
                  <a:pt x="125016" y="178593"/>
                </a:lnTo>
                <a:lnTo>
                  <a:pt x="125016" y="205382"/>
                </a:lnTo>
                <a:lnTo>
                  <a:pt x="133946" y="214311"/>
                </a:lnTo>
                <a:lnTo>
                  <a:pt x="142875" y="223241"/>
                </a:lnTo>
                <a:lnTo>
                  <a:pt x="160735" y="214311"/>
                </a:lnTo>
                <a:lnTo>
                  <a:pt x="169664" y="196452"/>
                </a:lnTo>
                <a:lnTo>
                  <a:pt x="187524" y="169663"/>
                </a:lnTo>
                <a:lnTo>
                  <a:pt x="205383" y="133945"/>
                </a:lnTo>
                <a:lnTo>
                  <a:pt x="214313" y="107156"/>
                </a:lnTo>
                <a:lnTo>
                  <a:pt x="223243" y="71437"/>
                </a:lnTo>
                <a:lnTo>
                  <a:pt x="223243" y="44648"/>
                </a:lnTo>
                <a:lnTo>
                  <a:pt x="232172" y="35718"/>
                </a:lnTo>
                <a:lnTo>
                  <a:pt x="232172" y="44648"/>
                </a:lnTo>
                <a:lnTo>
                  <a:pt x="232172" y="53578"/>
                </a:lnTo>
                <a:lnTo>
                  <a:pt x="232172" y="80367"/>
                </a:lnTo>
                <a:lnTo>
                  <a:pt x="232172" y="107156"/>
                </a:lnTo>
                <a:lnTo>
                  <a:pt x="232172" y="133945"/>
                </a:lnTo>
                <a:lnTo>
                  <a:pt x="232172" y="160734"/>
                </a:lnTo>
                <a:lnTo>
                  <a:pt x="232172" y="169663"/>
                </a:lnTo>
                <a:lnTo>
                  <a:pt x="241102" y="178593"/>
                </a:lnTo>
                <a:lnTo>
                  <a:pt x="250032" y="169663"/>
                </a:lnTo>
                <a:lnTo>
                  <a:pt x="258961" y="151804"/>
                </a:lnTo>
                <a:lnTo>
                  <a:pt x="276821" y="133945"/>
                </a:lnTo>
                <a:lnTo>
                  <a:pt x="285750" y="107156"/>
                </a:lnTo>
                <a:lnTo>
                  <a:pt x="312539" y="80367"/>
                </a:lnTo>
                <a:lnTo>
                  <a:pt x="330399" y="53578"/>
                </a:lnTo>
                <a:lnTo>
                  <a:pt x="339329" y="53578"/>
                </a:lnTo>
                <a:lnTo>
                  <a:pt x="357188" y="62507"/>
                </a:lnTo>
                <a:lnTo>
                  <a:pt x="366118" y="89297"/>
                </a:lnTo>
                <a:lnTo>
                  <a:pt x="375047" y="125015"/>
                </a:lnTo>
                <a:lnTo>
                  <a:pt x="392907" y="151804"/>
                </a:lnTo>
                <a:lnTo>
                  <a:pt x="401836" y="187522"/>
                </a:lnTo>
                <a:lnTo>
                  <a:pt x="419696" y="196452"/>
                </a:lnTo>
                <a:lnTo>
                  <a:pt x="419696" y="196452"/>
                </a:lnTo>
                <a:lnTo>
                  <a:pt x="428625" y="187522"/>
                </a:lnTo>
                <a:lnTo>
                  <a:pt x="419696" y="151804"/>
                </a:lnTo>
                <a:lnTo>
                  <a:pt x="419696" y="107156"/>
                </a:lnTo>
                <a:lnTo>
                  <a:pt x="41969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0" name="Freeform 1387689"/>
          <p:cNvSpPr/>
          <p:nvPr/>
        </p:nvSpPr>
        <p:spPr bwMode="auto">
          <a:xfrm>
            <a:off x="5304234" y="5393531"/>
            <a:ext cx="44650" cy="178595"/>
          </a:xfrm>
          <a:custGeom>
            <a:avLst/>
            <a:gdLst/>
            <a:ahLst/>
            <a:cxnLst/>
            <a:rect l="0" t="0" r="0" b="0"/>
            <a:pathLst>
              <a:path w="44650" h="178595">
                <a:moveTo>
                  <a:pt x="0" y="0"/>
                </a:moveTo>
                <a:lnTo>
                  <a:pt x="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33946"/>
                </a:lnTo>
                <a:lnTo>
                  <a:pt x="26789" y="160735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9" y="169664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1" name="Freeform 1387690"/>
          <p:cNvSpPr/>
          <p:nvPr/>
        </p:nvSpPr>
        <p:spPr bwMode="auto">
          <a:xfrm>
            <a:off x="5250656" y="5214938"/>
            <a:ext cx="44650" cy="62508"/>
          </a:xfrm>
          <a:custGeom>
            <a:avLst/>
            <a:gdLst/>
            <a:ahLst/>
            <a:cxnLst/>
            <a:rect l="0" t="0" r="0" b="0"/>
            <a:pathLst>
              <a:path w="44650" h="6250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26789" y="35718"/>
                </a:lnTo>
                <a:lnTo>
                  <a:pt x="35719" y="53578"/>
                </a:lnTo>
                <a:lnTo>
                  <a:pt x="44649" y="62507"/>
                </a:lnTo>
                <a:lnTo>
                  <a:pt x="44649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2" name="Freeform 1387691"/>
          <p:cNvSpPr/>
          <p:nvPr/>
        </p:nvSpPr>
        <p:spPr bwMode="auto">
          <a:xfrm>
            <a:off x="5402461" y="5357813"/>
            <a:ext cx="71438" cy="178594"/>
          </a:xfrm>
          <a:custGeom>
            <a:avLst/>
            <a:gdLst/>
            <a:ahLst/>
            <a:cxnLst/>
            <a:rect l="0" t="0" r="0" b="0"/>
            <a:pathLst>
              <a:path w="71438" h="178594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69664"/>
                </a:lnTo>
                <a:lnTo>
                  <a:pt x="0" y="151804"/>
                </a:lnTo>
                <a:lnTo>
                  <a:pt x="0" y="125015"/>
                </a:lnTo>
                <a:lnTo>
                  <a:pt x="0" y="98226"/>
                </a:lnTo>
                <a:lnTo>
                  <a:pt x="8930" y="62507"/>
                </a:lnTo>
                <a:lnTo>
                  <a:pt x="8930" y="35718"/>
                </a:lnTo>
                <a:lnTo>
                  <a:pt x="8930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35718"/>
                </a:lnTo>
                <a:lnTo>
                  <a:pt x="35719" y="53578"/>
                </a:lnTo>
                <a:lnTo>
                  <a:pt x="44648" y="80367"/>
                </a:lnTo>
                <a:lnTo>
                  <a:pt x="53578" y="107156"/>
                </a:lnTo>
                <a:lnTo>
                  <a:pt x="62508" y="125015"/>
                </a:lnTo>
                <a:lnTo>
                  <a:pt x="71437" y="133945"/>
                </a:lnTo>
                <a:lnTo>
                  <a:pt x="71437" y="133945"/>
                </a:lnTo>
                <a:lnTo>
                  <a:pt x="71437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3" name="Freeform 1387692"/>
          <p:cNvSpPr/>
          <p:nvPr/>
        </p:nvSpPr>
        <p:spPr bwMode="auto">
          <a:xfrm>
            <a:off x="5456039" y="5331023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107156" y="0"/>
                </a:moveTo>
                <a:lnTo>
                  <a:pt x="98227" y="0"/>
                </a:lnTo>
                <a:lnTo>
                  <a:pt x="80367" y="8930"/>
                </a:lnTo>
                <a:lnTo>
                  <a:pt x="62508" y="26790"/>
                </a:lnTo>
                <a:lnTo>
                  <a:pt x="44649" y="44649"/>
                </a:lnTo>
                <a:lnTo>
                  <a:pt x="35719" y="62508"/>
                </a:lnTo>
                <a:lnTo>
                  <a:pt x="35719" y="80368"/>
                </a:lnTo>
                <a:lnTo>
                  <a:pt x="44649" y="89297"/>
                </a:lnTo>
                <a:lnTo>
                  <a:pt x="62508" y="98227"/>
                </a:lnTo>
                <a:lnTo>
                  <a:pt x="80367" y="107157"/>
                </a:lnTo>
                <a:lnTo>
                  <a:pt x="98227" y="116086"/>
                </a:lnTo>
                <a:lnTo>
                  <a:pt x="116086" y="125016"/>
                </a:lnTo>
                <a:lnTo>
                  <a:pt x="125016" y="133946"/>
                </a:lnTo>
                <a:lnTo>
                  <a:pt x="125016" y="142875"/>
                </a:lnTo>
                <a:lnTo>
                  <a:pt x="116086" y="151805"/>
                </a:lnTo>
                <a:lnTo>
                  <a:pt x="89297" y="160735"/>
                </a:lnTo>
                <a:lnTo>
                  <a:pt x="62508" y="160735"/>
                </a:lnTo>
                <a:lnTo>
                  <a:pt x="35719" y="160735"/>
                </a:lnTo>
                <a:lnTo>
                  <a:pt x="17859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8930" y="98227"/>
                </a:lnTo>
                <a:lnTo>
                  <a:pt x="17859" y="80368"/>
                </a:lnTo>
                <a:lnTo>
                  <a:pt x="35719" y="53579"/>
                </a:lnTo>
                <a:lnTo>
                  <a:pt x="35719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4" name="Freeform 1387693"/>
          <p:cNvSpPr/>
          <p:nvPr/>
        </p:nvSpPr>
        <p:spPr bwMode="auto">
          <a:xfrm>
            <a:off x="5661422" y="5241727"/>
            <a:ext cx="26790" cy="241102"/>
          </a:xfrm>
          <a:custGeom>
            <a:avLst/>
            <a:gdLst/>
            <a:ahLst/>
            <a:cxnLst/>
            <a:rect l="0" t="0" r="0" b="0"/>
            <a:pathLst>
              <a:path w="26790" h="241102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89296"/>
                </a:lnTo>
                <a:lnTo>
                  <a:pt x="17859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41101"/>
                </a:lnTo>
                <a:lnTo>
                  <a:pt x="0" y="232171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6" name="Freeform 1387695"/>
          <p:cNvSpPr/>
          <p:nvPr/>
        </p:nvSpPr>
        <p:spPr bwMode="auto">
          <a:xfrm>
            <a:off x="5589984" y="5348883"/>
            <a:ext cx="160736" cy="44649"/>
          </a:xfrm>
          <a:custGeom>
            <a:avLst/>
            <a:gdLst/>
            <a:ahLst/>
            <a:cxnLst/>
            <a:rect l="0" t="0" r="0" b="0"/>
            <a:pathLst>
              <a:path w="160736" h="44649">
                <a:moveTo>
                  <a:pt x="0" y="44648"/>
                </a:moveTo>
                <a:lnTo>
                  <a:pt x="8930" y="35719"/>
                </a:lnTo>
                <a:lnTo>
                  <a:pt x="26789" y="35719"/>
                </a:lnTo>
                <a:lnTo>
                  <a:pt x="62508" y="26789"/>
                </a:lnTo>
                <a:lnTo>
                  <a:pt x="89297" y="17859"/>
                </a:lnTo>
                <a:lnTo>
                  <a:pt x="125016" y="17859"/>
                </a:lnTo>
                <a:lnTo>
                  <a:pt x="14287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7" name="Freeform 1387696"/>
          <p:cNvSpPr/>
          <p:nvPr/>
        </p:nvSpPr>
        <p:spPr bwMode="auto">
          <a:xfrm>
            <a:off x="5661422" y="4625578"/>
            <a:ext cx="250032" cy="1116211"/>
          </a:xfrm>
          <a:custGeom>
            <a:avLst/>
            <a:gdLst/>
            <a:ahLst/>
            <a:cxnLst/>
            <a:rect l="0" t="0" r="0" b="0"/>
            <a:pathLst>
              <a:path w="250032" h="1116211">
                <a:moveTo>
                  <a:pt x="0" y="8929"/>
                </a:moveTo>
                <a:lnTo>
                  <a:pt x="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44648" y="26789"/>
                </a:lnTo>
                <a:lnTo>
                  <a:pt x="71437" y="62508"/>
                </a:lnTo>
                <a:lnTo>
                  <a:pt x="107156" y="107156"/>
                </a:lnTo>
                <a:lnTo>
                  <a:pt x="151805" y="169664"/>
                </a:lnTo>
                <a:lnTo>
                  <a:pt x="196453" y="250031"/>
                </a:lnTo>
                <a:lnTo>
                  <a:pt x="232172" y="348258"/>
                </a:lnTo>
                <a:lnTo>
                  <a:pt x="250031" y="473274"/>
                </a:lnTo>
                <a:lnTo>
                  <a:pt x="250031" y="616149"/>
                </a:lnTo>
                <a:lnTo>
                  <a:pt x="232172" y="759024"/>
                </a:lnTo>
                <a:lnTo>
                  <a:pt x="214312" y="892969"/>
                </a:lnTo>
                <a:lnTo>
                  <a:pt x="187523" y="1000124"/>
                </a:lnTo>
                <a:lnTo>
                  <a:pt x="160734" y="1080492"/>
                </a:lnTo>
                <a:lnTo>
                  <a:pt x="142875" y="1116210"/>
                </a:lnTo>
                <a:lnTo>
                  <a:pt x="142875" y="1116210"/>
                </a:lnTo>
                <a:lnTo>
                  <a:pt x="160734" y="1080492"/>
                </a:lnTo>
                <a:lnTo>
                  <a:pt x="178594" y="1009054"/>
                </a:lnTo>
                <a:lnTo>
                  <a:pt x="178594" y="10090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8" name="Freeform 1387697"/>
          <p:cNvSpPr/>
          <p:nvPr/>
        </p:nvSpPr>
        <p:spPr bwMode="auto">
          <a:xfrm>
            <a:off x="6277570" y="5080992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17860"/>
                </a:moveTo>
                <a:lnTo>
                  <a:pt x="8930" y="17860"/>
                </a:lnTo>
                <a:lnTo>
                  <a:pt x="26789" y="17860"/>
                </a:lnTo>
                <a:lnTo>
                  <a:pt x="71438" y="8930"/>
                </a:lnTo>
                <a:lnTo>
                  <a:pt x="107157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699" name="Freeform 1387698"/>
          <p:cNvSpPr/>
          <p:nvPr/>
        </p:nvSpPr>
        <p:spPr bwMode="auto">
          <a:xfrm>
            <a:off x="6179344" y="5197078"/>
            <a:ext cx="294680" cy="53579"/>
          </a:xfrm>
          <a:custGeom>
            <a:avLst/>
            <a:gdLst/>
            <a:ahLst/>
            <a:cxnLst/>
            <a:rect l="0" t="0" r="0" b="0"/>
            <a:pathLst>
              <a:path w="294680" h="53579">
                <a:moveTo>
                  <a:pt x="0" y="53578"/>
                </a:moveTo>
                <a:lnTo>
                  <a:pt x="0" y="53578"/>
                </a:lnTo>
                <a:lnTo>
                  <a:pt x="8929" y="44649"/>
                </a:lnTo>
                <a:lnTo>
                  <a:pt x="17859" y="44649"/>
                </a:lnTo>
                <a:lnTo>
                  <a:pt x="44648" y="35719"/>
                </a:lnTo>
                <a:lnTo>
                  <a:pt x="89297" y="17860"/>
                </a:lnTo>
                <a:lnTo>
                  <a:pt x="133945" y="8930"/>
                </a:lnTo>
                <a:lnTo>
                  <a:pt x="196453" y="8930"/>
                </a:lnTo>
                <a:lnTo>
                  <a:pt x="250031" y="0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1" name="Freeform 1387700"/>
          <p:cNvSpPr/>
          <p:nvPr/>
        </p:nvSpPr>
        <p:spPr bwMode="auto">
          <a:xfrm>
            <a:off x="6849070" y="4777382"/>
            <a:ext cx="330400" cy="107158"/>
          </a:xfrm>
          <a:custGeom>
            <a:avLst/>
            <a:gdLst/>
            <a:ahLst/>
            <a:cxnLst/>
            <a:rect l="0" t="0" r="0" b="0"/>
            <a:pathLst>
              <a:path w="330400" h="107158">
                <a:moveTo>
                  <a:pt x="0" y="107157"/>
                </a:moveTo>
                <a:lnTo>
                  <a:pt x="0" y="107157"/>
                </a:lnTo>
                <a:lnTo>
                  <a:pt x="0" y="107157"/>
                </a:lnTo>
                <a:lnTo>
                  <a:pt x="8930" y="98227"/>
                </a:lnTo>
                <a:lnTo>
                  <a:pt x="26789" y="89297"/>
                </a:lnTo>
                <a:lnTo>
                  <a:pt x="62508" y="80368"/>
                </a:lnTo>
                <a:lnTo>
                  <a:pt x="107157" y="71438"/>
                </a:lnTo>
                <a:lnTo>
                  <a:pt x="160735" y="62508"/>
                </a:lnTo>
                <a:lnTo>
                  <a:pt x="214313" y="44649"/>
                </a:lnTo>
                <a:lnTo>
                  <a:pt x="267891" y="35719"/>
                </a:lnTo>
                <a:lnTo>
                  <a:pt x="303610" y="17860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2" name="Freeform 1387701"/>
          <p:cNvSpPr/>
          <p:nvPr/>
        </p:nvSpPr>
        <p:spPr bwMode="auto">
          <a:xfrm>
            <a:off x="6590109" y="4813101"/>
            <a:ext cx="491134" cy="625080"/>
          </a:xfrm>
          <a:custGeom>
            <a:avLst/>
            <a:gdLst/>
            <a:ahLst/>
            <a:cxnLst/>
            <a:rect l="0" t="0" r="0" b="0"/>
            <a:pathLst>
              <a:path w="491134" h="625080">
                <a:moveTo>
                  <a:pt x="196454" y="0"/>
                </a:moveTo>
                <a:lnTo>
                  <a:pt x="187524" y="0"/>
                </a:lnTo>
                <a:lnTo>
                  <a:pt x="187524" y="0"/>
                </a:lnTo>
                <a:lnTo>
                  <a:pt x="178594" y="8930"/>
                </a:lnTo>
                <a:lnTo>
                  <a:pt x="169664" y="26789"/>
                </a:lnTo>
                <a:lnTo>
                  <a:pt x="160735" y="44649"/>
                </a:lnTo>
                <a:lnTo>
                  <a:pt x="160735" y="80368"/>
                </a:lnTo>
                <a:lnTo>
                  <a:pt x="151805" y="125016"/>
                </a:lnTo>
                <a:lnTo>
                  <a:pt x="151805" y="178594"/>
                </a:lnTo>
                <a:lnTo>
                  <a:pt x="151805" y="214313"/>
                </a:lnTo>
                <a:lnTo>
                  <a:pt x="151805" y="250032"/>
                </a:lnTo>
                <a:lnTo>
                  <a:pt x="160735" y="258962"/>
                </a:lnTo>
                <a:lnTo>
                  <a:pt x="169664" y="267891"/>
                </a:lnTo>
                <a:lnTo>
                  <a:pt x="178594" y="258962"/>
                </a:lnTo>
                <a:lnTo>
                  <a:pt x="196454" y="241102"/>
                </a:lnTo>
                <a:lnTo>
                  <a:pt x="205383" y="214313"/>
                </a:lnTo>
                <a:lnTo>
                  <a:pt x="214313" y="187524"/>
                </a:lnTo>
                <a:lnTo>
                  <a:pt x="241102" y="160735"/>
                </a:lnTo>
                <a:lnTo>
                  <a:pt x="258961" y="142876"/>
                </a:lnTo>
                <a:lnTo>
                  <a:pt x="285750" y="133946"/>
                </a:lnTo>
                <a:lnTo>
                  <a:pt x="312539" y="133946"/>
                </a:lnTo>
                <a:lnTo>
                  <a:pt x="348258" y="142876"/>
                </a:lnTo>
                <a:lnTo>
                  <a:pt x="392907" y="169665"/>
                </a:lnTo>
                <a:lnTo>
                  <a:pt x="428625" y="196454"/>
                </a:lnTo>
                <a:lnTo>
                  <a:pt x="464344" y="241102"/>
                </a:lnTo>
                <a:lnTo>
                  <a:pt x="491133" y="285751"/>
                </a:lnTo>
                <a:lnTo>
                  <a:pt x="491133" y="330399"/>
                </a:lnTo>
                <a:lnTo>
                  <a:pt x="473274" y="383977"/>
                </a:lnTo>
                <a:lnTo>
                  <a:pt x="437555" y="428626"/>
                </a:lnTo>
                <a:lnTo>
                  <a:pt x="375047" y="482204"/>
                </a:lnTo>
                <a:lnTo>
                  <a:pt x="303610" y="526852"/>
                </a:lnTo>
                <a:lnTo>
                  <a:pt x="223243" y="562571"/>
                </a:lnTo>
                <a:lnTo>
                  <a:pt x="151805" y="589360"/>
                </a:lnTo>
                <a:lnTo>
                  <a:pt x="80368" y="616149"/>
                </a:lnTo>
                <a:lnTo>
                  <a:pt x="26789" y="625079"/>
                </a:lnTo>
                <a:lnTo>
                  <a:pt x="0" y="625079"/>
                </a:lnTo>
                <a:lnTo>
                  <a:pt x="0" y="616149"/>
                </a:lnTo>
                <a:lnTo>
                  <a:pt x="26789" y="598290"/>
                </a:lnTo>
                <a:lnTo>
                  <a:pt x="80368" y="580430"/>
                </a:lnTo>
                <a:lnTo>
                  <a:pt x="142875" y="553641"/>
                </a:lnTo>
                <a:lnTo>
                  <a:pt x="142875" y="55364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3" name="Freeform 1387702"/>
          <p:cNvSpPr/>
          <p:nvPr/>
        </p:nvSpPr>
        <p:spPr bwMode="auto">
          <a:xfrm>
            <a:off x="7277695" y="4795242"/>
            <a:ext cx="437556" cy="446486"/>
          </a:xfrm>
          <a:custGeom>
            <a:avLst/>
            <a:gdLst/>
            <a:ahLst/>
            <a:cxnLst/>
            <a:rect l="0" t="0" r="0" b="0"/>
            <a:pathLst>
              <a:path w="437556" h="446486">
                <a:moveTo>
                  <a:pt x="241102" y="366117"/>
                </a:moveTo>
                <a:lnTo>
                  <a:pt x="241102" y="366117"/>
                </a:lnTo>
                <a:lnTo>
                  <a:pt x="241102" y="366117"/>
                </a:lnTo>
                <a:lnTo>
                  <a:pt x="232172" y="375047"/>
                </a:lnTo>
                <a:lnTo>
                  <a:pt x="232172" y="375047"/>
                </a:lnTo>
                <a:lnTo>
                  <a:pt x="232172" y="366117"/>
                </a:lnTo>
                <a:lnTo>
                  <a:pt x="232172" y="357188"/>
                </a:lnTo>
                <a:lnTo>
                  <a:pt x="241102" y="339328"/>
                </a:lnTo>
                <a:lnTo>
                  <a:pt x="250032" y="312539"/>
                </a:lnTo>
                <a:lnTo>
                  <a:pt x="250032" y="267891"/>
                </a:lnTo>
                <a:lnTo>
                  <a:pt x="250032" y="223242"/>
                </a:lnTo>
                <a:lnTo>
                  <a:pt x="250032" y="178594"/>
                </a:lnTo>
                <a:lnTo>
                  <a:pt x="250032" y="125016"/>
                </a:lnTo>
                <a:lnTo>
                  <a:pt x="250032" y="80367"/>
                </a:lnTo>
                <a:lnTo>
                  <a:pt x="250032" y="44648"/>
                </a:lnTo>
                <a:lnTo>
                  <a:pt x="250032" y="17859"/>
                </a:lnTo>
                <a:lnTo>
                  <a:pt x="250032" y="0"/>
                </a:lnTo>
                <a:lnTo>
                  <a:pt x="258961" y="0"/>
                </a:lnTo>
                <a:lnTo>
                  <a:pt x="258961" y="8929"/>
                </a:lnTo>
                <a:lnTo>
                  <a:pt x="267891" y="17859"/>
                </a:lnTo>
                <a:lnTo>
                  <a:pt x="276821" y="35719"/>
                </a:lnTo>
                <a:lnTo>
                  <a:pt x="303610" y="62508"/>
                </a:lnTo>
                <a:lnTo>
                  <a:pt x="321469" y="98227"/>
                </a:lnTo>
                <a:lnTo>
                  <a:pt x="348258" y="133946"/>
                </a:lnTo>
                <a:lnTo>
                  <a:pt x="366118" y="178594"/>
                </a:lnTo>
                <a:lnTo>
                  <a:pt x="392907" y="214313"/>
                </a:lnTo>
                <a:lnTo>
                  <a:pt x="410766" y="250031"/>
                </a:lnTo>
                <a:lnTo>
                  <a:pt x="419696" y="276821"/>
                </a:lnTo>
                <a:lnTo>
                  <a:pt x="428625" y="294680"/>
                </a:lnTo>
                <a:lnTo>
                  <a:pt x="437555" y="303610"/>
                </a:lnTo>
                <a:lnTo>
                  <a:pt x="428625" y="312539"/>
                </a:lnTo>
                <a:lnTo>
                  <a:pt x="419696" y="303610"/>
                </a:lnTo>
                <a:lnTo>
                  <a:pt x="401836" y="294680"/>
                </a:lnTo>
                <a:lnTo>
                  <a:pt x="383977" y="285750"/>
                </a:lnTo>
                <a:lnTo>
                  <a:pt x="348258" y="258961"/>
                </a:lnTo>
                <a:lnTo>
                  <a:pt x="312539" y="241102"/>
                </a:lnTo>
                <a:lnTo>
                  <a:pt x="267891" y="214313"/>
                </a:lnTo>
                <a:lnTo>
                  <a:pt x="223243" y="196453"/>
                </a:lnTo>
                <a:lnTo>
                  <a:pt x="178594" y="187524"/>
                </a:lnTo>
                <a:lnTo>
                  <a:pt x="133946" y="178594"/>
                </a:lnTo>
                <a:lnTo>
                  <a:pt x="98227" y="169664"/>
                </a:lnTo>
                <a:lnTo>
                  <a:pt x="80368" y="169664"/>
                </a:lnTo>
                <a:lnTo>
                  <a:pt x="71438" y="160735"/>
                </a:lnTo>
                <a:lnTo>
                  <a:pt x="80368" y="160735"/>
                </a:lnTo>
                <a:lnTo>
                  <a:pt x="116086" y="151805"/>
                </a:lnTo>
                <a:lnTo>
                  <a:pt x="169664" y="133946"/>
                </a:lnTo>
                <a:lnTo>
                  <a:pt x="232172" y="125016"/>
                </a:lnTo>
                <a:lnTo>
                  <a:pt x="294680" y="116086"/>
                </a:lnTo>
                <a:lnTo>
                  <a:pt x="348258" y="107156"/>
                </a:lnTo>
                <a:lnTo>
                  <a:pt x="392907" y="107156"/>
                </a:lnTo>
                <a:lnTo>
                  <a:pt x="419696" y="107156"/>
                </a:lnTo>
                <a:lnTo>
                  <a:pt x="419696" y="125016"/>
                </a:lnTo>
                <a:lnTo>
                  <a:pt x="410766" y="151805"/>
                </a:lnTo>
                <a:lnTo>
                  <a:pt x="383977" y="187524"/>
                </a:lnTo>
                <a:lnTo>
                  <a:pt x="339328" y="223242"/>
                </a:lnTo>
                <a:lnTo>
                  <a:pt x="276821" y="276821"/>
                </a:lnTo>
                <a:lnTo>
                  <a:pt x="214313" y="321469"/>
                </a:lnTo>
                <a:lnTo>
                  <a:pt x="151805" y="357188"/>
                </a:lnTo>
                <a:lnTo>
                  <a:pt x="98227" y="392906"/>
                </a:lnTo>
                <a:lnTo>
                  <a:pt x="53578" y="419696"/>
                </a:lnTo>
                <a:lnTo>
                  <a:pt x="17860" y="437555"/>
                </a:lnTo>
                <a:lnTo>
                  <a:pt x="0" y="446485"/>
                </a:lnTo>
                <a:lnTo>
                  <a:pt x="17860" y="437555"/>
                </a:lnTo>
                <a:lnTo>
                  <a:pt x="53578" y="419696"/>
                </a:lnTo>
                <a:lnTo>
                  <a:pt x="107157" y="392906"/>
                </a:lnTo>
                <a:lnTo>
                  <a:pt x="169664" y="357188"/>
                </a:lnTo>
                <a:lnTo>
                  <a:pt x="169664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4" name="Freeform 1387703"/>
          <p:cNvSpPr/>
          <p:nvPr/>
        </p:nvSpPr>
        <p:spPr bwMode="auto">
          <a:xfrm>
            <a:off x="7840266" y="4830961"/>
            <a:ext cx="392906" cy="294681"/>
          </a:xfrm>
          <a:custGeom>
            <a:avLst/>
            <a:gdLst/>
            <a:ahLst/>
            <a:cxnLst/>
            <a:rect l="0" t="0" r="0" b="0"/>
            <a:pathLst>
              <a:path w="392906" h="294681">
                <a:moveTo>
                  <a:pt x="276820" y="0"/>
                </a:moveTo>
                <a:lnTo>
                  <a:pt x="276820" y="0"/>
                </a:lnTo>
                <a:lnTo>
                  <a:pt x="267890" y="0"/>
                </a:lnTo>
                <a:lnTo>
                  <a:pt x="267890" y="0"/>
                </a:lnTo>
                <a:lnTo>
                  <a:pt x="258961" y="0"/>
                </a:lnTo>
                <a:lnTo>
                  <a:pt x="241101" y="0"/>
                </a:lnTo>
                <a:lnTo>
                  <a:pt x="223242" y="0"/>
                </a:lnTo>
                <a:lnTo>
                  <a:pt x="187523" y="8929"/>
                </a:lnTo>
                <a:lnTo>
                  <a:pt x="142875" y="35718"/>
                </a:lnTo>
                <a:lnTo>
                  <a:pt x="98226" y="62508"/>
                </a:lnTo>
                <a:lnTo>
                  <a:pt x="53578" y="98227"/>
                </a:lnTo>
                <a:lnTo>
                  <a:pt x="17859" y="133945"/>
                </a:lnTo>
                <a:lnTo>
                  <a:pt x="0" y="178594"/>
                </a:lnTo>
                <a:lnTo>
                  <a:pt x="8929" y="214312"/>
                </a:lnTo>
                <a:lnTo>
                  <a:pt x="44648" y="241102"/>
                </a:lnTo>
                <a:lnTo>
                  <a:pt x="107156" y="267891"/>
                </a:lnTo>
                <a:lnTo>
                  <a:pt x="187523" y="285750"/>
                </a:lnTo>
                <a:lnTo>
                  <a:pt x="267890" y="294680"/>
                </a:lnTo>
                <a:lnTo>
                  <a:pt x="339328" y="285750"/>
                </a:lnTo>
                <a:lnTo>
                  <a:pt x="392905" y="267891"/>
                </a:lnTo>
                <a:lnTo>
                  <a:pt x="392905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5" name="Freeform 1387704"/>
          <p:cNvSpPr/>
          <p:nvPr/>
        </p:nvSpPr>
        <p:spPr bwMode="auto">
          <a:xfrm>
            <a:off x="8277820" y="4822031"/>
            <a:ext cx="125016" cy="285751"/>
          </a:xfrm>
          <a:custGeom>
            <a:avLst/>
            <a:gdLst/>
            <a:ahLst/>
            <a:cxnLst/>
            <a:rect l="0" t="0" r="0" b="0"/>
            <a:pathLst>
              <a:path w="125016" h="285751">
                <a:moveTo>
                  <a:pt x="53578" y="8930"/>
                </a:move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53578"/>
                </a:lnTo>
                <a:lnTo>
                  <a:pt x="17859" y="98227"/>
                </a:lnTo>
                <a:lnTo>
                  <a:pt x="8929" y="133946"/>
                </a:lnTo>
                <a:lnTo>
                  <a:pt x="0" y="178594"/>
                </a:lnTo>
                <a:lnTo>
                  <a:pt x="8929" y="214313"/>
                </a:lnTo>
                <a:lnTo>
                  <a:pt x="35718" y="250032"/>
                </a:lnTo>
                <a:lnTo>
                  <a:pt x="62507" y="276821"/>
                </a:lnTo>
                <a:lnTo>
                  <a:pt x="89296" y="285750"/>
                </a:lnTo>
                <a:lnTo>
                  <a:pt x="107156" y="285750"/>
                </a:lnTo>
                <a:lnTo>
                  <a:pt x="125015" y="267891"/>
                </a:lnTo>
                <a:lnTo>
                  <a:pt x="125015" y="241102"/>
                </a:lnTo>
                <a:lnTo>
                  <a:pt x="125015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6" name="Freeform 1387705"/>
          <p:cNvSpPr/>
          <p:nvPr/>
        </p:nvSpPr>
        <p:spPr bwMode="auto">
          <a:xfrm>
            <a:off x="8447484" y="4768453"/>
            <a:ext cx="35719" cy="366118"/>
          </a:xfrm>
          <a:custGeom>
            <a:avLst/>
            <a:gdLst/>
            <a:ahLst/>
            <a:cxnLst/>
            <a:rect l="0" t="0" r="0" b="0"/>
            <a:pathLst>
              <a:path w="35719" h="366118">
                <a:moveTo>
                  <a:pt x="26789" y="0"/>
                </a:moveTo>
                <a:lnTo>
                  <a:pt x="26789" y="0"/>
                </a:lnTo>
                <a:lnTo>
                  <a:pt x="35718" y="8929"/>
                </a:lnTo>
                <a:lnTo>
                  <a:pt x="35718" y="26789"/>
                </a:lnTo>
                <a:lnTo>
                  <a:pt x="26789" y="62508"/>
                </a:lnTo>
                <a:lnTo>
                  <a:pt x="26789" y="107156"/>
                </a:lnTo>
                <a:lnTo>
                  <a:pt x="17859" y="151805"/>
                </a:lnTo>
                <a:lnTo>
                  <a:pt x="8929" y="205383"/>
                </a:lnTo>
                <a:lnTo>
                  <a:pt x="8929" y="258961"/>
                </a:lnTo>
                <a:lnTo>
                  <a:pt x="0" y="303610"/>
                </a:lnTo>
                <a:lnTo>
                  <a:pt x="0" y="339328"/>
                </a:lnTo>
                <a:lnTo>
                  <a:pt x="8929" y="357188"/>
                </a:lnTo>
                <a:lnTo>
                  <a:pt x="8929" y="366117"/>
                </a:lnTo>
                <a:lnTo>
                  <a:pt x="8929" y="357188"/>
                </a:lnTo>
                <a:lnTo>
                  <a:pt x="8929" y="339328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7" name="Freeform 1387706"/>
          <p:cNvSpPr/>
          <p:nvPr/>
        </p:nvSpPr>
        <p:spPr bwMode="auto">
          <a:xfrm>
            <a:off x="8286749" y="4688086"/>
            <a:ext cx="267892" cy="80368"/>
          </a:xfrm>
          <a:custGeom>
            <a:avLst/>
            <a:gdLst/>
            <a:ahLst/>
            <a:cxnLst/>
            <a:rect l="0" t="0" r="0" b="0"/>
            <a:pathLst>
              <a:path w="267892" h="80368">
                <a:moveTo>
                  <a:pt x="0" y="80367"/>
                </a:moveTo>
                <a:lnTo>
                  <a:pt x="0" y="71437"/>
                </a:lnTo>
                <a:lnTo>
                  <a:pt x="17860" y="62507"/>
                </a:lnTo>
                <a:lnTo>
                  <a:pt x="35719" y="53578"/>
                </a:lnTo>
                <a:lnTo>
                  <a:pt x="62508" y="35718"/>
                </a:lnTo>
                <a:lnTo>
                  <a:pt x="107156" y="26789"/>
                </a:lnTo>
                <a:lnTo>
                  <a:pt x="151805" y="26789"/>
                </a:lnTo>
                <a:lnTo>
                  <a:pt x="196453" y="17859"/>
                </a:lnTo>
                <a:lnTo>
                  <a:pt x="241102" y="892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8" name="Freeform 1387707"/>
          <p:cNvSpPr/>
          <p:nvPr/>
        </p:nvSpPr>
        <p:spPr bwMode="auto">
          <a:xfrm>
            <a:off x="5286375" y="803672"/>
            <a:ext cx="294681" cy="294680"/>
          </a:xfrm>
          <a:custGeom>
            <a:avLst/>
            <a:gdLst/>
            <a:ahLst/>
            <a:cxnLst/>
            <a:rect l="0" t="0" r="0" b="0"/>
            <a:pathLst>
              <a:path w="294681" h="294680">
                <a:moveTo>
                  <a:pt x="169664" y="26789"/>
                </a:moveTo>
                <a:lnTo>
                  <a:pt x="169664" y="26789"/>
                </a:lnTo>
                <a:lnTo>
                  <a:pt x="169664" y="17859"/>
                </a:lnTo>
                <a:lnTo>
                  <a:pt x="160734" y="8929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89297" y="53578"/>
                </a:lnTo>
                <a:lnTo>
                  <a:pt x="53578" y="98226"/>
                </a:lnTo>
                <a:lnTo>
                  <a:pt x="26789" y="142875"/>
                </a:lnTo>
                <a:lnTo>
                  <a:pt x="8930" y="187523"/>
                </a:lnTo>
                <a:lnTo>
                  <a:pt x="0" y="223242"/>
                </a:lnTo>
                <a:lnTo>
                  <a:pt x="8930" y="258961"/>
                </a:lnTo>
                <a:lnTo>
                  <a:pt x="35719" y="276820"/>
                </a:lnTo>
                <a:lnTo>
                  <a:pt x="71438" y="294679"/>
                </a:lnTo>
                <a:lnTo>
                  <a:pt x="125016" y="294679"/>
                </a:lnTo>
                <a:lnTo>
                  <a:pt x="178594" y="294679"/>
                </a:lnTo>
                <a:lnTo>
                  <a:pt x="241102" y="276820"/>
                </a:lnTo>
                <a:lnTo>
                  <a:pt x="294680" y="250031"/>
                </a:lnTo>
                <a:lnTo>
                  <a:pt x="29468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09" name="Freeform 1387708"/>
          <p:cNvSpPr/>
          <p:nvPr/>
        </p:nvSpPr>
        <p:spPr bwMode="auto">
          <a:xfrm>
            <a:off x="5536406" y="776883"/>
            <a:ext cx="303611" cy="303610"/>
          </a:xfrm>
          <a:custGeom>
            <a:avLst/>
            <a:gdLst/>
            <a:ahLst/>
            <a:cxnLst/>
            <a:rect l="0" t="0" r="0" b="0"/>
            <a:pathLst>
              <a:path w="303611" h="303610">
                <a:moveTo>
                  <a:pt x="169664" y="35718"/>
                </a:moveTo>
                <a:lnTo>
                  <a:pt x="160735" y="26789"/>
                </a:lnTo>
                <a:lnTo>
                  <a:pt x="160735" y="17859"/>
                </a:lnTo>
                <a:lnTo>
                  <a:pt x="160735" y="8929"/>
                </a:lnTo>
                <a:lnTo>
                  <a:pt x="151805" y="0"/>
                </a:lnTo>
                <a:lnTo>
                  <a:pt x="142875" y="8929"/>
                </a:lnTo>
                <a:lnTo>
                  <a:pt x="116086" y="17859"/>
                </a:lnTo>
                <a:lnTo>
                  <a:pt x="89297" y="44648"/>
                </a:lnTo>
                <a:lnTo>
                  <a:pt x="62508" y="80367"/>
                </a:lnTo>
                <a:lnTo>
                  <a:pt x="26789" y="133945"/>
                </a:lnTo>
                <a:lnTo>
                  <a:pt x="8930" y="178593"/>
                </a:lnTo>
                <a:lnTo>
                  <a:pt x="0" y="223242"/>
                </a:lnTo>
                <a:lnTo>
                  <a:pt x="8930" y="258961"/>
                </a:lnTo>
                <a:lnTo>
                  <a:pt x="26789" y="285750"/>
                </a:lnTo>
                <a:lnTo>
                  <a:pt x="62508" y="303609"/>
                </a:lnTo>
                <a:lnTo>
                  <a:pt x="116086" y="303609"/>
                </a:lnTo>
                <a:lnTo>
                  <a:pt x="169664" y="303609"/>
                </a:lnTo>
                <a:lnTo>
                  <a:pt x="223242" y="285750"/>
                </a:lnTo>
                <a:lnTo>
                  <a:pt x="267891" y="258961"/>
                </a:lnTo>
                <a:lnTo>
                  <a:pt x="303610" y="223242"/>
                </a:lnTo>
                <a:lnTo>
                  <a:pt x="30361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10" name="Freeform 1387709"/>
          <p:cNvSpPr/>
          <p:nvPr/>
        </p:nvSpPr>
        <p:spPr bwMode="auto">
          <a:xfrm>
            <a:off x="5848945" y="803672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26789" y="0"/>
                </a:moveTo>
                <a:lnTo>
                  <a:pt x="26789" y="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51804"/>
                </a:lnTo>
                <a:lnTo>
                  <a:pt x="26789" y="178594"/>
                </a:lnTo>
                <a:lnTo>
                  <a:pt x="26789" y="205383"/>
                </a:lnTo>
                <a:lnTo>
                  <a:pt x="35719" y="214312"/>
                </a:lnTo>
                <a:lnTo>
                  <a:pt x="44649" y="232172"/>
                </a:lnTo>
                <a:lnTo>
                  <a:pt x="44649" y="232172"/>
                </a:lnTo>
                <a:lnTo>
                  <a:pt x="53578" y="223242"/>
                </a:lnTo>
                <a:lnTo>
                  <a:pt x="44649" y="205383"/>
                </a:lnTo>
                <a:lnTo>
                  <a:pt x="35719" y="178594"/>
                </a:lnTo>
                <a:lnTo>
                  <a:pt x="17860" y="151804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7711" name="Freeform 1387710"/>
          <p:cNvSpPr/>
          <p:nvPr/>
        </p:nvSpPr>
        <p:spPr bwMode="auto">
          <a:xfrm>
            <a:off x="5715000" y="723305"/>
            <a:ext cx="366118" cy="53579"/>
          </a:xfrm>
          <a:custGeom>
            <a:avLst/>
            <a:gdLst/>
            <a:ahLst/>
            <a:cxnLst/>
            <a:rect l="0" t="0" r="0" b="0"/>
            <a:pathLst>
              <a:path w="366118" h="53579">
                <a:moveTo>
                  <a:pt x="893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17859" y="53578"/>
                </a:lnTo>
                <a:lnTo>
                  <a:pt x="53578" y="53578"/>
                </a:lnTo>
                <a:lnTo>
                  <a:pt x="98227" y="53578"/>
                </a:lnTo>
                <a:lnTo>
                  <a:pt x="151805" y="53578"/>
                </a:lnTo>
                <a:lnTo>
                  <a:pt x="214313" y="53578"/>
                </a:lnTo>
                <a:lnTo>
                  <a:pt x="267891" y="44648"/>
                </a:lnTo>
                <a:lnTo>
                  <a:pt x="312539" y="35718"/>
                </a:lnTo>
                <a:lnTo>
                  <a:pt x="339328" y="26789"/>
                </a:lnTo>
                <a:lnTo>
                  <a:pt x="357188" y="1785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16" name="Freeform 34815"/>
          <p:cNvSpPr/>
          <p:nvPr/>
        </p:nvSpPr>
        <p:spPr bwMode="auto">
          <a:xfrm>
            <a:off x="5982891" y="892969"/>
            <a:ext cx="169665" cy="1"/>
          </a:xfrm>
          <a:custGeom>
            <a:avLst/>
            <a:gdLst/>
            <a:ahLst/>
            <a:cxnLst/>
            <a:rect l="0" t="0" r="0" b="0"/>
            <a:pathLst>
              <a:path w="16966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5180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17" name="Freeform 34816"/>
          <p:cNvSpPr/>
          <p:nvPr/>
        </p:nvSpPr>
        <p:spPr bwMode="auto">
          <a:xfrm>
            <a:off x="5973961" y="973336"/>
            <a:ext cx="187524" cy="17860"/>
          </a:xfrm>
          <a:custGeom>
            <a:avLst/>
            <a:gdLst/>
            <a:ahLst/>
            <a:cxnLst/>
            <a:rect l="0" t="0" r="0" b="0"/>
            <a:pathLst>
              <a:path w="187524" h="17860">
                <a:moveTo>
                  <a:pt x="0" y="8930"/>
                </a:moveTo>
                <a:lnTo>
                  <a:pt x="893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98227" y="17859"/>
                </a:lnTo>
                <a:lnTo>
                  <a:pt x="133945" y="17859"/>
                </a:lnTo>
                <a:lnTo>
                  <a:pt x="16073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19" name="Freeform 34818"/>
          <p:cNvSpPr/>
          <p:nvPr/>
        </p:nvSpPr>
        <p:spPr bwMode="auto">
          <a:xfrm>
            <a:off x="6313289" y="785812"/>
            <a:ext cx="223243" cy="241103"/>
          </a:xfrm>
          <a:custGeom>
            <a:avLst/>
            <a:gdLst/>
            <a:ahLst/>
            <a:cxnLst/>
            <a:rect l="0" t="0" r="0" b="0"/>
            <a:pathLst>
              <a:path w="223243" h="241103">
                <a:moveTo>
                  <a:pt x="1785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8930" y="160735"/>
                </a:lnTo>
                <a:lnTo>
                  <a:pt x="8930" y="196454"/>
                </a:lnTo>
                <a:lnTo>
                  <a:pt x="0" y="214313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3"/>
                </a:lnTo>
                <a:lnTo>
                  <a:pt x="8930" y="205383"/>
                </a:lnTo>
                <a:lnTo>
                  <a:pt x="17859" y="178594"/>
                </a:lnTo>
                <a:lnTo>
                  <a:pt x="35719" y="142875"/>
                </a:lnTo>
                <a:lnTo>
                  <a:pt x="44649" y="98227"/>
                </a:lnTo>
                <a:lnTo>
                  <a:pt x="62508" y="62508"/>
                </a:lnTo>
                <a:lnTo>
                  <a:pt x="80367" y="26789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26789"/>
                </a:lnTo>
                <a:lnTo>
                  <a:pt x="107156" y="53579"/>
                </a:lnTo>
                <a:lnTo>
                  <a:pt x="98227" y="89297"/>
                </a:lnTo>
                <a:lnTo>
                  <a:pt x="98227" y="133946"/>
                </a:lnTo>
                <a:lnTo>
                  <a:pt x="89297" y="169664"/>
                </a:lnTo>
                <a:lnTo>
                  <a:pt x="89297" y="205383"/>
                </a:lnTo>
                <a:lnTo>
                  <a:pt x="89297" y="223243"/>
                </a:lnTo>
                <a:lnTo>
                  <a:pt x="89297" y="232172"/>
                </a:lnTo>
                <a:lnTo>
                  <a:pt x="89297" y="241102"/>
                </a:lnTo>
                <a:lnTo>
                  <a:pt x="98227" y="232172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33945" y="142875"/>
                </a:lnTo>
                <a:lnTo>
                  <a:pt x="142875" y="98227"/>
                </a:lnTo>
                <a:lnTo>
                  <a:pt x="160734" y="53579"/>
                </a:lnTo>
                <a:lnTo>
                  <a:pt x="178594" y="17860"/>
                </a:lnTo>
                <a:lnTo>
                  <a:pt x="187524" y="0"/>
                </a:lnTo>
                <a:lnTo>
                  <a:pt x="196453" y="8930"/>
                </a:lnTo>
                <a:lnTo>
                  <a:pt x="205383" y="35719"/>
                </a:lnTo>
                <a:lnTo>
                  <a:pt x="205383" y="71438"/>
                </a:lnTo>
                <a:lnTo>
                  <a:pt x="205383" y="107157"/>
                </a:lnTo>
                <a:lnTo>
                  <a:pt x="205383" y="151805"/>
                </a:lnTo>
                <a:lnTo>
                  <a:pt x="205383" y="178594"/>
                </a:lnTo>
                <a:lnTo>
                  <a:pt x="196453" y="205383"/>
                </a:lnTo>
                <a:lnTo>
                  <a:pt x="205383" y="223243"/>
                </a:lnTo>
                <a:lnTo>
                  <a:pt x="205383" y="223243"/>
                </a:lnTo>
                <a:lnTo>
                  <a:pt x="214313" y="214313"/>
                </a:lnTo>
                <a:lnTo>
                  <a:pt x="223242" y="196454"/>
                </a:lnTo>
                <a:lnTo>
                  <a:pt x="223242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0" name="Freeform 34819"/>
          <p:cNvSpPr/>
          <p:nvPr/>
        </p:nvSpPr>
        <p:spPr bwMode="auto">
          <a:xfrm>
            <a:off x="6545461" y="776883"/>
            <a:ext cx="428626" cy="339329"/>
          </a:xfrm>
          <a:custGeom>
            <a:avLst/>
            <a:gdLst/>
            <a:ahLst/>
            <a:cxnLst/>
            <a:rect l="0" t="0" r="0" b="0"/>
            <a:pathLst>
              <a:path w="428626" h="339329">
                <a:moveTo>
                  <a:pt x="89297" y="26789"/>
                </a:moveTo>
                <a:lnTo>
                  <a:pt x="89297" y="35718"/>
                </a:lnTo>
                <a:lnTo>
                  <a:pt x="80367" y="35718"/>
                </a:lnTo>
                <a:lnTo>
                  <a:pt x="62508" y="53578"/>
                </a:lnTo>
                <a:lnTo>
                  <a:pt x="44648" y="71437"/>
                </a:lnTo>
                <a:lnTo>
                  <a:pt x="35719" y="107156"/>
                </a:lnTo>
                <a:lnTo>
                  <a:pt x="17859" y="133945"/>
                </a:lnTo>
                <a:lnTo>
                  <a:pt x="8930" y="178593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0031"/>
                </a:lnTo>
                <a:lnTo>
                  <a:pt x="44648" y="241101"/>
                </a:lnTo>
                <a:lnTo>
                  <a:pt x="53578" y="214312"/>
                </a:lnTo>
                <a:lnTo>
                  <a:pt x="71437" y="178593"/>
                </a:lnTo>
                <a:lnTo>
                  <a:pt x="80367" y="142875"/>
                </a:lnTo>
                <a:lnTo>
                  <a:pt x="89297" y="107156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53578"/>
                </a:lnTo>
                <a:lnTo>
                  <a:pt x="107156" y="71437"/>
                </a:lnTo>
                <a:lnTo>
                  <a:pt x="98227" y="98226"/>
                </a:lnTo>
                <a:lnTo>
                  <a:pt x="98227" y="125015"/>
                </a:lnTo>
                <a:lnTo>
                  <a:pt x="89297" y="160734"/>
                </a:lnTo>
                <a:lnTo>
                  <a:pt x="80367" y="187523"/>
                </a:lnTo>
                <a:lnTo>
                  <a:pt x="80367" y="214312"/>
                </a:lnTo>
                <a:lnTo>
                  <a:pt x="89297" y="232172"/>
                </a:lnTo>
                <a:lnTo>
                  <a:pt x="98227" y="241101"/>
                </a:lnTo>
                <a:lnTo>
                  <a:pt x="107156" y="241101"/>
                </a:lnTo>
                <a:lnTo>
                  <a:pt x="125016" y="241101"/>
                </a:lnTo>
                <a:lnTo>
                  <a:pt x="142875" y="223242"/>
                </a:lnTo>
                <a:lnTo>
                  <a:pt x="169664" y="214312"/>
                </a:lnTo>
                <a:lnTo>
                  <a:pt x="196453" y="187523"/>
                </a:lnTo>
                <a:lnTo>
                  <a:pt x="214312" y="160734"/>
                </a:lnTo>
                <a:lnTo>
                  <a:pt x="241102" y="125015"/>
                </a:lnTo>
                <a:lnTo>
                  <a:pt x="258961" y="98226"/>
                </a:lnTo>
                <a:lnTo>
                  <a:pt x="258961" y="71437"/>
                </a:lnTo>
                <a:lnTo>
                  <a:pt x="267891" y="53578"/>
                </a:lnTo>
                <a:lnTo>
                  <a:pt x="258961" y="53578"/>
                </a:lnTo>
                <a:lnTo>
                  <a:pt x="258961" y="62508"/>
                </a:lnTo>
                <a:lnTo>
                  <a:pt x="250031" y="80367"/>
                </a:lnTo>
                <a:lnTo>
                  <a:pt x="241102" y="107156"/>
                </a:lnTo>
                <a:lnTo>
                  <a:pt x="241102" y="133945"/>
                </a:lnTo>
                <a:lnTo>
                  <a:pt x="241102" y="160734"/>
                </a:lnTo>
                <a:lnTo>
                  <a:pt x="250031" y="178593"/>
                </a:lnTo>
                <a:lnTo>
                  <a:pt x="267891" y="196453"/>
                </a:lnTo>
                <a:lnTo>
                  <a:pt x="285750" y="214312"/>
                </a:lnTo>
                <a:lnTo>
                  <a:pt x="303609" y="214312"/>
                </a:lnTo>
                <a:lnTo>
                  <a:pt x="321469" y="214312"/>
                </a:lnTo>
                <a:lnTo>
                  <a:pt x="348258" y="214312"/>
                </a:lnTo>
                <a:lnTo>
                  <a:pt x="366117" y="196453"/>
                </a:lnTo>
                <a:lnTo>
                  <a:pt x="383977" y="178593"/>
                </a:lnTo>
                <a:lnTo>
                  <a:pt x="401836" y="151804"/>
                </a:lnTo>
                <a:lnTo>
                  <a:pt x="419695" y="116086"/>
                </a:lnTo>
                <a:lnTo>
                  <a:pt x="419695" y="80367"/>
                </a:lnTo>
                <a:lnTo>
                  <a:pt x="428625" y="35718"/>
                </a:lnTo>
                <a:lnTo>
                  <a:pt x="419695" y="8929"/>
                </a:lnTo>
                <a:lnTo>
                  <a:pt x="410766" y="0"/>
                </a:lnTo>
                <a:lnTo>
                  <a:pt x="383977" y="8929"/>
                </a:lnTo>
                <a:lnTo>
                  <a:pt x="357187" y="44648"/>
                </a:lnTo>
                <a:lnTo>
                  <a:pt x="330398" y="89297"/>
                </a:lnTo>
                <a:lnTo>
                  <a:pt x="294680" y="151804"/>
                </a:lnTo>
                <a:lnTo>
                  <a:pt x="267891" y="205383"/>
                </a:lnTo>
                <a:lnTo>
                  <a:pt x="241102" y="258961"/>
                </a:lnTo>
                <a:lnTo>
                  <a:pt x="223242" y="303609"/>
                </a:lnTo>
                <a:lnTo>
                  <a:pt x="214312" y="330398"/>
                </a:lnTo>
                <a:lnTo>
                  <a:pt x="205383" y="339328"/>
                </a:lnTo>
                <a:lnTo>
                  <a:pt x="214312" y="330398"/>
                </a:lnTo>
                <a:lnTo>
                  <a:pt x="214312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1" name="Freeform 34820"/>
          <p:cNvSpPr/>
          <p:nvPr/>
        </p:nvSpPr>
        <p:spPr bwMode="auto">
          <a:xfrm>
            <a:off x="7081242" y="598289"/>
            <a:ext cx="98228" cy="383978"/>
          </a:xfrm>
          <a:custGeom>
            <a:avLst/>
            <a:gdLst/>
            <a:ahLst/>
            <a:cxnLst/>
            <a:rect l="0" t="0" r="0" b="0"/>
            <a:pathLst>
              <a:path w="98228" h="383978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44649"/>
                </a:lnTo>
                <a:lnTo>
                  <a:pt x="62508" y="80367"/>
                </a:lnTo>
                <a:lnTo>
                  <a:pt x="53578" y="133945"/>
                </a:lnTo>
                <a:lnTo>
                  <a:pt x="35719" y="187523"/>
                </a:lnTo>
                <a:lnTo>
                  <a:pt x="17860" y="250031"/>
                </a:lnTo>
                <a:lnTo>
                  <a:pt x="8930" y="294680"/>
                </a:lnTo>
                <a:lnTo>
                  <a:pt x="0" y="330398"/>
                </a:lnTo>
                <a:lnTo>
                  <a:pt x="8930" y="357187"/>
                </a:lnTo>
                <a:lnTo>
                  <a:pt x="17860" y="375047"/>
                </a:lnTo>
                <a:lnTo>
                  <a:pt x="35719" y="383977"/>
                </a:lnTo>
                <a:lnTo>
                  <a:pt x="53578" y="383977"/>
                </a:lnTo>
                <a:lnTo>
                  <a:pt x="71438" y="375047"/>
                </a:lnTo>
                <a:lnTo>
                  <a:pt x="89297" y="357187"/>
                </a:lnTo>
                <a:lnTo>
                  <a:pt x="98227" y="330398"/>
                </a:lnTo>
                <a:lnTo>
                  <a:pt x="98227" y="294680"/>
                </a:lnTo>
                <a:lnTo>
                  <a:pt x="98227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2" name="Freeform 34821"/>
          <p:cNvSpPr/>
          <p:nvPr/>
        </p:nvSpPr>
        <p:spPr bwMode="auto">
          <a:xfrm>
            <a:off x="7009805" y="812601"/>
            <a:ext cx="241102" cy="44650"/>
          </a:xfrm>
          <a:custGeom>
            <a:avLst/>
            <a:gdLst/>
            <a:ahLst/>
            <a:cxnLst/>
            <a:rect l="0" t="0" r="0" b="0"/>
            <a:pathLst>
              <a:path w="241102" h="44650">
                <a:moveTo>
                  <a:pt x="0" y="44649"/>
                </a:moveTo>
                <a:lnTo>
                  <a:pt x="8929" y="44649"/>
                </a:lnTo>
                <a:lnTo>
                  <a:pt x="26789" y="44649"/>
                </a:lnTo>
                <a:lnTo>
                  <a:pt x="53578" y="35719"/>
                </a:lnTo>
                <a:lnTo>
                  <a:pt x="89297" y="26790"/>
                </a:lnTo>
                <a:lnTo>
                  <a:pt x="125015" y="17860"/>
                </a:lnTo>
                <a:lnTo>
                  <a:pt x="160734" y="17860"/>
                </a:lnTo>
                <a:lnTo>
                  <a:pt x="196453" y="8930"/>
                </a:lnTo>
                <a:lnTo>
                  <a:pt x="223242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3" name="Freeform 34822"/>
          <p:cNvSpPr/>
          <p:nvPr/>
        </p:nvSpPr>
        <p:spPr bwMode="auto">
          <a:xfrm>
            <a:off x="7241977" y="830461"/>
            <a:ext cx="44649" cy="160735"/>
          </a:xfrm>
          <a:custGeom>
            <a:avLst/>
            <a:gdLst/>
            <a:ahLst/>
            <a:cxnLst/>
            <a:rect l="0" t="0" r="0" b="0"/>
            <a:pathLst>
              <a:path w="44649" h="160735">
                <a:moveTo>
                  <a:pt x="44648" y="0"/>
                </a:moveTo>
                <a:lnTo>
                  <a:pt x="44648" y="8930"/>
                </a:lnTo>
                <a:lnTo>
                  <a:pt x="44648" y="17859"/>
                </a:lnTo>
                <a:lnTo>
                  <a:pt x="35718" y="35719"/>
                </a:lnTo>
                <a:lnTo>
                  <a:pt x="26789" y="71437"/>
                </a:lnTo>
                <a:lnTo>
                  <a:pt x="17859" y="9822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0734"/>
                </a:lnTo>
                <a:lnTo>
                  <a:pt x="8929" y="160734"/>
                </a:lnTo>
                <a:lnTo>
                  <a:pt x="17859" y="142875"/>
                </a:lnTo>
                <a:lnTo>
                  <a:pt x="26789" y="116086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4" name="Freeform 34823"/>
          <p:cNvSpPr/>
          <p:nvPr/>
        </p:nvSpPr>
        <p:spPr bwMode="auto">
          <a:xfrm>
            <a:off x="7304484" y="651867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5" name="Freeform 34824"/>
          <p:cNvSpPr/>
          <p:nvPr/>
        </p:nvSpPr>
        <p:spPr bwMode="auto">
          <a:xfrm>
            <a:off x="7349133" y="794742"/>
            <a:ext cx="258962" cy="160735"/>
          </a:xfrm>
          <a:custGeom>
            <a:avLst/>
            <a:gdLst/>
            <a:ahLst/>
            <a:cxnLst/>
            <a:rect l="0" t="0" r="0" b="0"/>
            <a:pathLst>
              <a:path w="258962" h="160735">
                <a:moveTo>
                  <a:pt x="17859" y="71438"/>
                </a:moveTo>
                <a:lnTo>
                  <a:pt x="17859" y="7143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59" y="151805"/>
                </a:lnTo>
                <a:lnTo>
                  <a:pt x="17859" y="142875"/>
                </a:lnTo>
                <a:lnTo>
                  <a:pt x="35719" y="125016"/>
                </a:lnTo>
                <a:lnTo>
                  <a:pt x="44648" y="98227"/>
                </a:lnTo>
                <a:lnTo>
                  <a:pt x="62508" y="71438"/>
                </a:lnTo>
                <a:lnTo>
                  <a:pt x="80367" y="44649"/>
                </a:lnTo>
                <a:lnTo>
                  <a:pt x="89297" y="2678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16086" y="44649"/>
                </a:lnTo>
                <a:lnTo>
                  <a:pt x="107156" y="62508"/>
                </a:lnTo>
                <a:lnTo>
                  <a:pt x="107156" y="89297"/>
                </a:lnTo>
                <a:lnTo>
                  <a:pt x="98226" y="107156"/>
                </a:lnTo>
                <a:lnTo>
                  <a:pt x="89297" y="125016"/>
                </a:lnTo>
                <a:lnTo>
                  <a:pt x="80367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6" y="133945"/>
                </a:lnTo>
                <a:lnTo>
                  <a:pt x="125015" y="107156"/>
                </a:lnTo>
                <a:lnTo>
                  <a:pt x="142875" y="80367"/>
                </a:lnTo>
                <a:lnTo>
                  <a:pt x="169664" y="53578"/>
                </a:lnTo>
                <a:lnTo>
                  <a:pt x="196453" y="17859"/>
                </a:lnTo>
                <a:lnTo>
                  <a:pt x="214312" y="0"/>
                </a:lnTo>
                <a:lnTo>
                  <a:pt x="223242" y="0"/>
                </a:lnTo>
                <a:lnTo>
                  <a:pt x="241101" y="8930"/>
                </a:lnTo>
                <a:lnTo>
                  <a:pt x="241101" y="26789"/>
                </a:lnTo>
                <a:lnTo>
                  <a:pt x="241101" y="53578"/>
                </a:lnTo>
                <a:lnTo>
                  <a:pt x="241101" y="71438"/>
                </a:lnTo>
                <a:lnTo>
                  <a:pt x="241101" y="89297"/>
                </a:lnTo>
                <a:lnTo>
                  <a:pt x="241101" y="107156"/>
                </a:lnTo>
                <a:lnTo>
                  <a:pt x="241101" y="107156"/>
                </a:lnTo>
                <a:lnTo>
                  <a:pt x="250031" y="107156"/>
                </a:lnTo>
                <a:lnTo>
                  <a:pt x="258961" y="98227"/>
                </a:lnTo>
                <a:lnTo>
                  <a:pt x="258961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6" name="Freeform 34825"/>
          <p:cNvSpPr/>
          <p:nvPr/>
        </p:nvSpPr>
        <p:spPr bwMode="auto">
          <a:xfrm>
            <a:off x="7572375" y="750094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17859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53578" y="80367"/>
                </a:lnTo>
                <a:lnTo>
                  <a:pt x="71438" y="80367"/>
                </a:lnTo>
                <a:lnTo>
                  <a:pt x="98227" y="71437"/>
                </a:lnTo>
                <a:lnTo>
                  <a:pt x="116086" y="62507"/>
                </a:lnTo>
                <a:lnTo>
                  <a:pt x="133945" y="53578"/>
                </a:lnTo>
                <a:lnTo>
                  <a:pt x="151805" y="35718"/>
                </a:lnTo>
                <a:lnTo>
                  <a:pt x="160734" y="17859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17859"/>
                </a:lnTo>
                <a:lnTo>
                  <a:pt x="98227" y="44648"/>
                </a:lnTo>
                <a:lnTo>
                  <a:pt x="80367" y="80367"/>
                </a:lnTo>
                <a:lnTo>
                  <a:pt x="71438" y="116086"/>
                </a:lnTo>
                <a:lnTo>
                  <a:pt x="71438" y="151804"/>
                </a:lnTo>
                <a:lnTo>
                  <a:pt x="80367" y="178593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7" name="Freeform 34826"/>
          <p:cNvSpPr/>
          <p:nvPr/>
        </p:nvSpPr>
        <p:spPr bwMode="auto">
          <a:xfrm>
            <a:off x="6340078" y="1080492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169664" y="8930"/>
                </a:moveTo>
                <a:lnTo>
                  <a:pt x="169664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25016" y="26789"/>
                </a:lnTo>
                <a:lnTo>
                  <a:pt x="107156" y="44649"/>
                </a:lnTo>
                <a:lnTo>
                  <a:pt x="89297" y="71438"/>
                </a:lnTo>
                <a:lnTo>
                  <a:pt x="71438" y="107156"/>
                </a:lnTo>
                <a:lnTo>
                  <a:pt x="53578" y="142875"/>
                </a:lnTo>
                <a:lnTo>
                  <a:pt x="53578" y="169664"/>
                </a:lnTo>
                <a:lnTo>
                  <a:pt x="44649" y="196453"/>
                </a:lnTo>
                <a:lnTo>
                  <a:pt x="44649" y="223242"/>
                </a:lnTo>
                <a:lnTo>
                  <a:pt x="44649" y="241102"/>
                </a:lnTo>
                <a:lnTo>
                  <a:pt x="44649" y="250031"/>
                </a:lnTo>
                <a:lnTo>
                  <a:pt x="35719" y="258961"/>
                </a:lnTo>
                <a:lnTo>
                  <a:pt x="1786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8" name="Freeform 34827"/>
          <p:cNvSpPr/>
          <p:nvPr/>
        </p:nvSpPr>
        <p:spPr bwMode="auto">
          <a:xfrm>
            <a:off x="6206133" y="1232297"/>
            <a:ext cx="375048" cy="107157"/>
          </a:xfrm>
          <a:custGeom>
            <a:avLst/>
            <a:gdLst/>
            <a:ahLst/>
            <a:cxnLst/>
            <a:rect l="0" t="0" r="0" b="0"/>
            <a:pathLst>
              <a:path w="375048" h="107157">
                <a:moveTo>
                  <a:pt x="17859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17859" y="53578"/>
                </a:lnTo>
                <a:lnTo>
                  <a:pt x="44648" y="53578"/>
                </a:lnTo>
                <a:lnTo>
                  <a:pt x="80367" y="44648"/>
                </a:lnTo>
                <a:lnTo>
                  <a:pt x="125015" y="26789"/>
                </a:lnTo>
                <a:lnTo>
                  <a:pt x="178594" y="17859"/>
                </a:lnTo>
                <a:lnTo>
                  <a:pt x="223242" y="0"/>
                </a:lnTo>
                <a:lnTo>
                  <a:pt x="258961" y="0"/>
                </a:lnTo>
                <a:lnTo>
                  <a:pt x="285750" y="0"/>
                </a:lnTo>
                <a:lnTo>
                  <a:pt x="294680" y="0"/>
                </a:lnTo>
                <a:lnTo>
                  <a:pt x="294680" y="17859"/>
                </a:lnTo>
                <a:lnTo>
                  <a:pt x="285750" y="35719"/>
                </a:lnTo>
                <a:lnTo>
                  <a:pt x="276820" y="62508"/>
                </a:lnTo>
                <a:lnTo>
                  <a:pt x="258961" y="80367"/>
                </a:lnTo>
                <a:lnTo>
                  <a:pt x="250031" y="89297"/>
                </a:lnTo>
                <a:lnTo>
                  <a:pt x="250031" y="98226"/>
                </a:lnTo>
                <a:lnTo>
                  <a:pt x="258961" y="107156"/>
                </a:lnTo>
                <a:lnTo>
                  <a:pt x="276820" y="98226"/>
                </a:lnTo>
                <a:lnTo>
                  <a:pt x="294680" y="98226"/>
                </a:lnTo>
                <a:lnTo>
                  <a:pt x="321469" y="80367"/>
                </a:lnTo>
                <a:lnTo>
                  <a:pt x="348258" y="62508"/>
                </a:lnTo>
                <a:lnTo>
                  <a:pt x="366117" y="44648"/>
                </a:lnTo>
                <a:lnTo>
                  <a:pt x="375047" y="26789"/>
                </a:lnTo>
                <a:lnTo>
                  <a:pt x="375047" y="8930"/>
                </a:lnTo>
                <a:lnTo>
                  <a:pt x="357187" y="0"/>
                </a:lnTo>
                <a:lnTo>
                  <a:pt x="339328" y="0"/>
                </a:lnTo>
                <a:lnTo>
                  <a:pt x="312539" y="8930"/>
                </a:lnTo>
                <a:lnTo>
                  <a:pt x="285750" y="17859"/>
                </a:lnTo>
                <a:lnTo>
                  <a:pt x="267890" y="44648"/>
                </a:lnTo>
                <a:lnTo>
                  <a:pt x="250031" y="62508"/>
                </a:lnTo>
                <a:lnTo>
                  <a:pt x="250031" y="80367"/>
                </a:lnTo>
                <a:lnTo>
                  <a:pt x="258961" y="89297"/>
                </a:lnTo>
                <a:lnTo>
                  <a:pt x="276820" y="89297"/>
                </a:lnTo>
                <a:lnTo>
                  <a:pt x="303609" y="89297"/>
                </a:lnTo>
                <a:lnTo>
                  <a:pt x="330398" y="89297"/>
                </a:lnTo>
                <a:lnTo>
                  <a:pt x="357187" y="71437"/>
                </a:lnTo>
                <a:lnTo>
                  <a:pt x="357187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29" name="Freeform 34828"/>
          <p:cNvSpPr/>
          <p:nvPr/>
        </p:nvSpPr>
        <p:spPr bwMode="auto">
          <a:xfrm>
            <a:off x="6599039" y="1223367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98227"/>
                </a:lnTo>
                <a:lnTo>
                  <a:pt x="44649" y="80367"/>
                </a:lnTo>
                <a:lnTo>
                  <a:pt x="62508" y="62508"/>
                </a:lnTo>
                <a:lnTo>
                  <a:pt x="71438" y="35719"/>
                </a:lnTo>
                <a:lnTo>
                  <a:pt x="80367" y="26789"/>
                </a:lnTo>
                <a:lnTo>
                  <a:pt x="8929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0" name="Freeform 34829"/>
          <p:cNvSpPr/>
          <p:nvPr/>
        </p:nvSpPr>
        <p:spPr bwMode="auto">
          <a:xfrm>
            <a:off x="6866930" y="1205508"/>
            <a:ext cx="35719" cy="116087"/>
          </a:xfrm>
          <a:custGeom>
            <a:avLst/>
            <a:gdLst/>
            <a:ahLst/>
            <a:cxnLst/>
            <a:rect l="0" t="0" r="0" b="0"/>
            <a:pathLst>
              <a:path w="35719" h="116087">
                <a:moveTo>
                  <a:pt x="35718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1" name="Freeform 34830"/>
          <p:cNvSpPr/>
          <p:nvPr/>
        </p:nvSpPr>
        <p:spPr bwMode="auto">
          <a:xfrm>
            <a:off x="6768703" y="1294805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0" y="53578"/>
                </a:moveTo>
                <a:lnTo>
                  <a:pt x="893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71438" y="53578"/>
                </a:lnTo>
                <a:lnTo>
                  <a:pt x="98227" y="44648"/>
                </a:lnTo>
                <a:lnTo>
                  <a:pt x="133945" y="35718"/>
                </a:lnTo>
                <a:lnTo>
                  <a:pt x="160735" y="26789"/>
                </a:lnTo>
                <a:lnTo>
                  <a:pt x="187524" y="1785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2" name="Freeform 34831"/>
          <p:cNvSpPr/>
          <p:nvPr/>
        </p:nvSpPr>
        <p:spPr bwMode="auto">
          <a:xfrm>
            <a:off x="6741914" y="1134070"/>
            <a:ext cx="303610" cy="80368"/>
          </a:xfrm>
          <a:custGeom>
            <a:avLst/>
            <a:gdLst/>
            <a:ahLst/>
            <a:cxnLst/>
            <a:rect l="0" t="0" r="0" b="0"/>
            <a:pathLst>
              <a:path w="303610" h="80368">
                <a:moveTo>
                  <a:pt x="8930" y="80367"/>
                </a:moveTo>
                <a:lnTo>
                  <a:pt x="0" y="71438"/>
                </a:lnTo>
                <a:lnTo>
                  <a:pt x="0" y="71438"/>
                </a:lnTo>
                <a:lnTo>
                  <a:pt x="0" y="53578"/>
                </a:lnTo>
                <a:lnTo>
                  <a:pt x="8930" y="44649"/>
                </a:lnTo>
                <a:lnTo>
                  <a:pt x="26789" y="35719"/>
                </a:lnTo>
                <a:lnTo>
                  <a:pt x="53578" y="17860"/>
                </a:lnTo>
                <a:lnTo>
                  <a:pt x="89297" y="8930"/>
                </a:lnTo>
                <a:lnTo>
                  <a:pt x="133945" y="8930"/>
                </a:lnTo>
                <a:lnTo>
                  <a:pt x="178594" y="8930"/>
                </a:lnTo>
                <a:lnTo>
                  <a:pt x="223242" y="8930"/>
                </a:lnTo>
                <a:lnTo>
                  <a:pt x="258961" y="8930"/>
                </a:lnTo>
                <a:lnTo>
                  <a:pt x="285750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3" name="Freeform 34832"/>
          <p:cNvSpPr/>
          <p:nvPr/>
        </p:nvSpPr>
        <p:spPr bwMode="auto">
          <a:xfrm>
            <a:off x="6991945" y="1071562"/>
            <a:ext cx="214314" cy="258962"/>
          </a:xfrm>
          <a:custGeom>
            <a:avLst/>
            <a:gdLst/>
            <a:ahLst/>
            <a:cxnLst/>
            <a:rect l="0" t="0" r="0" b="0"/>
            <a:pathLst>
              <a:path w="214314" h="258962">
                <a:moveTo>
                  <a:pt x="53578" y="53579"/>
                </a:moveTo>
                <a:lnTo>
                  <a:pt x="53578" y="62508"/>
                </a:lnTo>
                <a:lnTo>
                  <a:pt x="44649" y="71438"/>
                </a:lnTo>
                <a:lnTo>
                  <a:pt x="44649" y="80368"/>
                </a:lnTo>
                <a:lnTo>
                  <a:pt x="35719" y="107157"/>
                </a:lnTo>
                <a:lnTo>
                  <a:pt x="26789" y="133946"/>
                </a:lnTo>
                <a:lnTo>
                  <a:pt x="26789" y="160735"/>
                </a:lnTo>
                <a:lnTo>
                  <a:pt x="26789" y="196454"/>
                </a:lnTo>
                <a:lnTo>
                  <a:pt x="35719" y="223243"/>
                </a:lnTo>
                <a:lnTo>
                  <a:pt x="35719" y="241102"/>
                </a:lnTo>
                <a:lnTo>
                  <a:pt x="35719" y="250032"/>
                </a:lnTo>
                <a:lnTo>
                  <a:pt x="35719" y="258961"/>
                </a:lnTo>
                <a:lnTo>
                  <a:pt x="35719" y="250032"/>
                </a:lnTo>
                <a:lnTo>
                  <a:pt x="35719" y="241102"/>
                </a:lnTo>
                <a:lnTo>
                  <a:pt x="35719" y="223243"/>
                </a:lnTo>
                <a:lnTo>
                  <a:pt x="35719" y="196454"/>
                </a:lnTo>
                <a:lnTo>
                  <a:pt x="26789" y="160735"/>
                </a:lnTo>
                <a:lnTo>
                  <a:pt x="17860" y="133946"/>
                </a:lnTo>
                <a:lnTo>
                  <a:pt x="8930" y="107157"/>
                </a:lnTo>
                <a:lnTo>
                  <a:pt x="0" y="80368"/>
                </a:lnTo>
                <a:lnTo>
                  <a:pt x="0" y="62508"/>
                </a:lnTo>
                <a:lnTo>
                  <a:pt x="0" y="53579"/>
                </a:lnTo>
                <a:lnTo>
                  <a:pt x="8930" y="44649"/>
                </a:lnTo>
                <a:lnTo>
                  <a:pt x="26789" y="35719"/>
                </a:lnTo>
                <a:lnTo>
                  <a:pt x="53578" y="35719"/>
                </a:lnTo>
                <a:lnTo>
                  <a:pt x="89297" y="26789"/>
                </a:lnTo>
                <a:lnTo>
                  <a:pt x="125016" y="17860"/>
                </a:lnTo>
                <a:lnTo>
                  <a:pt x="160735" y="17860"/>
                </a:lnTo>
                <a:lnTo>
                  <a:pt x="187524" y="893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4" name="Freeform 34833"/>
          <p:cNvSpPr/>
          <p:nvPr/>
        </p:nvSpPr>
        <p:spPr bwMode="auto">
          <a:xfrm>
            <a:off x="6983016" y="1169789"/>
            <a:ext cx="214313" cy="62509"/>
          </a:xfrm>
          <a:custGeom>
            <a:avLst/>
            <a:gdLst/>
            <a:ahLst/>
            <a:cxnLst/>
            <a:rect l="0" t="0" r="0" b="0"/>
            <a:pathLst>
              <a:path w="214313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26789" y="62508"/>
                </a:lnTo>
                <a:lnTo>
                  <a:pt x="53578" y="53578"/>
                </a:lnTo>
                <a:lnTo>
                  <a:pt x="89297" y="53578"/>
                </a:lnTo>
                <a:lnTo>
                  <a:pt x="125015" y="44648"/>
                </a:lnTo>
                <a:lnTo>
                  <a:pt x="151804" y="35719"/>
                </a:lnTo>
                <a:lnTo>
                  <a:pt x="187523" y="17859"/>
                </a:lnTo>
                <a:lnTo>
                  <a:pt x="19645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5" name="Freeform 34834"/>
          <p:cNvSpPr/>
          <p:nvPr/>
        </p:nvSpPr>
        <p:spPr bwMode="auto">
          <a:xfrm>
            <a:off x="7215188" y="1259086"/>
            <a:ext cx="71438" cy="133946"/>
          </a:xfrm>
          <a:custGeom>
            <a:avLst/>
            <a:gdLst/>
            <a:ahLst/>
            <a:cxnLst/>
            <a:rect l="0" t="0" r="0" b="0"/>
            <a:pathLst>
              <a:path w="71438" h="133946">
                <a:moveTo>
                  <a:pt x="62507" y="0"/>
                </a:moveTo>
                <a:lnTo>
                  <a:pt x="62507" y="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35719"/>
                </a:lnTo>
                <a:lnTo>
                  <a:pt x="62507" y="62508"/>
                </a:lnTo>
                <a:lnTo>
                  <a:pt x="53578" y="89297"/>
                </a:lnTo>
                <a:lnTo>
                  <a:pt x="35718" y="107156"/>
                </a:lnTo>
                <a:lnTo>
                  <a:pt x="26789" y="125016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6" name="Freeform 34835"/>
          <p:cNvSpPr/>
          <p:nvPr/>
        </p:nvSpPr>
        <p:spPr bwMode="auto">
          <a:xfrm>
            <a:off x="7375922" y="116978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7" name="Freeform 34836"/>
          <p:cNvSpPr/>
          <p:nvPr/>
        </p:nvSpPr>
        <p:spPr bwMode="auto">
          <a:xfrm>
            <a:off x="7259836" y="1160859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1785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17859" y="160735"/>
                </a:lnTo>
                <a:lnTo>
                  <a:pt x="35719" y="151805"/>
                </a:lnTo>
                <a:lnTo>
                  <a:pt x="53578" y="142875"/>
                </a:lnTo>
                <a:lnTo>
                  <a:pt x="71437" y="133946"/>
                </a:lnTo>
                <a:lnTo>
                  <a:pt x="89297" y="107157"/>
                </a:lnTo>
                <a:lnTo>
                  <a:pt x="98227" y="89297"/>
                </a:lnTo>
                <a:lnTo>
                  <a:pt x="107156" y="62508"/>
                </a:lnTo>
                <a:lnTo>
                  <a:pt x="107156" y="44649"/>
                </a:lnTo>
                <a:lnTo>
                  <a:pt x="98227" y="26789"/>
                </a:lnTo>
                <a:lnTo>
                  <a:pt x="80367" y="17860"/>
                </a:lnTo>
                <a:lnTo>
                  <a:pt x="62508" y="17860"/>
                </a:lnTo>
                <a:lnTo>
                  <a:pt x="44648" y="17860"/>
                </a:lnTo>
                <a:lnTo>
                  <a:pt x="35719" y="35719"/>
                </a:lnTo>
                <a:lnTo>
                  <a:pt x="35719" y="44649"/>
                </a:lnTo>
                <a:lnTo>
                  <a:pt x="44648" y="62508"/>
                </a:lnTo>
                <a:lnTo>
                  <a:pt x="62508" y="71438"/>
                </a:lnTo>
                <a:lnTo>
                  <a:pt x="80367" y="71438"/>
                </a:lnTo>
                <a:lnTo>
                  <a:pt x="107156" y="71438"/>
                </a:lnTo>
                <a:lnTo>
                  <a:pt x="107156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8" name="Freeform 34837"/>
          <p:cNvSpPr/>
          <p:nvPr/>
        </p:nvSpPr>
        <p:spPr bwMode="auto">
          <a:xfrm>
            <a:off x="7393781" y="1116211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26789" y="44648"/>
                </a:moveTo>
                <a:lnTo>
                  <a:pt x="26789" y="44648"/>
                </a:lnTo>
                <a:lnTo>
                  <a:pt x="17860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42875"/>
                </a:lnTo>
                <a:lnTo>
                  <a:pt x="35719" y="125016"/>
                </a:lnTo>
                <a:lnTo>
                  <a:pt x="44649" y="98226"/>
                </a:lnTo>
                <a:lnTo>
                  <a:pt x="53578" y="71437"/>
                </a:lnTo>
                <a:lnTo>
                  <a:pt x="71438" y="44648"/>
                </a:lnTo>
                <a:lnTo>
                  <a:pt x="89297" y="35719"/>
                </a:lnTo>
                <a:lnTo>
                  <a:pt x="116086" y="17859"/>
                </a:lnTo>
                <a:lnTo>
                  <a:pt x="133946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39" name="Freeform 34838"/>
          <p:cNvSpPr/>
          <p:nvPr/>
        </p:nvSpPr>
        <p:spPr bwMode="auto">
          <a:xfrm>
            <a:off x="7643813" y="1009055"/>
            <a:ext cx="17860" cy="205383"/>
          </a:xfrm>
          <a:custGeom>
            <a:avLst/>
            <a:gdLst/>
            <a:ahLst/>
            <a:cxnLst/>
            <a:rect l="0" t="0" r="0" b="0"/>
            <a:pathLst>
              <a:path w="17860" h="20538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78593"/>
                </a:lnTo>
                <a:lnTo>
                  <a:pt x="8929" y="196453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0" name="Freeform 34839"/>
          <p:cNvSpPr/>
          <p:nvPr/>
        </p:nvSpPr>
        <p:spPr bwMode="auto">
          <a:xfrm>
            <a:off x="7563445" y="1107281"/>
            <a:ext cx="125017" cy="98228"/>
          </a:xfrm>
          <a:custGeom>
            <a:avLst/>
            <a:gdLst/>
            <a:ahLst/>
            <a:cxnLst/>
            <a:rect l="0" t="0" r="0" b="0"/>
            <a:pathLst>
              <a:path w="125017" h="98228">
                <a:moveTo>
                  <a:pt x="0" y="89297"/>
                </a:move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80368" y="89297"/>
                </a:lnTo>
                <a:lnTo>
                  <a:pt x="98227" y="80367"/>
                </a:lnTo>
                <a:lnTo>
                  <a:pt x="107157" y="71438"/>
                </a:lnTo>
                <a:lnTo>
                  <a:pt x="116086" y="53578"/>
                </a:lnTo>
                <a:lnTo>
                  <a:pt x="125016" y="2678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1" name="Freeform 34840"/>
          <p:cNvSpPr/>
          <p:nvPr/>
        </p:nvSpPr>
        <p:spPr bwMode="auto">
          <a:xfrm>
            <a:off x="7509867" y="964406"/>
            <a:ext cx="267892" cy="71439"/>
          </a:xfrm>
          <a:custGeom>
            <a:avLst/>
            <a:gdLst/>
            <a:ahLst/>
            <a:cxnLst/>
            <a:rect l="0" t="0" r="0" b="0"/>
            <a:pathLst>
              <a:path w="267892" h="71439">
                <a:moveTo>
                  <a:pt x="0" y="71438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35719" y="53578"/>
                </a:lnTo>
                <a:lnTo>
                  <a:pt x="62508" y="53578"/>
                </a:lnTo>
                <a:lnTo>
                  <a:pt x="98227" y="44649"/>
                </a:lnTo>
                <a:lnTo>
                  <a:pt x="133946" y="26789"/>
                </a:lnTo>
                <a:lnTo>
                  <a:pt x="169664" y="17860"/>
                </a:lnTo>
                <a:lnTo>
                  <a:pt x="214313" y="8930"/>
                </a:lnTo>
                <a:lnTo>
                  <a:pt x="241102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2" name="Freeform 34841"/>
          <p:cNvSpPr/>
          <p:nvPr/>
        </p:nvSpPr>
        <p:spPr bwMode="auto">
          <a:xfrm>
            <a:off x="7768828" y="973336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3" name="Freeform 34842"/>
          <p:cNvSpPr/>
          <p:nvPr/>
        </p:nvSpPr>
        <p:spPr bwMode="auto">
          <a:xfrm>
            <a:off x="7777758" y="937617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71437" y="8930"/>
                </a:lnTo>
                <a:lnTo>
                  <a:pt x="98226" y="8930"/>
                </a:lnTo>
                <a:lnTo>
                  <a:pt x="133945" y="17859"/>
                </a:lnTo>
                <a:lnTo>
                  <a:pt x="160734" y="35719"/>
                </a:lnTo>
                <a:lnTo>
                  <a:pt x="169664" y="53578"/>
                </a:lnTo>
                <a:lnTo>
                  <a:pt x="178594" y="80367"/>
                </a:lnTo>
                <a:lnTo>
                  <a:pt x="169664" y="116086"/>
                </a:lnTo>
                <a:lnTo>
                  <a:pt x="142875" y="142875"/>
                </a:lnTo>
                <a:lnTo>
                  <a:pt x="116086" y="169664"/>
                </a:lnTo>
                <a:lnTo>
                  <a:pt x="80367" y="196453"/>
                </a:lnTo>
                <a:lnTo>
                  <a:pt x="44648" y="214313"/>
                </a:lnTo>
                <a:lnTo>
                  <a:pt x="17859" y="223242"/>
                </a:lnTo>
                <a:lnTo>
                  <a:pt x="8930" y="23217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4" name="Freeform 34843"/>
          <p:cNvSpPr/>
          <p:nvPr/>
        </p:nvSpPr>
        <p:spPr bwMode="auto">
          <a:xfrm>
            <a:off x="6884789" y="1535906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26789" y="116086"/>
                </a:lnTo>
                <a:lnTo>
                  <a:pt x="35719" y="125016"/>
                </a:lnTo>
                <a:lnTo>
                  <a:pt x="53578" y="12501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0367" y="98227"/>
                </a:lnTo>
                <a:lnTo>
                  <a:pt x="80367" y="71438"/>
                </a:lnTo>
                <a:lnTo>
                  <a:pt x="71438" y="53578"/>
                </a:lnTo>
                <a:lnTo>
                  <a:pt x="53578" y="35719"/>
                </a:lnTo>
                <a:lnTo>
                  <a:pt x="35719" y="17859"/>
                </a:lnTo>
                <a:lnTo>
                  <a:pt x="26789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26789" y="44648"/>
                </a:lnTo>
                <a:lnTo>
                  <a:pt x="53578" y="44648"/>
                </a:lnTo>
                <a:lnTo>
                  <a:pt x="71438" y="44648"/>
                </a:lnTo>
                <a:lnTo>
                  <a:pt x="7143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5" name="Freeform 34844"/>
          <p:cNvSpPr/>
          <p:nvPr/>
        </p:nvSpPr>
        <p:spPr bwMode="auto">
          <a:xfrm>
            <a:off x="7027664" y="1535906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0" y="8930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80367"/>
                </a:lnTo>
                <a:lnTo>
                  <a:pt x="8930" y="62508"/>
                </a:lnTo>
                <a:lnTo>
                  <a:pt x="26789" y="44648"/>
                </a:lnTo>
                <a:lnTo>
                  <a:pt x="44649" y="26789"/>
                </a:lnTo>
                <a:lnTo>
                  <a:pt x="7143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6" name="Freeform 34845"/>
          <p:cNvSpPr/>
          <p:nvPr/>
        </p:nvSpPr>
        <p:spPr bwMode="auto">
          <a:xfrm>
            <a:off x="7197328" y="1446609"/>
            <a:ext cx="125017" cy="187525"/>
          </a:xfrm>
          <a:custGeom>
            <a:avLst/>
            <a:gdLst/>
            <a:ahLst/>
            <a:cxnLst/>
            <a:rect l="0" t="0" r="0" b="0"/>
            <a:pathLst>
              <a:path w="125017" h="18752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89" y="178594"/>
                </a:lnTo>
                <a:lnTo>
                  <a:pt x="44649" y="187524"/>
                </a:lnTo>
                <a:lnTo>
                  <a:pt x="62508" y="178594"/>
                </a:lnTo>
                <a:lnTo>
                  <a:pt x="80367" y="169664"/>
                </a:lnTo>
                <a:lnTo>
                  <a:pt x="107156" y="16073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47" name="Freeform 34846"/>
          <p:cNvSpPr/>
          <p:nvPr/>
        </p:nvSpPr>
        <p:spPr bwMode="auto">
          <a:xfrm>
            <a:off x="7152680" y="1464469"/>
            <a:ext cx="151805" cy="62508"/>
          </a:xfrm>
          <a:custGeom>
            <a:avLst/>
            <a:gdLst/>
            <a:ahLst/>
            <a:cxnLst/>
            <a:rect l="0" t="0" r="0" b="0"/>
            <a:pathLst>
              <a:path w="151805" h="62508">
                <a:moveTo>
                  <a:pt x="0" y="62507"/>
                </a:moveTo>
                <a:lnTo>
                  <a:pt x="8929" y="62507"/>
                </a:lnTo>
                <a:lnTo>
                  <a:pt x="26789" y="62507"/>
                </a:lnTo>
                <a:lnTo>
                  <a:pt x="44648" y="53578"/>
                </a:lnTo>
                <a:lnTo>
                  <a:pt x="62508" y="44648"/>
                </a:lnTo>
                <a:lnTo>
                  <a:pt x="89297" y="44648"/>
                </a:lnTo>
                <a:lnTo>
                  <a:pt x="116086" y="35718"/>
                </a:lnTo>
                <a:lnTo>
                  <a:pt x="142875" y="26789"/>
                </a:lnTo>
                <a:lnTo>
                  <a:pt x="151804" y="17859"/>
                </a:lnTo>
                <a:lnTo>
                  <a:pt x="151804" y="8929"/>
                </a:lnTo>
                <a:lnTo>
                  <a:pt x="14287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0" name="Freeform 34879"/>
          <p:cNvSpPr/>
          <p:nvPr/>
        </p:nvSpPr>
        <p:spPr bwMode="auto">
          <a:xfrm>
            <a:off x="7143750" y="1375172"/>
            <a:ext cx="196454" cy="44649"/>
          </a:xfrm>
          <a:custGeom>
            <a:avLst/>
            <a:gdLst/>
            <a:ahLst/>
            <a:cxnLst/>
            <a:rect l="0" t="0" r="0" b="0"/>
            <a:pathLst>
              <a:path w="196454" h="44649">
                <a:moveTo>
                  <a:pt x="0" y="44648"/>
                </a:moveTo>
                <a:lnTo>
                  <a:pt x="8930" y="44648"/>
                </a:lnTo>
                <a:lnTo>
                  <a:pt x="17859" y="35718"/>
                </a:lnTo>
                <a:lnTo>
                  <a:pt x="35719" y="35718"/>
                </a:lnTo>
                <a:lnTo>
                  <a:pt x="62508" y="17859"/>
                </a:lnTo>
                <a:lnTo>
                  <a:pt x="89297" y="17859"/>
                </a:lnTo>
                <a:lnTo>
                  <a:pt x="116086" y="893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1" name="Freeform 34880"/>
          <p:cNvSpPr/>
          <p:nvPr/>
        </p:nvSpPr>
        <p:spPr bwMode="auto">
          <a:xfrm>
            <a:off x="7393781" y="1473398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26789"/>
                </a:lnTo>
                <a:lnTo>
                  <a:pt x="1786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26789" y="116086"/>
                </a:lnTo>
                <a:lnTo>
                  <a:pt x="44649" y="116086"/>
                </a:lnTo>
                <a:lnTo>
                  <a:pt x="62508" y="107156"/>
                </a:lnTo>
                <a:lnTo>
                  <a:pt x="71438" y="98227"/>
                </a:lnTo>
                <a:lnTo>
                  <a:pt x="80367" y="89297"/>
                </a:lnTo>
                <a:lnTo>
                  <a:pt x="80367" y="71438"/>
                </a:lnTo>
                <a:lnTo>
                  <a:pt x="80367" y="53578"/>
                </a:lnTo>
                <a:lnTo>
                  <a:pt x="62508" y="35719"/>
                </a:lnTo>
                <a:lnTo>
                  <a:pt x="53578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26789"/>
                </a:lnTo>
                <a:lnTo>
                  <a:pt x="71438" y="2678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2" name="Freeform 34881"/>
          <p:cNvSpPr/>
          <p:nvPr/>
        </p:nvSpPr>
        <p:spPr bwMode="auto">
          <a:xfrm>
            <a:off x="7509867" y="1455539"/>
            <a:ext cx="133947" cy="98227"/>
          </a:xfrm>
          <a:custGeom>
            <a:avLst/>
            <a:gdLst/>
            <a:ahLst/>
            <a:cxnLst/>
            <a:rect l="0" t="0" r="0" b="0"/>
            <a:pathLst>
              <a:path w="133947" h="98227">
                <a:moveTo>
                  <a:pt x="8930" y="26789"/>
                </a:move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98226"/>
                </a:lnTo>
                <a:lnTo>
                  <a:pt x="44649" y="98226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71437"/>
                </a:lnTo>
                <a:lnTo>
                  <a:pt x="62508" y="53578"/>
                </a:lnTo>
                <a:lnTo>
                  <a:pt x="71438" y="35719"/>
                </a:lnTo>
                <a:lnTo>
                  <a:pt x="89297" y="17859"/>
                </a:lnTo>
                <a:lnTo>
                  <a:pt x="107156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3" name="Freeform 34882"/>
          <p:cNvSpPr/>
          <p:nvPr/>
        </p:nvSpPr>
        <p:spPr bwMode="auto">
          <a:xfrm>
            <a:off x="7670602" y="1294805"/>
            <a:ext cx="232172" cy="232172"/>
          </a:xfrm>
          <a:custGeom>
            <a:avLst/>
            <a:gdLst/>
            <a:ahLst/>
            <a:cxnLst/>
            <a:rect l="0" t="0" r="0" b="0"/>
            <a:pathLst>
              <a:path w="232172" h="232172">
                <a:moveTo>
                  <a:pt x="26789" y="71437"/>
                </a:moveTo>
                <a:lnTo>
                  <a:pt x="26789" y="71437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35718" y="80367"/>
                </a:lnTo>
                <a:lnTo>
                  <a:pt x="35718" y="98226"/>
                </a:lnTo>
                <a:lnTo>
                  <a:pt x="26789" y="116085"/>
                </a:lnTo>
                <a:lnTo>
                  <a:pt x="26789" y="142874"/>
                </a:lnTo>
                <a:lnTo>
                  <a:pt x="17859" y="160734"/>
                </a:lnTo>
                <a:lnTo>
                  <a:pt x="17859" y="187523"/>
                </a:lnTo>
                <a:lnTo>
                  <a:pt x="8929" y="205382"/>
                </a:lnTo>
                <a:lnTo>
                  <a:pt x="8929" y="223242"/>
                </a:lnTo>
                <a:lnTo>
                  <a:pt x="0" y="223242"/>
                </a:lnTo>
                <a:lnTo>
                  <a:pt x="0" y="232171"/>
                </a:lnTo>
                <a:lnTo>
                  <a:pt x="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8929" y="169664"/>
                </a:lnTo>
                <a:lnTo>
                  <a:pt x="8929" y="151804"/>
                </a:lnTo>
                <a:lnTo>
                  <a:pt x="17859" y="116085"/>
                </a:lnTo>
                <a:lnTo>
                  <a:pt x="35718" y="80367"/>
                </a:lnTo>
                <a:lnTo>
                  <a:pt x="44648" y="53578"/>
                </a:lnTo>
                <a:lnTo>
                  <a:pt x="53578" y="2678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44648"/>
                </a:lnTo>
                <a:lnTo>
                  <a:pt x="62507" y="71437"/>
                </a:lnTo>
                <a:lnTo>
                  <a:pt x="62507" y="107156"/>
                </a:lnTo>
                <a:lnTo>
                  <a:pt x="62507" y="142874"/>
                </a:lnTo>
                <a:lnTo>
                  <a:pt x="62507" y="169664"/>
                </a:lnTo>
                <a:lnTo>
                  <a:pt x="62507" y="196453"/>
                </a:lnTo>
                <a:lnTo>
                  <a:pt x="71437" y="205382"/>
                </a:lnTo>
                <a:lnTo>
                  <a:pt x="71437" y="205382"/>
                </a:lnTo>
                <a:lnTo>
                  <a:pt x="80367" y="205382"/>
                </a:lnTo>
                <a:lnTo>
                  <a:pt x="89296" y="196453"/>
                </a:lnTo>
                <a:lnTo>
                  <a:pt x="98226" y="169664"/>
                </a:lnTo>
                <a:lnTo>
                  <a:pt x="116086" y="142874"/>
                </a:lnTo>
                <a:lnTo>
                  <a:pt x="133945" y="116085"/>
                </a:lnTo>
                <a:lnTo>
                  <a:pt x="151804" y="71437"/>
                </a:lnTo>
                <a:lnTo>
                  <a:pt x="169664" y="44648"/>
                </a:lnTo>
                <a:lnTo>
                  <a:pt x="187523" y="17859"/>
                </a:lnTo>
                <a:lnTo>
                  <a:pt x="196453" y="0"/>
                </a:lnTo>
                <a:lnTo>
                  <a:pt x="205382" y="0"/>
                </a:lnTo>
                <a:lnTo>
                  <a:pt x="214312" y="17859"/>
                </a:lnTo>
                <a:lnTo>
                  <a:pt x="214312" y="35718"/>
                </a:lnTo>
                <a:lnTo>
                  <a:pt x="214312" y="62508"/>
                </a:lnTo>
                <a:lnTo>
                  <a:pt x="214312" y="98226"/>
                </a:lnTo>
                <a:lnTo>
                  <a:pt x="214312" y="116085"/>
                </a:lnTo>
                <a:lnTo>
                  <a:pt x="214312" y="133945"/>
                </a:lnTo>
                <a:lnTo>
                  <a:pt x="223242" y="151804"/>
                </a:lnTo>
                <a:lnTo>
                  <a:pt x="223242" y="160734"/>
                </a:lnTo>
                <a:lnTo>
                  <a:pt x="223242" y="160734"/>
                </a:lnTo>
                <a:lnTo>
                  <a:pt x="232171" y="160734"/>
                </a:lnTo>
                <a:lnTo>
                  <a:pt x="232171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4" name="Freeform 34883"/>
          <p:cNvSpPr/>
          <p:nvPr/>
        </p:nvSpPr>
        <p:spPr bwMode="auto">
          <a:xfrm>
            <a:off x="8054578" y="1285875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62508" y="26789"/>
                </a:moveTo>
                <a:lnTo>
                  <a:pt x="53578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107156"/>
                </a:lnTo>
                <a:lnTo>
                  <a:pt x="53578" y="107156"/>
                </a:lnTo>
                <a:lnTo>
                  <a:pt x="71438" y="98227"/>
                </a:lnTo>
                <a:lnTo>
                  <a:pt x="98227" y="89297"/>
                </a:lnTo>
                <a:lnTo>
                  <a:pt x="116086" y="71438"/>
                </a:lnTo>
                <a:lnTo>
                  <a:pt x="125016" y="62508"/>
                </a:lnTo>
                <a:lnTo>
                  <a:pt x="116086" y="35719"/>
                </a:lnTo>
                <a:lnTo>
                  <a:pt x="98227" y="26789"/>
                </a:lnTo>
                <a:lnTo>
                  <a:pt x="80367" y="8930"/>
                </a:lnTo>
                <a:lnTo>
                  <a:pt x="53578" y="0"/>
                </a:lnTo>
                <a:lnTo>
                  <a:pt x="35719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26789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5" name="Freeform 34884"/>
          <p:cNvSpPr/>
          <p:nvPr/>
        </p:nvSpPr>
        <p:spPr bwMode="auto">
          <a:xfrm>
            <a:off x="8224241" y="1259086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17860" y="44648"/>
                </a:move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26789" y="107156"/>
                </a:lnTo>
                <a:lnTo>
                  <a:pt x="26789" y="98227"/>
                </a:lnTo>
                <a:lnTo>
                  <a:pt x="35719" y="80367"/>
                </a:lnTo>
                <a:lnTo>
                  <a:pt x="35719" y="53578"/>
                </a:lnTo>
                <a:lnTo>
                  <a:pt x="53579" y="35719"/>
                </a:lnTo>
                <a:lnTo>
                  <a:pt x="71438" y="17859"/>
                </a:lnTo>
                <a:lnTo>
                  <a:pt x="89297" y="893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6" name="Freeform 34885"/>
          <p:cNvSpPr/>
          <p:nvPr/>
        </p:nvSpPr>
        <p:spPr bwMode="auto">
          <a:xfrm>
            <a:off x="8384976" y="1026914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35719" y="89297"/>
                </a:moveTo>
                <a:lnTo>
                  <a:pt x="35719" y="89297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29" y="169664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8929" y="267891"/>
                </a:lnTo>
                <a:lnTo>
                  <a:pt x="8929" y="258961"/>
                </a:lnTo>
                <a:lnTo>
                  <a:pt x="17859" y="241102"/>
                </a:lnTo>
                <a:lnTo>
                  <a:pt x="26789" y="223242"/>
                </a:lnTo>
                <a:lnTo>
                  <a:pt x="35719" y="205383"/>
                </a:lnTo>
                <a:lnTo>
                  <a:pt x="44648" y="178594"/>
                </a:lnTo>
                <a:lnTo>
                  <a:pt x="44648" y="160734"/>
                </a:lnTo>
                <a:lnTo>
                  <a:pt x="44648" y="160734"/>
                </a:lnTo>
                <a:lnTo>
                  <a:pt x="35719" y="160734"/>
                </a:lnTo>
                <a:lnTo>
                  <a:pt x="35719" y="178594"/>
                </a:lnTo>
                <a:lnTo>
                  <a:pt x="35719" y="205383"/>
                </a:lnTo>
                <a:lnTo>
                  <a:pt x="35719" y="223242"/>
                </a:lnTo>
                <a:lnTo>
                  <a:pt x="35719" y="241102"/>
                </a:lnTo>
                <a:lnTo>
                  <a:pt x="35719" y="258961"/>
                </a:lnTo>
                <a:lnTo>
                  <a:pt x="44648" y="267891"/>
                </a:lnTo>
                <a:lnTo>
                  <a:pt x="44648" y="276820"/>
                </a:lnTo>
                <a:lnTo>
                  <a:pt x="44648" y="276820"/>
                </a:lnTo>
                <a:lnTo>
                  <a:pt x="53578" y="258961"/>
                </a:lnTo>
                <a:lnTo>
                  <a:pt x="62508" y="250031"/>
                </a:lnTo>
                <a:lnTo>
                  <a:pt x="71437" y="223242"/>
                </a:lnTo>
                <a:lnTo>
                  <a:pt x="80367" y="196453"/>
                </a:lnTo>
                <a:lnTo>
                  <a:pt x="98226" y="151805"/>
                </a:lnTo>
                <a:lnTo>
                  <a:pt x="107156" y="107156"/>
                </a:lnTo>
                <a:lnTo>
                  <a:pt x="116086" y="71437"/>
                </a:lnTo>
                <a:lnTo>
                  <a:pt x="116086" y="3571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1785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7" name="Freeform 34886"/>
          <p:cNvSpPr/>
          <p:nvPr/>
        </p:nvSpPr>
        <p:spPr bwMode="auto">
          <a:xfrm>
            <a:off x="8492132" y="1098351"/>
            <a:ext cx="26790" cy="160736"/>
          </a:xfrm>
          <a:custGeom>
            <a:avLst/>
            <a:gdLst/>
            <a:ahLst/>
            <a:cxnLst/>
            <a:rect l="0" t="0" r="0" b="0"/>
            <a:pathLst>
              <a:path w="26790" h="160736">
                <a:moveTo>
                  <a:pt x="17859" y="0"/>
                </a:move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90"/>
                </a:lnTo>
                <a:lnTo>
                  <a:pt x="17859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6"/>
                </a:lnTo>
                <a:lnTo>
                  <a:pt x="0" y="151805"/>
                </a:lnTo>
                <a:lnTo>
                  <a:pt x="0" y="16073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88" name="Freeform 34887"/>
          <p:cNvSpPr/>
          <p:nvPr/>
        </p:nvSpPr>
        <p:spPr bwMode="auto">
          <a:xfrm>
            <a:off x="8492132" y="1026914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17859"/>
                </a:lnTo>
                <a:lnTo>
                  <a:pt x="98227" y="1785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25016" y="35719"/>
                </a:lnTo>
                <a:lnTo>
                  <a:pt x="98227" y="44648"/>
                </a:lnTo>
                <a:lnTo>
                  <a:pt x="80367" y="53578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89297" y="8036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16086" y="151805"/>
                </a:lnTo>
                <a:lnTo>
                  <a:pt x="89297" y="169664"/>
                </a:lnTo>
                <a:lnTo>
                  <a:pt x="62508" y="187523"/>
                </a:lnTo>
                <a:lnTo>
                  <a:pt x="44648" y="205383"/>
                </a:lnTo>
                <a:lnTo>
                  <a:pt x="17859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03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16963" cy="43815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Performance Analysis in Perfect World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701087" cy="56070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Assuming S stages in the pipeline.</a:t>
            </a:r>
          </a:p>
          <a:p>
            <a:pPr eaLnBrk="1" hangingPunct="1">
              <a:defRPr/>
            </a:pPr>
            <a:r>
              <a:rPr lang="en-US" smtClean="0"/>
              <a:t>At each cycle a new instruction is initiated.</a:t>
            </a:r>
          </a:p>
          <a:p>
            <a:pPr eaLnBrk="1" hangingPunct="1">
              <a:defRPr/>
            </a:pPr>
            <a:r>
              <a:rPr lang="en-US" smtClean="0"/>
              <a:t>To execute N instructions takes: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N cycles to start-up instructions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(S-1) cycles to flush the pipeline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TotalTime = N + (S-1)</a:t>
            </a:r>
          </a:p>
          <a:p>
            <a:pPr eaLnBrk="1" hangingPunct="1">
              <a:defRPr/>
            </a:pPr>
            <a:r>
              <a:rPr lang="en-US" smtClean="0"/>
              <a:t>Example for S=5 from previous slide N=100 instructions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Time to execute in non-pipelined = 100 * 5 = 500 cycles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Time to execute in pipelined version = 100 + (5-1) = 104 cycles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SpeedUp =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116086" y="3884414"/>
            <a:ext cx="4795243" cy="80368"/>
          </a:xfrm>
          <a:custGeom>
            <a:avLst/>
            <a:gdLst/>
            <a:ahLst/>
            <a:cxnLst/>
            <a:rect l="0" t="0" r="0" b="0"/>
            <a:pathLst>
              <a:path w="4795243" h="80368">
                <a:moveTo>
                  <a:pt x="893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26789"/>
                </a:lnTo>
                <a:lnTo>
                  <a:pt x="53578" y="26789"/>
                </a:lnTo>
                <a:lnTo>
                  <a:pt x="98227" y="35718"/>
                </a:lnTo>
                <a:lnTo>
                  <a:pt x="151805" y="35718"/>
                </a:lnTo>
                <a:lnTo>
                  <a:pt x="205383" y="44648"/>
                </a:lnTo>
                <a:lnTo>
                  <a:pt x="258961" y="53578"/>
                </a:lnTo>
                <a:lnTo>
                  <a:pt x="321469" y="53578"/>
                </a:lnTo>
                <a:lnTo>
                  <a:pt x="375047" y="53578"/>
                </a:lnTo>
                <a:lnTo>
                  <a:pt x="428625" y="62507"/>
                </a:lnTo>
                <a:lnTo>
                  <a:pt x="482203" y="62507"/>
                </a:lnTo>
                <a:lnTo>
                  <a:pt x="535781" y="62507"/>
                </a:lnTo>
                <a:lnTo>
                  <a:pt x="598289" y="62507"/>
                </a:lnTo>
                <a:lnTo>
                  <a:pt x="669727" y="62507"/>
                </a:lnTo>
                <a:lnTo>
                  <a:pt x="741164" y="62507"/>
                </a:lnTo>
                <a:lnTo>
                  <a:pt x="812602" y="62507"/>
                </a:lnTo>
                <a:lnTo>
                  <a:pt x="892969" y="53578"/>
                </a:lnTo>
                <a:lnTo>
                  <a:pt x="964406" y="53578"/>
                </a:lnTo>
                <a:lnTo>
                  <a:pt x="1053703" y="53578"/>
                </a:lnTo>
                <a:lnTo>
                  <a:pt x="1134070" y="53578"/>
                </a:lnTo>
                <a:lnTo>
                  <a:pt x="1214437" y="53578"/>
                </a:lnTo>
                <a:lnTo>
                  <a:pt x="1294805" y="62507"/>
                </a:lnTo>
                <a:lnTo>
                  <a:pt x="1375172" y="62507"/>
                </a:lnTo>
                <a:lnTo>
                  <a:pt x="1464469" y="62507"/>
                </a:lnTo>
                <a:lnTo>
                  <a:pt x="1553766" y="71437"/>
                </a:lnTo>
                <a:lnTo>
                  <a:pt x="1643062" y="71437"/>
                </a:lnTo>
                <a:lnTo>
                  <a:pt x="1732359" y="71437"/>
                </a:lnTo>
                <a:lnTo>
                  <a:pt x="1821656" y="71437"/>
                </a:lnTo>
                <a:lnTo>
                  <a:pt x="1919883" y="71437"/>
                </a:lnTo>
                <a:lnTo>
                  <a:pt x="2009180" y="71437"/>
                </a:lnTo>
                <a:lnTo>
                  <a:pt x="2107406" y="62507"/>
                </a:lnTo>
                <a:lnTo>
                  <a:pt x="2205633" y="62507"/>
                </a:lnTo>
                <a:lnTo>
                  <a:pt x="2303859" y="53578"/>
                </a:lnTo>
                <a:lnTo>
                  <a:pt x="2402086" y="53578"/>
                </a:lnTo>
                <a:lnTo>
                  <a:pt x="2509242" y="53578"/>
                </a:lnTo>
                <a:lnTo>
                  <a:pt x="2616398" y="53578"/>
                </a:lnTo>
                <a:lnTo>
                  <a:pt x="2714625" y="53578"/>
                </a:lnTo>
                <a:lnTo>
                  <a:pt x="2821781" y="53578"/>
                </a:lnTo>
                <a:lnTo>
                  <a:pt x="2928937" y="62507"/>
                </a:lnTo>
                <a:lnTo>
                  <a:pt x="3036094" y="62507"/>
                </a:lnTo>
                <a:lnTo>
                  <a:pt x="3143250" y="71437"/>
                </a:lnTo>
                <a:lnTo>
                  <a:pt x="3250406" y="71437"/>
                </a:lnTo>
                <a:lnTo>
                  <a:pt x="3357562" y="71437"/>
                </a:lnTo>
                <a:lnTo>
                  <a:pt x="3473648" y="80367"/>
                </a:lnTo>
                <a:lnTo>
                  <a:pt x="3580805" y="80367"/>
                </a:lnTo>
                <a:lnTo>
                  <a:pt x="3696891" y="80367"/>
                </a:lnTo>
                <a:lnTo>
                  <a:pt x="3821906" y="80367"/>
                </a:lnTo>
                <a:lnTo>
                  <a:pt x="3937992" y="80367"/>
                </a:lnTo>
                <a:lnTo>
                  <a:pt x="4063008" y="80367"/>
                </a:lnTo>
                <a:lnTo>
                  <a:pt x="4188023" y="80367"/>
                </a:lnTo>
                <a:lnTo>
                  <a:pt x="4313039" y="80367"/>
                </a:lnTo>
                <a:lnTo>
                  <a:pt x="4429125" y="80367"/>
                </a:lnTo>
                <a:lnTo>
                  <a:pt x="4554141" y="80367"/>
                </a:lnTo>
                <a:lnTo>
                  <a:pt x="4679156" y="80367"/>
                </a:lnTo>
                <a:lnTo>
                  <a:pt x="4795242" y="80367"/>
                </a:lnTo>
                <a:lnTo>
                  <a:pt x="479524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875734" y="3857625"/>
            <a:ext cx="1134072" cy="80368"/>
          </a:xfrm>
          <a:custGeom>
            <a:avLst/>
            <a:gdLst/>
            <a:ahLst/>
            <a:cxnLst/>
            <a:rect l="0" t="0" r="0" b="0"/>
            <a:pathLst>
              <a:path w="1134072" h="80368">
                <a:moveTo>
                  <a:pt x="0" y="80367"/>
                </a:moveTo>
                <a:lnTo>
                  <a:pt x="44649" y="80367"/>
                </a:lnTo>
                <a:lnTo>
                  <a:pt x="125016" y="71437"/>
                </a:lnTo>
                <a:lnTo>
                  <a:pt x="223243" y="62507"/>
                </a:lnTo>
                <a:lnTo>
                  <a:pt x="339329" y="53578"/>
                </a:lnTo>
                <a:lnTo>
                  <a:pt x="464344" y="44648"/>
                </a:lnTo>
                <a:lnTo>
                  <a:pt x="580430" y="35718"/>
                </a:lnTo>
                <a:lnTo>
                  <a:pt x="705446" y="26789"/>
                </a:lnTo>
                <a:lnTo>
                  <a:pt x="821532" y="17859"/>
                </a:lnTo>
                <a:lnTo>
                  <a:pt x="937618" y="17859"/>
                </a:lnTo>
                <a:lnTo>
                  <a:pt x="1035844" y="8929"/>
                </a:lnTo>
                <a:lnTo>
                  <a:pt x="1134071" y="0"/>
                </a:lnTo>
                <a:lnTo>
                  <a:pt x="113407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062758" y="3893343"/>
            <a:ext cx="901899" cy="678658"/>
          </a:xfrm>
          <a:custGeom>
            <a:avLst/>
            <a:gdLst/>
            <a:ahLst/>
            <a:cxnLst/>
            <a:rect l="0" t="0" r="0" b="0"/>
            <a:pathLst>
              <a:path w="901899" h="678658">
                <a:moveTo>
                  <a:pt x="741164" y="142875"/>
                </a:moveTo>
                <a:lnTo>
                  <a:pt x="741164" y="142875"/>
                </a:lnTo>
                <a:lnTo>
                  <a:pt x="741164" y="133946"/>
                </a:lnTo>
                <a:lnTo>
                  <a:pt x="741164" y="133946"/>
                </a:lnTo>
                <a:lnTo>
                  <a:pt x="741164" y="133946"/>
                </a:lnTo>
                <a:lnTo>
                  <a:pt x="732234" y="125016"/>
                </a:lnTo>
                <a:lnTo>
                  <a:pt x="732234" y="125016"/>
                </a:lnTo>
                <a:lnTo>
                  <a:pt x="732234" y="116086"/>
                </a:lnTo>
                <a:lnTo>
                  <a:pt x="723305" y="107157"/>
                </a:lnTo>
                <a:lnTo>
                  <a:pt x="714375" y="98227"/>
                </a:lnTo>
                <a:lnTo>
                  <a:pt x="705445" y="98227"/>
                </a:lnTo>
                <a:lnTo>
                  <a:pt x="705445" y="89297"/>
                </a:lnTo>
                <a:lnTo>
                  <a:pt x="696515" y="80368"/>
                </a:lnTo>
                <a:lnTo>
                  <a:pt x="678656" y="71438"/>
                </a:lnTo>
                <a:lnTo>
                  <a:pt x="669726" y="62508"/>
                </a:lnTo>
                <a:lnTo>
                  <a:pt x="651867" y="53578"/>
                </a:lnTo>
                <a:lnTo>
                  <a:pt x="634008" y="44649"/>
                </a:lnTo>
                <a:lnTo>
                  <a:pt x="616148" y="35719"/>
                </a:lnTo>
                <a:lnTo>
                  <a:pt x="598289" y="26789"/>
                </a:lnTo>
                <a:lnTo>
                  <a:pt x="580430" y="17860"/>
                </a:lnTo>
                <a:lnTo>
                  <a:pt x="553640" y="8930"/>
                </a:lnTo>
                <a:lnTo>
                  <a:pt x="526851" y="8930"/>
                </a:lnTo>
                <a:lnTo>
                  <a:pt x="508992" y="0"/>
                </a:lnTo>
                <a:lnTo>
                  <a:pt x="482203" y="0"/>
                </a:lnTo>
                <a:lnTo>
                  <a:pt x="455414" y="0"/>
                </a:lnTo>
                <a:lnTo>
                  <a:pt x="419695" y="8930"/>
                </a:lnTo>
                <a:lnTo>
                  <a:pt x="392906" y="8930"/>
                </a:lnTo>
                <a:lnTo>
                  <a:pt x="366117" y="17860"/>
                </a:lnTo>
                <a:lnTo>
                  <a:pt x="339328" y="26789"/>
                </a:lnTo>
                <a:lnTo>
                  <a:pt x="312539" y="35719"/>
                </a:lnTo>
                <a:lnTo>
                  <a:pt x="285750" y="44649"/>
                </a:lnTo>
                <a:lnTo>
                  <a:pt x="250031" y="53578"/>
                </a:lnTo>
                <a:lnTo>
                  <a:pt x="223242" y="71438"/>
                </a:lnTo>
                <a:lnTo>
                  <a:pt x="196453" y="89297"/>
                </a:lnTo>
                <a:lnTo>
                  <a:pt x="169664" y="98227"/>
                </a:lnTo>
                <a:lnTo>
                  <a:pt x="151805" y="116086"/>
                </a:lnTo>
                <a:lnTo>
                  <a:pt x="125015" y="125016"/>
                </a:lnTo>
                <a:lnTo>
                  <a:pt x="98226" y="142875"/>
                </a:lnTo>
                <a:lnTo>
                  <a:pt x="80367" y="160735"/>
                </a:lnTo>
                <a:lnTo>
                  <a:pt x="62508" y="178594"/>
                </a:lnTo>
                <a:lnTo>
                  <a:pt x="44648" y="196453"/>
                </a:lnTo>
                <a:lnTo>
                  <a:pt x="26789" y="214313"/>
                </a:lnTo>
                <a:lnTo>
                  <a:pt x="17859" y="232172"/>
                </a:lnTo>
                <a:lnTo>
                  <a:pt x="8930" y="258961"/>
                </a:lnTo>
                <a:lnTo>
                  <a:pt x="8930" y="276821"/>
                </a:lnTo>
                <a:lnTo>
                  <a:pt x="0" y="303610"/>
                </a:lnTo>
                <a:lnTo>
                  <a:pt x="0" y="330399"/>
                </a:lnTo>
                <a:lnTo>
                  <a:pt x="0" y="357188"/>
                </a:lnTo>
                <a:lnTo>
                  <a:pt x="0" y="383977"/>
                </a:lnTo>
                <a:lnTo>
                  <a:pt x="8930" y="410766"/>
                </a:lnTo>
                <a:lnTo>
                  <a:pt x="17859" y="437555"/>
                </a:lnTo>
                <a:lnTo>
                  <a:pt x="26789" y="464344"/>
                </a:lnTo>
                <a:lnTo>
                  <a:pt x="35719" y="491133"/>
                </a:lnTo>
                <a:lnTo>
                  <a:pt x="44648" y="526852"/>
                </a:lnTo>
                <a:lnTo>
                  <a:pt x="62508" y="553641"/>
                </a:lnTo>
                <a:lnTo>
                  <a:pt x="80367" y="580430"/>
                </a:lnTo>
                <a:lnTo>
                  <a:pt x="98226" y="607219"/>
                </a:lnTo>
                <a:lnTo>
                  <a:pt x="116086" y="625078"/>
                </a:lnTo>
                <a:lnTo>
                  <a:pt x="142875" y="642938"/>
                </a:lnTo>
                <a:lnTo>
                  <a:pt x="178594" y="651868"/>
                </a:lnTo>
                <a:lnTo>
                  <a:pt x="214312" y="660797"/>
                </a:lnTo>
                <a:lnTo>
                  <a:pt x="250031" y="669727"/>
                </a:lnTo>
                <a:lnTo>
                  <a:pt x="285750" y="678657"/>
                </a:lnTo>
                <a:lnTo>
                  <a:pt x="330398" y="678657"/>
                </a:lnTo>
                <a:lnTo>
                  <a:pt x="375047" y="669727"/>
                </a:lnTo>
                <a:lnTo>
                  <a:pt x="419695" y="660797"/>
                </a:lnTo>
                <a:lnTo>
                  <a:pt x="473273" y="651868"/>
                </a:lnTo>
                <a:lnTo>
                  <a:pt x="535781" y="642938"/>
                </a:lnTo>
                <a:lnTo>
                  <a:pt x="589359" y="625078"/>
                </a:lnTo>
                <a:lnTo>
                  <a:pt x="642937" y="607219"/>
                </a:lnTo>
                <a:lnTo>
                  <a:pt x="687586" y="589360"/>
                </a:lnTo>
                <a:lnTo>
                  <a:pt x="732234" y="562571"/>
                </a:lnTo>
                <a:lnTo>
                  <a:pt x="776883" y="526852"/>
                </a:lnTo>
                <a:lnTo>
                  <a:pt x="812601" y="482203"/>
                </a:lnTo>
                <a:lnTo>
                  <a:pt x="839390" y="437555"/>
                </a:lnTo>
                <a:lnTo>
                  <a:pt x="866180" y="383977"/>
                </a:lnTo>
                <a:lnTo>
                  <a:pt x="884039" y="330399"/>
                </a:lnTo>
                <a:lnTo>
                  <a:pt x="901898" y="276821"/>
                </a:lnTo>
                <a:lnTo>
                  <a:pt x="901898" y="223243"/>
                </a:lnTo>
                <a:lnTo>
                  <a:pt x="901898" y="178594"/>
                </a:lnTo>
                <a:lnTo>
                  <a:pt x="892969" y="133946"/>
                </a:lnTo>
                <a:lnTo>
                  <a:pt x="866180" y="98227"/>
                </a:lnTo>
                <a:lnTo>
                  <a:pt x="821531" y="62508"/>
                </a:lnTo>
                <a:lnTo>
                  <a:pt x="759023" y="44649"/>
                </a:lnTo>
                <a:lnTo>
                  <a:pt x="678656" y="26789"/>
                </a:lnTo>
                <a:lnTo>
                  <a:pt x="589359" y="26789"/>
                </a:lnTo>
                <a:lnTo>
                  <a:pt x="5893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259711" y="4339828"/>
            <a:ext cx="1875235" cy="44649"/>
          </a:xfrm>
          <a:custGeom>
            <a:avLst/>
            <a:gdLst/>
            <a:ahLst/>
            <a:cxnLst/>
            <a:rect l="0" t="0" r="0" b="0"/>
            <a:pathLst>
              <a:path w="1875235" h="4464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35718"/>
                </a:lnTo>
                <a:lnTo>
                  <a:pt x="53578" y="35718"/>
                </a:lnTo>
                <a:lnTo>
                  <a:pt x="71437" y="35718"/>
                </a:lnTo>
                <a:lnTo>
                  <a:pt x="89297" y="35718"/>
                </a:lnTo>
                <a:lnTo>
                  <a:pt x="107156" y="26789"/>
                </a:lnTo>
                <a:lnTo>
                  <a:pt x="133945" y="26789"/>
                </a:lnTo>
                <a:lnTo>
                  <a:pt x="151805" y="26789"/>
                </a:lnTo>
                <a:lnTo>
                  <a:pt x="178594" y="26789"/>
                </a:lnTo>
                <a:lnTo>
                  <a:pt x="205383" y="26789"/>
                </a:lnTo>
                <a:lnTo>
                  <a:pt x="232172" y="17859"/>
                </a:lnTo>
                <a:lnTo>
                  <a:pt x="258961" y="17859"/>
                </a:lnTo>
                <a:lnTo>
                  <a:pt x="294680" y="17859"/>
                </a:lnTo>
                <a:lnTo>
                  <a:pt x="321469" y="17859"/>
                </a:lnTo>
                <a:lnTo>
                  <a:pt x="357187" y="17859"/>
                </a:lnTo>
                <a:lnTo>
                  <a:pt x="392906" y="8929"/>
                </a:lnTo>
                <a:lnTo>
                  <a:pt x="428625" y="8929"/>
                </a:lnTo>
                <a:lnTo>
                  <a:pt x="473273" y="8929"/>
                </a:lnTo>
                <a:lnTo>
                  <a:pt x="517922" y="8929"/>
                </a:lnTo>
                <a:lnTo>
                  <a:pt x="562570" y="8929"/>
                </a:lnTo>
                <a:lnTo>
                  <a:pt x="616148" y="17859"/>
                </a:lnTo>
                <a:lnTo>
                  <a:pt x="669727" y="17859"/>
                </a:lnTo>
                <a:lnTo>
                  <a:pt x="723305" y="17859"/>
                </a:lnTo>
                <a:lnTo>
                  <a:pt x="776883" y="17859"/>
                </a:lnTo>
                <a:lnTo>
                  <a:pt x="830461" y="17859"/>
                </a:lnTo>
                <a:lnTo>
                  <a:pt x="892969" y="17859"/>
                </a:lnTo>
                <a:lnTo>
                  <a:pt x="955477" y="8929"/>
                </a:lnTo>
                <a:lnTo>
                  <a:pt x="1017984" y="8929"/>
                </a:lnTo>
                <a:lnTo>
                  <a:pt x="1080492" y="8929"/>
                </a:lnTo>
                <a:lnTo>
                  <a:pt x="1143000" y="8929"/>
                </a:lnTo>
                <a:lnTo>
                  <a:pt x="1205508" y="0"/>
                </a:lnTo>
                <a:lnTo>
                  <a:pt x="1268016" y="0"/>
                </a:lnTo>
                <a:lnTo>
                  <a:pt x="1330523" y="0"/>
                </a:lnTo>
                <a:lnTo>
                  <a:pt x="1393031" y="0"/>
                </a:lnTo>
                <a:lnTo>
                  <a:pt x="1455539" y="0"/>
                </a:lnTo>
                <a:lnTo>
                  <a:pt x="1509117" y="0"/>
                </a:lnTo>
                <a:lnTo>
                  <a:pt x="1571625" y="0"/>
                </a:lnTo>
                <a:lnTo>
                  <a:pt x="1634133" y="8929"/>
                </a:lnTo>
                <a:lnTo>
                  <a:pt x="1696641" y="8929"/>
                </a:lnTo>
                <a:lnTo>
                  <a:pt x="1759148" y="17859"/>
                </a:lnTo>
                <a:lnTo>
                  <a:pt x="1812727" y="26789"/>
                </a:lnTo>
                <a:lnTo>
                  <a:pt x="1875234" y="26789"/>
                </a:lnTo>
                <a:lnTo>
                  <a:pt x="187523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840016" y="4893469"/>
            <a:ext cx="892969" cy="53579"/>
          </a:xfrm>
          <a:custGeom>
            <a:avLst/>
            <a:gdLst/>
            <a:ahLst/>
            <a:cxnLst/>
            <a:rect l="0" t="0" r="0" b="0"/>
            <a:pathLst>
              <a:path w="892969" h="5357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53578" y="44648"/>
                </a:lnTo>
                <a:lnTo>
                  <a:pt x="62507" y="44648"/>
                </a:lnTo>
                <a:lnTo>
                  <a:pt x="80367" y="44648"/>
                </a:lnTo>
                <a:lnTo>
                  <a:pt x="89297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5" y="35719"/>
                </a:lnTo>
                <a:lnTo>
                  <a:pt x="142875" y="35719"/>
                </a:lnTo>
                <a:lnTo>
                  <a:pt x="151804" y="35719"/>
                </a:lnTo>
                <a:lnTo>
                  <a:pt x="160734" y="35719"/>
                </a:lnTo>
                <a:lnTo>
                  <a:pt x="178593" y="35719"/>
                </a:lnTo>
                <a:lnTo>
                  <a:pt x="187523" y="35719"/>
                </a:lnTo>
                <a:lnTo>
                  <a:pt x="196453" y="26789"/>
                </a:lnTo>
                <a:lnTo>
                  <a:pt x="205382" y="2678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1" y="17859"/>
                </a:lnTo>
                <a:lnTo>
                  <a:pt x="250031" y="17859"/>
                </a:lnTo>
                <a:lnTo>
                  <a:pt x="258961" y="17859"/>
                </a:lnTo>
                <a:lnTo>
                  <a:pt x="267890" y="17859"/>
                </a:lnTo>
                <a:lnTo>
                  <a:pt x="276820" y="17859"/>
                </a:lnTo>
                <a:lnTo>
                  <a:pt x="294679" y="17859"/>
                </a:lnTo>
                <a:lnTo>
                  <a:pt x="303609" y="17859"/>
                </a:lnTo>
                <a:lnTo>
                  <a:pt x="321468" y="17859"/>
                </a:lnTo>
                <a:lnTo>
                  <a:pt x="339328" y="17859"/>
                </a:lnTo>
                <a:lnTo>
                  <a:pt x="357187" y="17859"/>
                </a:lnTo>
                <a:lnTo>
                  <a:pt x="375047" y="17859"/>
                </a:lnTo>
                <a:lnTo>
                  <a:pt x="392906" y="17859"/>
                </a:lnTo>
                <a:lnTo>
                  <a:pt x="410765" y="17859"/>
                </a:lnTo>
                <a:lnTo>
                  <a:pt x="428625" y="8929"/>
                </a:lnTo>
                <a:lnTo>
                  <a:pt x="446484" y="8929"/>
                </a:lnTo>
                <a:lnTo>
                  <a:pt x="473273" y="8929"/>
                </a:lnTo>
                <a:lnTo>
                  <a:pt x="491132" y="8929"/>
                </a:lnTo>
                <a:lnTo>
                  <a:pt x="508992" y="8929"/>
                </a:lnTo>
                <a:lnTo>
                  <a:pt x="526851" y="8929"/>
                </a:lnTo>
                <a:lnTo>
                  <a:pt x="544711" y="8929"/>
                </a:lnTo>
                <a:lnTo>
                  <a:pt x="562570" y="8929"/>
                </a:lnTo>
                <a:lnTo>
                  <a:pt x="589359" y="8929"/>
                </a:lnTo>
                <a:lnTo>
                  <a:pt x="598289" y="8929"/>
                </a:lnTo>
                <a:lnTo>
                  <a:pt x="616148" y="8929"/>
                </a:lnTo>
                <a:lnTo>
                  <a:pt x="634007" y="8929"/>
                </a:lnTo>
                <a:lnTo>
                  <a:pt x="642937" y="8929"/>
                </a:lnTo>
                <a:lnTo>
                  <a:pt x="660797" y="8929"/>
                </a:lnTo>
                <a:lnTo>
                  <a:pt x="678656" y="8929"/>
                </a:lnTo>
                <a:lnTo>
                  <a:pt x="687586" y="8929"/>
                </a:lnTo>
                <a:lnTo>
                  <a:pt x="705445" y="8929"/>
                </a:lnTo>
                <a:lnTo>
                  <a:pt x="714375" y="0"/>
                </a:lnTo>
                <a:lnTo>
                  <a:pt x="732234" y="0"/>
                </a:lnTo>
                <a:lnTo>
                  <a:pt x="750093" y="0"/>
                </a:lnTo>
                <a:lnTo>
                  <a:pt x="767953" y="0"/>
                </a:lnTo>
                <a:lnTo>
                  <a:pt x="776882" y="0"/>
                </a:lnTo>
                <a:lnTo>
                  <a:pt x="794742" y="0"/>
                </a:lnTo>
                <a:lnTo>
                  <a:pt x="803672" y="0"/>
                </a:lnTo>
                <a:lnTo>
                  <a:pt x="812601" y="0"/>
                </a:lnTo>
                <a:lnTo>
                  <a:pt x="830461" y="0"/>
                </a:lnTo>
                <a:lnTo>
                  <a:pt x="839390" y="0"/>
                </a:lnTo>
                <a:lnTo>
                  <a:pt x="848320" y="0"/>
                </a:lnTo>
                <a:lnTo>
                  <a:pt x="866179" y="0"/>
                </a:lnTo>
                <a:lnTo>
                  <a:pt x="875109" y="0"/>
                </a:lnTo>
                <a:lnTo>
                  <a:pt x="884039" y="0"/>
                </a:lnTo>
                <a:lnTo>
                  <a:pt x="884039" y="0"/>
                </a:lnTo>
                <a:lnTo>
                  <a:pt x="892968" y="0"/>
                </a:lnTo>
                <a:lnTo>
                  <a:pt x="892968" y="0"/>
                </a:lnTo>
                <a:lnTo>
                  <a:pt x="884039" y="0"/>
                </a:lnTo>
                <a:lnTo>
                  <a:pt x="875109" y="8929"/>
                </a:lnTo>
                <a:lnTo>
                  <a:pt x="857250" y="8929"/>
                </a:lnTo>
                <a:lnTo>
                  <a:pt x="839390" y="8929"/>
                </a:lnTo>
                <a:lnTo>
                  <a:pt x="83939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099102" y="4884539"/>
            <a:ext cx="1303734" cy="44650"/>
          </a:xfrm>
          <a:custGeom>
            <a:avLst/>
            <a:gdLst/>
            <a:ahLst/>
            <a:cxnLst/>
            <a:rect l="0" t="0" r="0" b="0"/>
            <a:pathLst>
              <a:path w="1303734" h="4465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62507" y="44649"/>
                </a:lnTo>
                <a:lnTo>
                  <a:pt x="80367" y="44649"/>
                </a:lnTo>
                <a:lnTo>
                  <a:pt x="98226" y="44649"/>
                </a:lnTo>
                <a:lnTo>
                  <a:pt x="107156" y="44649"/>
                </a:lnTo>
                <a:lnTo>
                  <a:pt x="125015" y="44649"/>
                </a:lnTo>
                <a:lnTo>
                  <a:pt x="142875" y="44649"/>
                </a:lnTo>
                <a:lnTo>
                  <a:pt x="151804" y="44649"/>
                </a:lnTo>
                <a:lnTo>
                  <a:pt x="169664" y="44649"/>
                </a:lnTo>
                <a:lnTo>
                  <a:pt x="187523" y="44649"/>
                </a:lnTo>
                <a:lnTo>
                  <a:pt x="214312" y="44649"/>
                </a:lnTo>
                <a:lnTo>
                  <a:pt x="232171" y="44649"/>
                </a:lnTo>
                <a:lnTo>
                  <a:pt x="250031" y="44649"/>
                </a:lnTo>
                <a:lnTo>
                  <a:pt x="267890" y="44649"/>
                </a:lnTo>
                <a:lnTo>
                  <a:pt x="285750" y="44649"/>
                </a:lnTo>
                <a:lnTo>
                  <a:pt x="312539" y="44649"/>
                </a:lnTo>
                <a:lnTo>
                  <a:pt x="330398" y="44649"/>
                </a:lnTo>
                <a:lnTo>
                  <a:pt x="357187" y="44649"/>
                </a:lnTo>
                <a:lnTo>
                  <a:pt x="375046" y="44649"/>
                </a:lnTo>
                <a:lnTo>
                  <a:pt x="392906" y="44649"/>
                </a:lnTo>
                <a:lnTo>
                  <a:pt x="410765" y="44649"/>
                </a:lnTo>
                <a:lnTo>
                  <a:pt x="428625" y="44649"/>
                </a:lnTo>
                <a:lnTo>
                  <a:pt x="446484" y="44649"/>
                </a:lnTo>
                <a:lnTo>
                  <a:pt x="464343" y="44649"/>
                </a:lnTo>
                <a:lnTo>
                  <a:pt x="491132" y="35719"/>
                </a:lnTo>
                <a:lnTo>
                  <a:pt x="508992" y="35719"/>
                </a:lnTo>
                <a:lnTo>
                  <a:pt x="526851" y="35719"/>
                </a:lnTo>
                <a:lnTo>
                  <a:pt x="544711" y="35719"/>
                </a:lnTo>
                <a:lnTo>
                  <a:pt x="571500" y="35719"/>
                </a:lnTo>
                <a:lnTo>
                  <a:pt x="589359" y="26789"/>
                </a:lnTo>
                <a:lnTo>
                  <a:pt x="607218" y="26789"/>
                </a:lnTo>
                <a:lnTo>
                  <a:pt x="625078" y="26789"/>
                </a:lnTo>
                <a:lnTo>
                  <a:pt x="634007" y="26789"/>
                </a:lnTo>
                <a:lnTo>
                  <a:pt x="660796" y="26789"/>
                </a:lnTo>
                <a:lnTo>
                  <a:pt x="678656" y="26789"/>
                </a:lnTo>
                <a:lnTo>
                  <a:pt x="696515" y="26789"/>
                </a:lnTo>
                <a:lnTo>
                  <a:pt x="714375" y="26789"/>
                </a:lnTo>
                <a:lnTo>
                  <a:pt x="741164" y="26789"/>
                </a:lnTo>
                <a:lnTo>
                  <a:pt x="759023" y="26789"/>
                </a:lnTo>
                <a:lnTo>
                  <a:pt x="785812" y="26789"/>
                </a:lnTo>
                <a:lnTo>
                  <a:pt x="812601" y="26789"/>
                </a:lnTo>
                <a:lnTo>
                  <a:pt x="839390" y="26789"/>
                </a:lnTo>
                <a:lnTo>
                  <a:pt x="857250" y="26789"/>
                </a:lnTo>
                <a:lnTo>
                  <a:pt x="884039" y="17859"/>
                </a:lnTo>
                <a:lnTo>
                  <a:pt x="910828" y="17859"/>
                </a:lnTo>
                <a:lnTo>
                  <a:pt x="937617" y="17859"/>
                </a:lnTo>
                <a:lnTo>
                  <a:pt x="964406" y="8930"/>
                </a:lnTo>
                <a:lnTo>
                  <a:pt x="1000125" y="8930"/>
                </a:lnTo>
                <a:lnTo>
                  <a:pt x="1026914" y="8930"/>
                </a:lnTo>
                <a:lnTo>
                  <a:pt x="1062632" y="17859"/>
                </a:lnTo>
                <a:lnTo>
                  <a:pt x="1089421" y="17859"/>
                </a:lnTo>
                <a:lnTo>
                  <a:pt x="1107280" y="17859"/>
                </a:lnTo>
                <a:lnTo>
                  <a:pt x="1134069" y="17859"/>
                </a:lnTo>
                <a:lnTo>
                  <a:pt x="1151928" y="17859"/>
                </a:lnTo>
                <a:lnTo>
                  <a:pt x="1169788" y="17859"/>
                </a:lnTo>
                <a:lnTo>
                  <a:pt x="1196577" y="17859"/>
                </a:lnTo>
                <a:lnTo>
                  <a:pt x="1214436" y="8930"/>
                </a:lnTo>
                <a:lnTo>
                  <a:pt x="1223366" y="8930"/>
                </a:lnTo>
                <a:lnTo>
                  <a:pt x="1241225" y="8930"/>
                </a:lnTo>
                <a:lnTo>
                  <a:pt x="1250155" y="8930"/>
                </a:lnTo>
                <a:lnTo>
                  <a:pt x="1268014" y="8930"/>
                </a:lnTo>
                <a:lnTo>
                  <a:pt x="1276944" y="8930"/>
                </a:lnTo>
                <a:lnTo>
                  <a:pt x="1285874" y="8930"/>
                </a:lnTo>
                <a:lnTo>
                  <a:pt x="1285874" y="8930"/>
                </a:lnTo>
                <a:lnTo>
                  <a:pt x="1294803" y="8930"/>
                </a:lnTo>
                <a:lnTo>
                  <a:pt x="1294803" y="8930"/>
                </a:lnTo>
                <a:lnTo>
                  <a:pt x="1294803" y="8930"/>
                </a:lnTo>
                <a:lnTo>
                  <a:pt x="129480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8930"/>
                </a:lnTo>
                <a:lnTo>
                  <a:pt x="1303733" y="0"/>
                </a:lnTo>
                <a:lnTo>
                  <a:pt x="1303733" y="0"/>
                </a:lnTo>
                <a:lnTo>
                  <a:pt x="1303733" y="0"/>
                </a:lnTo>
                <a:lnTo>
                  <a:pt x="1303733" y="0"/>
                </a:lnTo>
                <a:lnTo>
                  <a:pt x="1294803" y="0"/>
                </a:lnTo>
                <a:lnTo>
                  <a:pt x="1294803" y="0"/>
                </a:lnTo>
                <a:lnTo>
                  <a:pt x="1294803" y="0"/>
                </a:lnTo>
                <a:lnTo>
                  <a:pt x="1294803" y="8930"/>
                </a:lnTo>
                <a:lnTo>
                  <a:pt x="1294803" y="8930"/>
                </a:lnTo>
                <a:lnTo>
                  <a:pt x="1294803" y="8930"/>
                </a:lnTo>
                <a:lnTo>
                  <a:pt x="1294803" y="8930"/>
                </a:lnTo>
                <a:lnTo>
                  <a:pt x="1294803" y="8930"/>
                </a:lnTo>
                <a:lnTo>
                  <a:pt x="1294803" y="0"/>
                </a:lnTo>
                <a:lnTo>
                  <a:pt x="129480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88336" y="3375421"/>
            <a:ext cx="562571" cy="1125142"/>
          </a:xfrm>
          <a:custGeom>
            <a:avLst/>
            <a:gdLst/>
            <a:ahLst/>
            <a:cxnLst/>
            <a:rect l="0" t="0" r="0" b="0"/>
            <a:pathLst>
              <a:path w="562571" h="1125142">
                <a:moveTo>
                  <a:pt x="8930" y="1125141"/>
                </a:moveTo>
                <a:lnTo>
                  <a:pt x="8930" y="1125141"/>
                </a:lnTo>
                <a:lnTo>
                  <a:pt x="8930" y="1125141"/>
                </a:lnTo>
                <a:lnTo>
                  <a:pt x="8930" y="1125141"/>
                </a:lnTo>
                <a:lnTo>
                  <a:pt x="0" y="1125141"/>
                </a:lnTo>
                <a:lnTo>
                  <a:pt x="0" y="1125141"/>
                </a:lnTo>
                <a:lnTo>
                  <a:pt x="0" y="1125141"/>
                </a:lnTo>
                <a:lnTo>
                  <a:pt x="0" y="1125141"/>
                </a:lnTo>
                <a:lnTo>
                  <a:pt x="0" y="1125141"/>
                </a:lnTo>
                <a:lnTo>
                  <a:pt x="0" y="1125141"/>
                </a:lnTo>
                <a:lnTo>
                  <a:pt x="0" y="1125141"/>
                </a:lnTo>
                <a:lnTo>
                  <a:pt x="0" y="1125141"/>
                </a:lnTo>
                <a:lnTo>
                  <a:pt x="0" y="1116211"/>
                </a:lnTo>
                <a:lnTo>
                  <a:pt x="0" y="1116211"/>
                </a:lnTo>
                <a:lnTo>
                  <a:pt x="8930" y="1116211"/>
                </a:lnTo>
                <a:lnTo>
                  <a:pt x="8930" y="1107282"/>
                </a:lnTo>
                <a:lnTo>
                  <a:pt x="17859" y="1089422"/>
                </a:lnTo>
                <a:lnTo>
                  <a:pt x="26789" y="1062633"/>
                </a:lnTo>
                <a:lnTo>
                  <a:pt x="44648" y="1017985"/>
                </a:lnTo>
                <a:lnTo>
                  <a:pt x="71437" y="946547"/>
                </a:lnTo>
                <a:lnTo>
                  <a:pt x="107156" y="848321"/>
                </a:lnTo>
                <a:lnTo>
                  <a:pt x="160734" y="732235"/>
                </a:lnTo>
                <a:lnTo>
                  <a:pt x="223242" y="598290"/>
                </a:lnTo>
                <a:lnTo>
                  <a:pt x="285750" y="473274"/>
                </a:lnTo>
                <a:lnTo>
                  <a:pt x="348258" y="348258"/>
                </a:lnTo>
                <a:lnTo>
                  <a:pt x="410766" y="250032"/>
                </a:lnTo>
                <a:lnTo>
                  <a:pt x="455414" y="160735"/>
                </a:lnTo>
                <a:lnTo>
                  <a:pt x="491133" y="107157"/>
                </a:lnTo>
                <a:lnTo>
                  <a:pt x="517922" y="62508"/>
                </a:lnTo>
                <a:lnTo>
                  <a:pt x="535781" y="35719"/>
                </a:lnTo>
                <a:lnTo>
                  <a:pt x="553641" y="8930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340203" y="2937867"/>
            <a:ext cx="178595" cy="339329"/>
          </a:xfrm>
          <a:custGeom>
            <a:avLst/>
            <a:gdLst/>
            <a:ahLst/>
            <a:cxnLst/>
            <a:rect l="0" t="0" r="0" b="0"/>
            <a:pathLst>
              <a:path w="178595" h="33932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98226"/>
                </a:lnTo>
                <a:lnTo>
                  <a:pt x="26789" y="125015"/>
                </a:lnTo>
                <a:lnTo>
                  <a:pt x="26789" y="160734"/>
                </a:lnTo>
                <a:lnTo>
                  <a:pt x="26789" y="196453"/>
                </a:lnTo>
                <a:lnTo>
                  <a:pt x="26789" y="241101"/>
                </a:lnTo>
                <a:lnTo>
                  <a:pt x="26789" y="276820"/>
                </a:lnTo>
                <a:lnTo>
                  <a:pt x="26789" y="303609"/>
                </a:lnTo>
                <a:lnTo>
                  <a:pt x="26789" y="321469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0398"/>
                </a:lnTo>
                <a:lnTo>
                  <a:pt x="35719" y="312539"/>
                </a:lnTo>
                <a:lnTo>
                  <a:pt x="35719" y="285750"/>
                </a:lnTo>
                <a:lnTo>
                  <a:pt x="44649" y="250031"/>
                </a:lnTo>
                <a:lnTo>
                  <a:pt x="44649" y="205383"/>
                </a:lnTo>
                <a:lnTo>
                  <a:pt x="53578" y="160734"/>
                </a:lnTo>
                <a:lnTo>
                  <a:pt x="53578" y="116086"/>
                </a:lnTo>
                <a:lnTo>
                  <a:pt x="62508" y="71437"/>
                </a:lnTo>
                <a:lnTo>
                  <a:pt x="80367" y="35719"/>
                </a:lnTo>
                <a:lnTo>
                  <a:pt x="89297" y="17859"/>
                </a:lnTo>
                <a:lnTo>
                  <a:pt x="98227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16086" y="107156"/>
                </a:lnTo>
                <a:lnTo>
                  <a:pt x="125016" y="142875"/>
                </a:lnTo>
                <a:lnTo>
                  <a:pt x="133945" y="187523"/>
                </a:lnTo>
                <a:lnTo>
                  <a:pt x="142875" y="232172"/>
                </a:lnTo>
                <a:lnTo>
                  <a:pt x="151805" y="267890"/>
                </a:lnTo>
                <a:lnTo>
                  <a:pt x="160735" y="285750"/>
                </a:lnTo>
                <a:lnTo>
                  <a:pt x="169664" y="303609"/>
                </a:lnTo>
                <a:lnTo>
                  <a:pt x="178594" y="303609"/>
                </a:lnTo>
                <a:lnTo>
                  <a:pt x="169664" y="294679"/>
                </a:lnTo>
                <a:lnTo>
                  <a:pt x="151805" y="276820"/>
                </a:lnTo>
                <a:lnTo>
                  <a:pt x="151805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250906" y="3018234"/>
            <a:ext cx="196454" cy="116087"/>
          </a:xfrm>
          <a:custGeom>
            <a:avLst/>
            <a:gdLst/>
            <a:ahLst/>
            <a:cxnLst/>
            <a:rect l="0" t="0" r="0" b="0"/>
            <a:pathLst>
              <a:path w="196454" h="116087">
                <a:moveTo>
                  <a:pt x="0" y="116086"/>
                </a:moveTo>
                <a:lnTo>
                  <a:pt x="8930" y="116086"/>
                </a:lnTo>
                <a:lnTo>
                  <a:pt x="35719" y="107156"/>
                </a:lnTo>
                <a:lnTo>
                  <a:pt x="62508" y="89297"/>
                </a:lnTo>
                <a:lnTo>
                  <a:pt x="98227" y="71437"/>
                </a:lnTo>
                <a:lnTo>
                  <a:pt x="142875" y="53578"/>
                </a:lnTo>
                <a:lnTo>
                  <a:pt x="169664" y="2678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313414" y="3107531"/>
            <a:ext cx="169665" cy="71438"/>
          </a:xfrm>
          <a:custGeom>
            <a:avLst/>
            <a:gdLst/>
            <a:ahLst/>
            <a:cxnLst/>
            <a:rect l="0" t="0" r="0" b="0"/>
            <a:pathLst>
              <a:path w="169665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62508"/>
                </a:lnTo>
                <a:lnTo>
                  <a:pt x="26789" y="53578"/>
                </a:lnTo>
                <a:lnTo>
                  <a:pt x="53578" y="53578"/>
                </a:lnTo>
                <a:lnTo>
                  <a:pt x="80367" y="44648"/>
                </a:lnTo>
                <a:lnTo>
                  <a:pt x="107156" y="35719"/>
                </a:lnTo>
                <a:lnTo>
                  <a:pt x="142875" y="1785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617023" y="2920007"/>
            <a:ext cx="62509" cy="196455"/>
          </a:xfrm>
          <a:custGeom>
            <a:avLst/>
            <a:gdLst/>
            <a:ahLst/>
            <a:cxnLst/>
            <a:rect l="0" t="0" r="0" b="0"/>
            <a:pathLst>
              <a:path w="62509" h="196455">
                <a:moveTo>
                  <a:pt x="62508" y="17860"/>
                </a:moveTo>
                <a:lnTo>
                  <a:pt x="62508" y="17860"/>
                </a:lnTo>
                <a:lnTo>
                  <a:pt x="62508" y="8930"/>
                </a:lnTo>
                <a:lnTo>
                  <a:pt x="53579" y="0"/>
                </a:lnTo>
                <a:lnTo>
                  <a:pt x="53579" y="0"/>
                </a:lnTo>
                <a:lnTo>
                  <a:pt x="44649" y="8930"/>
                </a:lnTo>
                <a:lnTo>
                  <a:pt x="26790" y="26789"/>
                </a:lnTo>
                <a:lnTo>
                  <a:pt x="17860" y="5357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17860" y="196454"/>
                </a:lnTo>
                <a:lnTo>
                  <a:pt x="26790" y="196454"/>
                </a:lnTo>
                <a:lnTo>
                  <a:pt x="44649" y="187524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706320" y="2571750"/>
            <a:ext cx="687586" cy="687587"/>
          </a:xfrm>
          <a:custGeom>
            <a:avLst/>
            <a:gdLst/>
            <a:ahLst/>
            <a:cxnLst/>
            <a:rect l="0" t="0" r="0" b="0"/>
            <a:pathLst>
              <a:path w="687586" h="687587">
                <a:moveTo>
                  <a:pt x="17860" y="410765"/>
                </a:moveTo>
                <a:lnTo>
                  <a:pt x="8930" y="419695"/>
                </a:lnTo>
                <a:lnTo>
                  <a:pt x="8930" y="437554"/>
                </a:lnTo>
                <a:lnTo>
                  <a:pt x="0" y="455414"/>
                </a:lnTo>
                <a:lnTo>
                  <a:pt x="0" y="473273"/>
                </a:lnTo>
                <a:lnTo>
                  <a:pt x="8930" y="482203"/>
                </a:lnTo>
                <a:lnTo>
                  <a:pt x="17860" y="482203"/>
                </a:lnTo>
                <a:lnTo>
                  <a:pt x="26789" y="482203"/>
                </a:lnTo>
                <a:lnTo>
                  <a:pt x="44649" y="455414"/>
                </a:lnTo>
                <a:lnTo>
                  <a:pt x="53578" y="437554"/>
                </a:lnTo>
                <a:lnTo>
                  <a:pt x="71438" y="401836"/>
                </a:lnTo>
                <a:lnTo>
                  <a:pt x="80368" y="375046"/>
                </a:lnTo>
                <a:lnTo>
                  <a:pt x="98227" y="339328"/>
                </a:lnTo>
                <a:lnTo>
                  <a:pt x="107157" y="321468"/>
                </a:lnTo>
                <a:lnTo>
                  <a:pt x="107157" y="321468"/>
                </a:lnTo>
                <a:lnTo>
                  <a:pt x="116086" y="339328"/>
                </a:lnTo>
                <a:lnTo>
                  <a:pt x="116086" y="357187"/>
                </a:lnTo>
                <a:lnTo>
                  <a:pt x="116086" y="401836"/>
                </a:lnTo>
                <a:lnTo>
                  <a:pt x="107157" y="446484"/>
                </a:lnTo>
                <a:lnTo>
                  <a:pt x="116086" y="500062"/>
                </a:lnTo>
                <a:lnTo>
                  <a:pt x="116086" y="553640"/>
                </a:lnTo>
                <a:lnTo>
                  <a:pt x="116086" y="598289"/>
                </a:lnTo>
                <a:lnTo>
                  <a:pt x="116086" y="642937"/>
                </a:lnTo>
                <a:lnTo>
                  <a:pt x="116086" y="669726"/>
                </a:lnTo>
                <a:lnTo>
                  <a:pt x="107157" y="687586"/>
                </a:lnTo>
                <a:lnTo>
                  <a:pt x="98227" y="678656"/>
                </a:lnTo>
                <a:lnTo>
                  <a:pt x="89297" y="660796"/>
                </a:lnTo>
                <a:lnTo>
                  <a:pt x="80368" y="616148"/>
                </a:lnTo>
                <a:lnTo>
                  <a:pt x="80368" y="562570"/>
                </a:lnTo>
                <a:lnTo>
                  <a:pt x="80368" y="508992"/>
                </a:lnTo>
                <a:lnTo>
                  <a:pt x="89297" y="455414"/>
                </a:lnTo>
                <a:lnTo>
                  <a:pt x="98227" y="401836"/>
                </a:lnTo>
                <a:lnTo>
                  <a:pt x="107157" y="357187"/>
                </a:lnTo>
                <a:lnTo>
                  <a:pt x="125016" y="321468"/>
                </a:lnTo>
                <a:lnTo>
                  <a:pt x="151805" y="303609"/>
                </a:lnTo>
                <a:lnTo>
                  <a:pt x="169664" y="285750"/>
                </a:lnTo>
                <a:lnTo>
                  <a:pt x="196453" y="267890"/>
                </a:lnTo>
                <a:lnTo>
                  <a:pt x="223243" y="258961"/>
                </a:lnTo>
                <a:lnTo>
                  <a:pt x="241102" y="250031"/>
                </a:lnTo>
                <a:lnTo>
                  <a:pt x="258961" y="241101"/>
                </a:lnTo>
                <a:lnTo>
                  <a:pt x="267891" y="250031"/>
                </a:lnTo>
                <a:lnTo>
                  <a:pt x="267891" y="250031"/>
                </a:lnTo>
                <a:lnTo>
                  <a:pt x="267891" y="258961"/>
                </a:lnTo>
                <a:lnTo>
                  <a:pt x="258961" y="267890"/>
                </a:lnTo>
                <a:lnTo>
                  <a:pt x="258961" y="276820"/>
                </a:lnTo>
                <a:lnTo>
                  <a:pt x="258961" y="285750"/>
                </a:lnTo>
                <a:lnTo>
                  <a:pt x="258961" y="294679"/>
                </a:lnTo>
                <a:lnTo>
                  <a:pt x="258961" y="294679"/>
                </a:lnTo>
                <a:lnTo>
                  <a:pt x="258961" y="285750"/>
                </a:lnTo>
                <a:lnTo>
                  <a:pt x="258961" y="267890"/>
                </a:lnTo>
                <a:lnTo>
                  <a:pt x="250032" y="258961"/>
                </a:lnTo>
                <a:lnTo>
                  <a:pt x="232172" y="250031"/>
                </a:lnTo>
                <a:lnTo>
                  <a:pt x="214313" y="241101"/>
                </a:lnTo>
                <a:lnTo>
                  <a:pt x="187524" y="241101"/>
                </a:lnTo>
                <a:lnTo>
                  <a:pt x="160735" y="258961"/>
                </a:lnTo>
                <a:lnTo>
                  <a:pt x="133946" y="285750"/>
                </a:lnTo>
                <a:lnTo>
                  <a:pt x="116086" y="321468"/>
                </a:lnTo>
                <a:lnTo>
                  <a:pt x="98227" y="348257"/>
                </a:lnTo>
                <a:lnTo>
                  <a:pt x="98227" y="375046"/>
                </a:lnTo>
                <a:lnTo>
                  <a:pt x="98227" y="401836"/>
                </a:lnTo>
                <a:lnTo>
                  <a:pt x="116086" y="410765"/>
                </a:lnTo>
                <a:lnTo>
                  <a:pt x="151805" y="401836"/>
                </a:lnTo>
                <a:lnTo>
                  <a:pt x="187524" y="383976"/>
                </a:lnTo>
                <a:lnTo>
                  <a:pt x="241102" y="348257"/>
                </a:lnTo>
                <a:lnTo>
                  <a:pt x="294680" y="312539"/>
                </a:lnTo>
                <a:lnTo>
                  <a:pt x="357188" y="267890"/>
                </a:lnTo>
                <a:lnTo>
                  <a:pt x="401836" y="223242"/>
                </a:lnTo>
                <a:lnTo>
                  <a:pt x="446485" y="169664"/>
                </a:lnTo>
                <a:lnTo>
                  <a:pt x="482203" y="125016"/>
                </a:lnTo>
                <a:lnTo>
                  <a:pt x="508992" y="80367"/>
                </a:lnTo>
                <a:lnTo>
                  <a:pt x="526851" y="44648"/>
                </a:lnTo>
                <a:lnTo>
                  <a:pt x="535781" y="26789"/>
                </a:lnTo>
                <a:lnTo>
                  <a:pt x="535781" y="8930"/>
                </a:lnTo>
                <a:lnTo>
                  <a:pt x="526851" y="0"/>
                </a:lnTo>
                <a:lnTo>
                  <a:pt x="508992" y="8930"/>
                </a:lnTo>
                <a:lnTo>
                  <a:pt x="482203" y="17859"/>
                </a:lnTo>
                <a:lnTo>
                  <a:pt x="455414" y="44648"/>
                </a:lnTo>
                <a:lnTo>
                  <a:pt x="410766" y="80367"/>
                </a:lnTo>
                <a:lnTo>
                  <a:pt x="375047" y="125016"/>
                </a:lnTo>
                <a:lnTo>
                  <a:pt x="339328" y="169664"/>
                </a:lnTo>
                <a:lnTo>
                  <a:pt x="321469" y="214313"/>
                </a:lnTo>
                <a:lnTo>
                  <a:pt x="312539" y="250031"/>
                </a:lnTo>
                <a:lnTo>
                  <a:pt x="321469" y="267890"/>
                </a:lnTo>
                <a:lnTo>
                  <a:pt x="339328" y="276820"/>
                </a:lnTo>
                <a:lnTo>
                  <a:pt x="366118" y="276820"/>
                </a:lnTo>
                <a:lnTo>
                  <a:pt x="410766" y="267890"/>
                </a:lnTo>
                <a:lnTo>
                  <a:pt x="455414" y="250031"/>
                </a:lnTo>
                <a:lnTo>
                  <a:pt x="491132" y="232171"/>
                </a:lnTo>
                <a:lnTo>
                  <a:pt x="535781" y="214313"/>
                </a:lnTo>
                <a:lnTo>
                  <a:pt x="562570" y="196453"/>
                </a:lnTo>
                <a:lnTo>
                  <a:pt x="580429" y="187523"/>
                </a:lnTo>
                <a:lnTo>
                  <a:pt x="598289" y="178594"/>
                </a:lnTo>
                <a:lnTo>
                  <a:pt x="598289" y="187523"/>
                </a:lnTo>
                <a:lnTo>
                  <a:pt x="598289" y="196453"/>
                </a:lnTo>
                <a:lnTo>
                  <a:pt x="589359" y="214313"/>
                </a:lnTo>
                <a:lnTo>
                  <a:pt x="580429" y="223242"/>
                </a:lnTo>
                <a:lnTo>
                  <a:pt x="589359" y="241101"/>
                </a:lnTo>
                <a:lnTo>
                  <a:pt x="589359" y="241101"/>
                </a:lnTo>
                <a:lnTo>
                  <a:pt x="598289" y="241101"/>
                </a:lnTo>
                <a:lnTo>
                  <a:pt x="616148" y="223242"/>
                </a:lnTo>
                <a:lnTo>
                  <a:pt x="634007" y="205383"/>
                </a:lnTo>
                <a:lnTo>
                  <a:pt x="651867" y="187523"/>
                </a:lnTo>
                <a:lnTo>
                  <a:pt x="669726" y="169664"/>
                </a:lnTo>
                <a:lnTo>
                  <a:pt x="687585" y="151805"/>
                </a:lnTo>
                <a:lnTo>
                  <a:pt x="687585" y="142875"/>
                </a:lnTo>
                <a:lnTo>
                  <a:pt x="687585" y="151805"/>
                </a:lnTo>
                <a:lnTo>
                  <a:pt x="687585" y="178594"/>
                </a:lnTo>
                <a:lnTo>
                  <a:pt x="669726" y="205383"/>
                </a:lnTo>
                <a:lnTo>
                  <a:pt x="651867" y="241101"/>
                </a:lnTo>
                <a:lnTo>
                  <a:pt x="634007" y="267890"/>
                </a:lnTo>
                <a:lnTo>
                  <a:pt x="634007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366867" y="5518547"/>
            <a:ext cx="1419822" cy="35720"/>
          </a:xfrm>
          <a:custGeom>
            <a:avLst/>
            <a:gdLst/>
            <a:ahLst/>
            <a:cxnLst/>
            <a:rect l="0" t="0" r="0" b="0"/>
            <a:pathLst>
              <a:path w="1419822" h="3572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7" y="35719"/>
                </a:lnTo>
                <a:lnTo>
                  <a:pt x="98227" y="35719"/>
                </a:lnTo>
                <a:lnTo>
                  <a:pt x="125016" y="35719"/>
                </a:lnTo>
                <a:lnTo>
                  <a:pt x="160735" y="26789"/>
                </a:lnTo>
                <a:lnTo>
                  <a:pt x="196453" y="26789"/>
                </a:lnTo>
                <a:lnTo>
                  <a:pt x="223242" y="26789"/>
                </a:lnTo>
                <a:lnTo>
                  <a:pt x="267891" y="26789"/>
                </a:lnTo>
                <a:lnTo>
                  <a:pt x="303610" y="26789"/>
                </a:lnTo>
                <a:lnTo>
                  <a:pt x="339328" y="26789"/>
                </a:lnTo>
                <a:lnTo>
                  <a:pt x="392906" y="26789"/>
                </a:lnTo>
                <a:lnTo>
                  <a:pt x="437555" y="26789"/>
                </a:lnTo>
                <a:lnTo>
                  <a:pt x="491133" y="26789"/>
                </a:lnTo>
                <a:lnTo>
                  <a:pt x="535781" y="26789"/>
                </a:lnTo>
                <a:lnTo>
                  <a:pt x="589360" y="26789"/>
                </a:lnTo>
                <a:lnTo>
                  <a:pt x="634008" y="26789"/>
                </a:lnTo>
                <a:lnTo>
                  <a:pt x="687586" y="26789"/>
                </a:lnTo>
                <a:lnTo>
                  <a:pt x="741164" y="17859"/>
                </a:lnTo>
                <a:lnTo>
                  <a:pt x="794742" y="17859"/>
                </a:lnTo>
                <a:lnTo>
                  <a:pt x="848321" y="17859"/>
                </a:lnTo>
                <a:lnTo>
                  <a:pt x="901899" y="8930"/>
                </a:lnTo>
                <a:lnTo>
                  <a:pt x="964406" y="8930"/>
                </a:lnTo>
                <a:lnTo>
                  <a:pt x="1017985" y="8930"/>
                </a:lnTo>
                <a:lnTo>
                  <a:pt x="1071563" y="8930"/>
                </a:lnTo>
                <a:lnTo>
                  <a:pt x="1125141" y="8930"/>
                </a:lnTo>
                <a:lnTo>
                  <a:pt x="1169789" y="8930"/>
                </a:lnTo>
                <a:lnTo>
                  <a:pt x="1214438" y="8930"/>
                </a:lnTo>
                <a:lnTo>
                  <a:pt x="1259086" y="8930"/>
                </a:lnTo>
                <a:lnTo>
                  <a:pt x="1285875" y="8930"/>
                </a:lnTo>
                <a:lnTo>
                  <a:pt x="1321594" y="8930"/>
                </a:lnTo>
                <a:lnTo>
                  <a:pt x="1348383" y="8930"/>
                </a:lnTo>
                <a:lnTo>
                  <a:pt x="1375172" y="8930"/>
                </a:lnTo>
                <a:lnTo>
                  <a:pt x="1393031" y="8930"/>
                </a:lnTo>
                <a:lnTo>
                  <a:pt x="1410891" y="8930"/>
                </a:lnTo>
                <a:lnTo>
                  <a:pt x="1410891" y="8930"/>
                </a:lnTo>
                <a:lnTo>
                  <a:pt x="1419821" y="0"/>
                </a:lnTo>
                <a:lnTo>
                  <a:pt x="1410891" y="8930"/>
                </a:lnTo>
                <a:lnTo>
                  <a:pt x="1401961" y="8930"/>
                </a:lnTo>
                <a:lnTo>
                  <a:pt x="1384102" y="8930"/>
                </a:lnTo>
                <a:lnTo>
                  <a:pt x="1366242" y="17859"/>
                </a:lnTo>
                <a:lnTo>
                  <a:pt x="136624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93781" y="5402461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456289" y="5438180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509867" y="542925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179594" y="5438180"/>
            <a:ext cx="348258" cy="26790"/>
          </a:xfrm>
          <a:custGeom>
            <a:avLst/>
            <a:gdLst/>
            <a:ahLst/>
            <a:cxnLst/>
            <a:rect l="0" t="0" r="0" b="0"/>
            <a:pathLst>
              <a:path w="348258" h="26790">
                <a:moveTo>
                  <a:pt x="26788" y="8929"/>
                </a:moveTo>
                <a:lnTo>
                  <a:pt x="26788" y="8929"/>
                </a:lnTo>
                <a:lnTo>
                  <a:pt x="26788" y="8929"/>
                </a:lnTo>
                <a:lnTo>
                  <a:pt x="26788" y="8929"/>
                </a:lnTo>
                <a:lnTo>
                  <a:pt x="17858" y="8929"/>
                </a:lnTo>
                <a:lnTo>
                  <a:pt x="17858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8" y="8929"/>
                </a:lnTo>
                <a:lnTo>
                  <a:pt x="26788" y="8929"/>
                </a:lnTo>
                <a:lnTo>
                  <a:pt x="26788" y="8929"/>
                </a:lnTo>
                <a:lnTo>
                  <a:pt x="44647" y="8929"/>
                </a:lnTo>
                <a:lnTo>
                  <a:pt x="53577" y="8929"/>
                </a:lnTo>
                <a:lnTo>
                  <a:pt x="71436" y="8929"/>
                </a:lnTo>
                <a:lnTo>
                  <a:pt x="98226" y="8929"/>
                </a:lnTo>
                <a:lnTo>
                  <a:pt x="125015" y="0"/>
                </a:lnTo>
                <a:lnTo>
                  <a:pt x="142874" y="0"/>
                </a:lnTo>
                <a:lnTo>
                  <a:pt x="169663" y="0"/>
                </a:lnTo>
                <a:lnTo>
                  <a:pt x="196452" y="0"/>
                </a:lnTo>
                <a:lnTo>
                  <a:pt x="223241" y="0"/>
                </a:lnTo>
                <a:lnTo>
                  <a:pt x="250030" y="0"/>
                </a:lnTo>
                <a:lnTo>
                  <a:pt x="285749" y="8929"/>
                </a:lnTo>
                <a:lnTo>
                  <a:pt x="303608" y="8929"/>
                </a:lnTo>
                <a:lnTo>
                  <a:pt x="330397" y="8929"/>
                </a:lnTo>
                <a:lnTo>
                  <a:pt x="339327" y="8929"/>
                </a:lnTo>
                <a:lnTo>
                  <a:pt x="348257" y="17859"/>
                </a:lnTo>
                <a:lnTo>
                  <a:pt x="348257" y="26789"/>
                </a:lnTo>
                <a:lnTo>
                  <a:pt x="339327" y="26789"/>
                </a:lnTo>
                <a:lnTo>
                  <a:pt x="330397" y="26789"/>
                </a:lnTo>
                <a:lnTo>
                  <a:pt x="33039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108156" y="5598913"/>
            <a:ext cx="178594" cy="89298"/>
          </a:xfrm>
          <a:custGeom>
            <a:avLst/>
            <a:gdLst/>
            <a:ahLst/>
            <a:cxnLst/>
            <a:rect l="0" t="0" r="0" b="0"/>
            <a:pathLst>
              <a:path w="178594" h="89298">
                <a:moveTo>
                  <a:pt x="142874" y="71438"/>
                </a:moveTo>
                <a:lnTo>
                  <a:pt x="151804" y="71438"/>
                </a:lnTo>
                <a:lnTo>
                  <a:pt x="151804" y="62508"/>
                </a:lnTo>
                <a:lnTo>
                  <a:pt x="160734" y="44649"/>
                </a:lnTo>
                <a:lnTo>
                  <a:pt x="169664" y="35719"/>
                </a:lnTo>
                <a:lnTo>
                  <a:pt x="169664" y="17860"/>
                </a:lnTo>
                <a:lnTo>
                  <a:pt x="160734" y="8930"/>
                </a:lnTo>
                <a:lnTo>
                  <a:pt x="160734" y="0"/>
                </a:lnTo>
                <a:lnTo>
                  <a:pt x="151804" y="0"/>
                </a:lnTo>
                <a:lnTo>
                  <a:pt x="142874" y="0"/>
                </a:lnTo>
                <a:lnTo>
                  <a:pt x="116085" y="8930"/>
                </a:lnTo>
                <a:lnTo>
                  <a:pt x="89296" y="17860"/>
                </a:lnTo>
                <a:lnTo>
                  <a:pt x="62508" y="26789"/>
                </a:lnTo>
                <a:lnTo>
                  <a:pt x="35719" y="44649"/>
                </a:lnTo>
                <a:lnTo>
                  <a:pt x="1786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35719" y="89297"/>
                </a:lnTo>
                <a:lnTo>
                  <a:pt x="62508" y="89297"/>
                </a:lnTo>
                <a:lnTo>
                  <a:pt x="98226" y="89297"/>
                </a:lnTo>
                <a:lnTo>
                  <a:pt x="125015" y="89297"/>
                </a:lnTo>
                <a:lnTo>
                  <a:pt x="142874" y="89297"/>
                </a:lnTo>
                <a:lnTo>
                  <a:pt x="160734" y="80367"/>
                </a:lnTo>
                <a:lnTo>
                  <a:pt x="178593" y="80367"/>
                </a:lnTo>
                <a:lnTo>
                  <a:pt x="178593" y="53578"/>
                </a:lnTo>
                <a:lnTo>
                  <a:pt x="178593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830711" y="5831085"/>
            <a:ext cx="232173" cy="44650"/>
          </a:xfrm>
          <a:custGeom>
            <a:avLst/>
            <a:gdLst/>
            <a:ahLst/>
            <a:cxnLst/>
            <a:rect l="0" t="0" r="0" b="0"/>
            <a:pathLst>
              <a:path w="232173" h="44650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80367" y="35719"/>
                </a:lnTo>
                <a:lnTo>
                  <a:pt x="107156" y="35719"/>
                </a:lnTo>
                <a:lnTo>
                  <a:pt x="133945" y="44649"/>
                </a:lnTo>
                <a:lnTo>
                  <a:pt x="160734" y="44649"/>
                </a:lnTo>
                <a:lnTo>
                  <a:pt x="178594" y="44649"/>
                </a:lnTo>
                <a:lnTo>
                  <a:pt x="196453" y="35719"/>
                </a:lnTo>
                <a:lnTo>
                  <a:pt x="214312" y="35719"/>
                </a:lnTo>
                <a:lnTo>
                  <a:pt x="223242" y="1786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723555" y="5956101"/>
            <a:ext cx="321469" cy="214313"/>
          </a:xfrm>
          <a:custGeom>
            <a:avLst/>
            <a:gdLst/>
            <a:ahLst/>
            <a:cxnLst/>
            <a:rect l="0" t="0" r="0" b="0"/>
            <a:pathLst>
              <a:path w="321469" h="214313">
                <a:moveTo>
                  <a:pt x="1785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26789" y="17859"/>
                </a:lnTo>
                <a:lnTo>
                  <a:pt x="62508" y="17859"/>
                </a:lnTo>
                <a:lnTo>
                  <a:pt x="116086" y="17859"/>
                </a:lnTo>
                <a:lnTo>
                  <a:pt x="169664" y="26789"/>
                </a:lnTo>
                <a:lnTo>
                  <a:pt x="232172" y="35719"/>
                </a:lnTo>
                <a:lnTo>
                  <a:pt x="276820" y="44648"/>
                </a:lnTo>
                <a:lnTo>
                  <a:pt x="312539" y="71437"/>
                </a:lnTo>
                <a:lnTo>
                  <a:pt x="321468" y="98226"/>
                </a:lnTo>
                <a:lnTo>
                  <a:pt x="312539" y="125015"/>
                </a:lnTo>
                <a:lnTo>
                  <a:pt x="285750" y="151804"/>
                </a:lnTo>
                <a:lnTo>
                  <a:pt x="250031" y="169664"/>
                </a:lnTo>
                <a:lnTo>
                  <a:pt x="214312" y="187523"/>
                </a:lnTo>
                <a:lnTo>
                  <a:pt x="160734" y="196453"/>
                </a:lnTo>
                <a:lnTo>
                  <a:pt x="125015" y="205383"/>
                </a:lnTo>
                <a:lnTo>
                  <a:pt x="89297" y="214312"/>
                </a:lnTo>
                <a:lnTo>
                  <a:pt x="71437" y="214312"/>
                </a:lnTo>
                <a:lnTo>
                  <a:pt x="71437" y="205383"/>
                </a:lnTo>
                <a:lnTo>
                  <a:pt x="89297" y="196453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187898" y="5893593"/>
            <a:ext cx="187525" cy="205384"/>
          </a:xfrm>
          <a:custGeom>
            <a:avLst/>
            <a:gdLst/>
            <a:ahLst/>
            <a:cxnLst/>
            <a:rect l="0" t="0" r="0" b="0"/>
            <a:pathLst>
              <a:path w="187525" h="205384">
                <a:moveTo>
                  <a:pt x="71438" y="53578"/>
                </a:moveTo>
                <a:lnTo>
                  <a:pt x="62508" y="71437"/>
                </a:lnTo>
                <a:lnTo>
                  <a:pt x="53579" y="107156"/>
                </a:lnTo>
                <a:lnTo>
                  <a:pt x="44649" y="142875"/>
                </a:lnTo>
                <a:lnTo>
                  <a:pt x="53579" y="178594"/>
                </a:lnTo>
                <a:lnTo>
                  <a:pt x="62508" y="196453"/>
                </a:lnTo>
                <a:lnTo>
                  <a:pt x="80368" y="205383"/>
                </a:lnTo>
                <a:lnTo>
                  <a:pt x="107157" y="205383"/>
                </a:lnTo>
                <a:lnTo>
                  <a:pt x="133946" y="187523"/>
                </a:lnTo>
                <a:lnTo>
                  <a:pt x="160735" y="160734"/>
                </a:lnTo>
                <a:lnTo>
                  <a:pt x="178594" y="116086"/>
                </a:lnTo>
                <a:lnTo>
                  <a:pt x="187524" y="80367"/>
                </a:lnTo>
                <a:lnTo>
                  <a:pt x="178594" y="44648"/>
                </a:lnTo>
                <a:lnTo>
                  <a:pt x="160735" y="8930"/>
                </a:lnTo>
                <a:lnTo>
                  <a:pt x="133946" y="0"/>
                </a:lnTo>
                <a:lnTo>
                  <a:pt x="107157" y="0"/>
                </a:lnTo>
                <a:lnTo>
                  <a:pt x="71438" y="17859"/>
                </a:lnTo>
                <a:lnTo>
                  <a:pt x="35719" y="44648"/>
                </a:lnTo>
                <a:lnTo>
                  <a:pt x="1786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51805"/>
                </a:lnTo>
                <a:lnTo>
                  <a:pt x="35719" y="151805"/>
                </a:lnTo>
                <a:lnTo>
                  <a:pt x="71438" y="142875"/>
                </a:lnTo>
                <a:lnTo>
                  <a:pt x="107157" y="116086"/>
                </a:lnTo>
                <a:lnTo>
                  <a:pt x="151805" y="89297"/>
                </a:lnTo>
                <a:lnTo>
                  <a:pt x="15180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411141" y="5840015"/>
            <a:ext cx="267891" cy="276821"/>
          </a:xfrm>
          <a:custGeom>
            <a:avLst/>
            <a:gdLst/>
            <a:ahLst/>
            <a:cxnLst/>
            <a:rect l="0" t="0" r="0" b="0"/>
            <a:pathLst>
              <a:path w="267891" h="276821">
                <a:moveTo>
                  <a:pt x="35718" y="80367"/>
                </a:moveTo>
                <a:lnTo>
                  <a:pt x="35718" y="107156"/>
                </a:lnTo>
                <a:lnTo>
                  <a:pt x="26789" y="133945"/>
                </a:lnTo>
                <a:lnTo>
                  <a:pt x="8929" y="178594"/>
                </a:lnTo>
                <a:lnTo>
                  <a:pt x="17859" y="214312"/>
                </a:lnTo>
                <a:lnTo>
                  <a:pt x="26789" y="250031"/>
                </a:lnTo>
                <a:lnTo>
                  <a:pt x="53578" y="276820"/>
                </a:lnTo>
                <a:lnTo>
                  <a:pt x="80367" y="276820"/>
                </a:lnTo>
                <a:lnTo>
                  <a:pt x="125015" y="276820"/>
                </a:lnTo>
                <a:lnTo>
                  <a:pt x="178593" y="258961"/>
                </a:lnTo>
                <a:lnTo>
                  <a:pt x="214312" y="232172"/>
                </a:lnTo>
                <a:lnTo>
                  <a:pt x="250031" y="187523"/>
                </a:lnTo>
                <a:lnTo>
                  <a:pt x="267890" y="142875"/>
                </a:lnTo>
                <a:lnTo>
                  <a:pt x="267890" y="98226"/>
                </a:lnTo>
                <a:lnTo>
                  <a:pt x="258961" y="53578"/>
                </a:lnTo>
                <a:lnTo>
                  <a:pt x="232172" y="17859"/>
                </a:lnTo>
                <a:lnTo>
                  <a:pt x="196453" y="0"/>
                </a:lnTo>
                <a:lnTo>
                  <a:pt x="151804" y="0"/>
                </a:lnTo>
                <a:lnTo>
                  <a:pt x="107156" y="17859"/>
                </a:lnTo>
                <a:lnTo>
                  <a:pt x="62507" y="53578"/>
                </a:lnTo>
                <a:lnTo>
                  <a:pt x="26789" y="8036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714625" y="6143624"/>
            <a:ext cx="1089423" cy="160736"/>
          </a:xfrm>
          <a:custGeom>
            <a:avLst/>
            <a:gdLst/>
            <a:ahLst/>
            <a:cxnLst/>
            <a:rect l="0" t="0" r="0" b="0"/>
            <a:pathLst>
              <a:path w="1089423" h="160736">
                <a:moveTo>
                  <a:pt x="0" y="160735"/>
                </a:moveTo>
                <a:lnTo>
                  <a:pt x="8930" y="151805"/>
                </a:lnTo>
                <a:lnTo>
                  <a:pt x="35719" y="142875"/>
                </a:lnTo>
                <a:lnTo>
                  <a:pt x="80367" y="133946"/>
                </a:lnTo>
                <a:lnTo>
                  <a:pt x="151805" y="116086"/>
                </a:lnTo>
                <a:lnTo>
                  <a:pt x="250031" y="98227"/>
                </a:lnTo>
                <a:lnTo>
                  <a:pt x="366117" y="89297"/>
                </a:lnTo>
                <a:lnTo>
                  <a:pt x="491133" y="71438"/>
                </a:lnTo>
                <a:lnTo>
                  <a:pt x="616148" y="62508"/>
                </a:lnTo>
                <a:lnTo>
                  <a:pt x="741164" y="53578"/>
                </a:lnTo>
                <a:lnTo>
                  <a:pt x="848320" y="44649"/>
                </a:lnTo>
                <a:lnTo>
                  <a:pt x="937617" y="35719"/>
                </a:lnTo>
                <a:lnTo>
                  <a:pt x="1009055" y="35719"/>
                </a:lnTo>
                <a:lnTo>
                  <a:pt x="1053703" y="26789"/>
                </a:lnTo>
                <a:lnTo>
                  <a:pt x="1080492" y="17860"/>
                </a:lnTo>
                <a:lnTo>
                  <a:pt x="1089422" y="8930"/>
                </a:lnTo>
                <a:lnTo>
                  <a:pt x="1062633" y="0"/>
                </a:lnTo>
                <a:lnTo>
                  <a:pt x="1017984" y="0"/>
                </a:lnTo>
                <a:lnTo>
                  <a:pt x="101798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911078" y="6366866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0" y="17860"/>
                </a:move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35719"/>
                </a:lnTo>
                <a:lnTo>
                  <a:pt x="35719" y="62508"/>
                </a:lnTo>
                <a:lnTo>
                  <a:pt x="35719" y="98227"/>
                </a:lnTo>
                <a:lnTo>
                  <a:pt x="35719" y="125016"/>
                </a:lnTo>
                <a:lnTo>
                  <a:pt x="35719" y="142875"/>
                </a:lnTo>
                <a:lnTo>
                  <a:pt x="35719" y="178594"/>
                </a:lnTo>
                <a:lnTo>
                  <a:pt x="26789" y="205383"/>
                </a:lnTo>
                <a:lnTo>
                  <a:pt x="26789" y="241102"/>
                </a:lnTo>
                <a:lnTo>
                  <a:pt x="26789" y="258961"/>
                </a:lnTo>
                <a:lnTo>
                  <a:pt x="35719" y="258961"/>
                </a:lnTo>
                <a:lnTo>
                  <a:pt x="62508" y="241102"/>
                </a:lnTo>
                <a:lnTo>
                  <a:pt x="89297" y="196454"/>
                </a:lnTo>
                <a:lnTo>
                  <a:pt x="89297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134320" y="6402585"/>
            <a:ext cx="151806" cy="285751"/>
          </a:xfrm>
          <a:custGeom>
            <a:avLst/>
            <a:gdLst/>
            <a:ahLst/>
            <a:cxnLst/>
            <a:rect l="0" t="0" r="0" b="0"/>
            <a:pathLst>
              <a:path w="151806" h="285751">
                <a:moveTo>
                  <a:pt x="53578" y="241102"/>
                </a:moveTo>
                <a:lnTo>
                  <a:pt x="53578" y="267891"/>
                </a:lnTo>
                <a:lnTo>
                  <a:pt x="62508" y="285750"/>
                </a:lnTo>
                <a:lnTo>
                  <a:pt x="71438" y="285750"/>
                </a:lnTo>
                <a:lnTo>
                  <a:pt x="80368" y="285750"/>
                </a:lnTo>
                <a:lnTo>
                  <a:pt x="89297" y="276820"/>
                </a:lnTo>
                <a:lnTo>
                  <a:pt x="107157" y="250031"/>
                </a:lnTo>
                <a:lnTo>
                  <a:pt x="125016" y="214313"/>
                </a:lnTo>
                <a:lnTo>
                  <a:pt x="142875" y="160735"/>
                </a:lnTo>
                <a:lnTo>
                  <a:pt x="151805" y="98227"/>
                </a:lnTo>
                <a:lnTo>
                  <a:pt x="133946" y="44649"/>
                </a:lnTo>
                <a:lnTo>
                  <a:pt x="125016" y="8930"/>
                </a:lnTo>
                <a:lnTo>
                  <a:pt x="98227" y="0"/>
                </a:lnTo>
                <a:lnTo>
                  <a:pt x="71438" y="17860"/>
                </a:lnTo>
                <a:lnTo>
                  <a:pt x="53578" y="44649"/>
                </a:lnTo>
                <a:lnTo>
                  <a:pt x="35719" y="71438"/>
                </a:lnTo>
                <a:lnTo>
                  <a:pt x="26789" y="80367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491508" y="6393655"/>
            <a:ext cx="375048" cy="160736"/>
          </a:xfrm>
          <a:custGeom>
            <a:avLst/>
            <a:gdLst/>
            <a:ahLst/>
            <a:cxnLst/>
            <a:rect l="0" t="0" r="0" b="0"/>
            <a:pathLst>
              <a:path w="375048" h="160736">
                <a:moveTo>
                  <a:pt x="44648" y="0"/>
                </a:moveTo>
                <a:lnTo>
                  <a:pt x="44648" y="8930"/>
                </a:lnTo>
                <a:lnTo>
                  <a:pt x="35719" y="17860"/>
                </a:lnTo>
                <a:lnTo>
                  <a:pt x="17859" y="35719"/>
                </a:ln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17859" y="125016"/>
                </a:lnTo>
                <a:lnTo>
                  <a:pt x="26789" y="133946"/>
                </a:lnTo>
                <a:lnTo>
                  <a:pt x="53578" y="142875"/>
                </a:lnTo>
                <a:lnTo>
                  <a:pt x="80367" y="160735"/>
                </a:lnTo>
                <a:lnTo>
                  <a:pt x="133945" y="160735"/>
                </a:lnTo>
                <a:lnTo>
                  <a:pt x="196453" y="151805"/>
                </a:lnTo>
                <a:lnTo>
                  <a:pt x="267890" y="125016"/>
                </a:lnTo>
                <a:lnTo>
                  <a:pt x="321469" y="89297"/>
                </a:lnTo>
                <a:lnTo>
                  <a:pt x="357187" y="53579"/>
                </a:lnTo>
                <a:lnTo>
                  <a:pt x="375047" y="17860"/>
                </a:lnTo>
                <a:lnTo>
                  <a:pt x="37504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545086" y="6241851"/>
            <a:ext cx="80368" cy="526852"/>
          </a:xfrm>
          <a:custGeom>
            <a:avLst/>
            <a:gdLst/>
            <a:ahLst/>
            <a:cxnLst/>
            <a:rect l="0" t="0" r="0" b="0"/>
            <a:pathLst>
              <a:path w="80368" h="526852">
                <a:moveTo>
                  <a:pt x="0" y="0"/>
                </a:moveTo>
                <a:lnTo>
                  <a:pt x="0" y="17859"/>
                </a:lnTo>
                <a:lnTo>
                  <a:pt x="8930" y="53578"/>
                </a:lnTo>
                <a:lnTo>
                  <a:pt x="17859" y="116086"/>
                </a:lnTo>
                <a:lnTo>
                  <a:pt x="26789" y="178594"/>
                </a:lnTo>
                <a:lnTo>
                  <a:pt x="35719" y="232172"/>
                </a:lnTo>
                <a:lnTo>
                  <a:pt x="44648" y="276820"/>
                </a:lnTo>
                <a:lnTo>
                  <a:pt x="53578" y="339328"/>
                </a:lnTo>
                <a:lnTo>
                  <a:pt x="62508" y="401836"/>
                </a:lnTo>
                <a:lnTo>
                  <a:pt x="71437" y="464344"/>
                </a:lnTo>
                <a:lnTo>
                  <a:pt x="80367" y="508992"/>
                </a:lnTo>
                <a:lnTo>
                  <a:pt x="80367" y="526851"/>
                </a:lnTo>
                <a:lnTo>
                  <a:pt x="80367" y="52685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295180" y="6018609"/>
            <a:ext cx="383977" cy="196454"/>
          </a:xfrm>
          <a:custGeom>
            <a:avLst/>
            <a:gdLst/>
            <a:ahLst/>
            <a:cxnLst/>
            <a:rect l="0" t="0" r="0" b="0"/>
            <a:pathLst>
              <a:path w="383977" h="196454">
                <a:moveTo>
                  <a:pt x="26789" y="169664"/>
                </a:moveTo>
                <a:lnTo>
                  <a:pt x="17859" y="178593"/>
                </a:lnTo>
                <a:lnTo>
                  <a:pt x="17859" y="187523"/>
                </a:lnTo>
                <a:lnTo>
                  <a:pt x="8929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8929" y="178593"/>
                </a:lnTo>
                <a:lnTo>
                  <a:pt x="17859" y="160734"/>
                </a:lnTo>
                <a:lnTo>
                  <a:pt x="26789" y="142875"/>
                </a:lnTo>
                <a:lnTo>
                  <a:pt x="44648" y="116086"/>
                </a:lnTo>
                <a:lnTo>
                  <a:pt x="62508" y="89296"/>
                </a:lnTo>
                <a:lnTo>
                  <a:pt x="71437" y="62507"/>
                </a:lnTo>
                <a:lnTo>
                  <a:pt x="89297" y="35718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4" y="0"/>
                </a:lnTo>
                <a:lnTo>
                  <a:pt x="178593" y="0"/>
                </a:lnTo>
                <a:lnTo>
                  <a:pt x="196453" y="0"/>
                </a:lnTo>
                <a:lnTo>
                  <a:pt x="205383" y="17859"/>
                </a:lnTo>
                <a:lnTo>
                  <a:pt x="214312" y="35718"/>
                </a:lnTo>
                <a:lnTo>
                  <a:pt x="223242" y="62507"/>
                </a:lnTo>
                <a:lnTo>
                  <a:pt x="223242" y="89296"/>
                </a:lnTo>
                <a:lnTo>
                  <a:pt x="223242" y="116086"/>
                </a:lnTo>
                <a:lnTo>
                  <a:pt x="223242" y="133945"/>
                </a:lnTo>
                <a:lnTo>
                  <a:pt x="232172" y="151804"/>
                </a:lnTo>
                <a:lnTo>
                  <a:pt x="241101" y="160734"/>
                </a:lnTo>
                <a:lnTo>
                  <a:pt x="258961" y="151804"/>
                </a:lnTo>
                <a:lnTo>
                  <a:pt x="285750" y="142875"/>
                </a:lnTo>
                <a:lnTo>
                  <a:pt x="321468" y="125015"/>
                </a:lnTo>
                <a:lnTo>
                  <a:pt x="348258" y="98226"/>
                </a:lnTo>
                <a:lnTo>
                  <a:pt x="375047" y="71437"/>
                </a:lnTo>
                <a:lnTo>
                  <a:pt x="383976" y="44648"/>
                </a:lnTo>
                <a:lnTo>
                  <a:pt x="375047" y="35718"/>
                </a:lnTo>
                <a:lnTo>
                  <a:pt x="375047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75609" y="5947171"/>
            <a:ext cx="491134" cy="303610"/>
          </a:xfrm>
          <a:custGeom>
            <a:avLst/>
            <a:gdLst/>
            <a:ahLst/>
            <a:cxnLst/>
            <a:rect l="0" t="0" r="0" b="0"/>
            <a:pathLst>
              <a:path w="491134" h="30361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17859"/>
                </a:lnTo>
                <a:lnTo>
                  <a:pt x="53579" y="26789"/>
                </a:lnTo>
                <a:lnTo>
                  <a:pt x="80368" y="35719"/>
                </a:lnTo>
                <a:lnTo>
                  <a:pt x="107157" y="44649"/>
                </a:lnTo>
                <a:lnTo>
                  <a:pt x="133946" y="53578"/>
                </a:lnTo>
                <a:lnTo>
                  <a:pt x="169664" y="62508"/>
                </a:lnTo>
                <a:lnTo>
                  <a:pt x="214313" y="71438"/>
                </a:lnTo>
                <a:lnTo>
                  <a:pt x="258961" y="80367"/>
                </a:lnTo>
                <a:lnTo>
                  <a:pt x="294680" y="89297"/>
                </a:lnTo>
                <a:lnTo>
                  <a:pt x="339329" y="98227"/>
                </a:lnTo>
                <a:lnTo>
                  <a:pt x="383977" y="107156"/>
                </a:lnTo>
                <a:lnTo>
                  <a:pt x="419696" y="107156"/>
                </a:lnTo>
                <a:lnTo>
                  <a:pt x="446485" y="116086"/>
                </a:lnTo>
                <a:lnTo>
                  <a:pt x="473274" y="133945"/>
                </a:lnTo>
                <a:lnTo>
                  <a:pt x="482204" y="142875"/>
                </a:lnTo>
                <a:lnTo>
                  <a:pt x="491133" y="151805"/>
                </a:lnTo>
                <a:lnTo>
                  <a:pt x="482204" y="169664"/>
                </a:lnTo>
                <a:lnTo>
                  <a:pt x="455414" y="187524"/>
                </a:lnTo>
                <a:lnTo>
                  <a:pt x="428625" y="205383"/>
                </a:lnTo>
                <a:lnTo>
                  <a:pt x="392907" y="223242"/>
                </a:lnTo>
                <a:lnTo>
                  <a:pt x="366118" y="241102"/>
                </a:lnTo>
                <a:lnTo>
                  <a:pt x="330399" y="250031"/>
                </a:lnTo>
                <a:lnTo>
                  <a:pt x="312539" y="258961"/>
                </a:lnTo>
                <a:lnTo>
                  <a:pt x="303610" y="258961"/>
                </a:lnTo>
                <a:lnTo>
                  <a:pt x="294680" y="258961"/>
                </a:lnTo>
                <a:lnTo>
                  <a:pt x="294680" y="267891"/>
                </a:lnTo>
                <a:lnTo>
                  <a:pt x="294680" y="276820"/>
                </a:lnTo>
                <a:lnTo>
                  <a:pt x="294680" y="285750"/>
                </a:lnTo>
                <a:lnTo>
                  <a:pt x="303610" y="294680"/>
                </a:lnTo>
                <a:lnTo>
                  <a:pt x="312539" y="303609"/>
                </a:lnTo>
                <a:lnTo>
                  <a:pt x="312539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634633" y="5866804"/>
            <a:ext cx="241102" cy="80368"/>
          </a:xfrm>
          <a:custGeom>
            <a:avLst/>
            <a:gdLst/>
            <a:ahLst/>
            <a:cxnLst/>
            <a:rect l="0" t="0" r="0" b="0"/>
            <a:pathLst>
              <a:path w="241102" h="80368">
                <a:moveTo>
                  <a:pt x="0" y="8036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62508"/>
                </a:lnTo>
                <a:lnTo>
                  <a:pt x="44648" y="62508"/>
                </a:lnTo>
                <a:lnTo>
                  <a:pt x="62508" y="53578"/>
                </a:lnTo>
                <a:lnTo>
                  <a:pt x="89297" y="53578"/>
                </a:lnTo>
                <a:lnTo>
                  <a:pt x="125015" y="44648"/>
                </a:lnTo>
                <a:lnTo>
                  <a:pt x="151805" y="35719"/>
                </a:lnTo>
                <a:lnTo>
                  <a:pt x="187523" y="35719"/>
                </a:lnTo>
                <a:lnTo>
                  <a:pt x="205383" y="3571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1" y="17859"/>
                </a:lnTo>
                <a:lnTo>
                  <a:pt x="241101" y="1785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0592" name="Freeform 1390591"/>
          <p:cNvSpPr/>
          <p:nvPr/>
        </p:nvSpPr>
        <p:spPr bwMode="auto">
          <a:xfrm>
            <a:off x="5598914" y="5893593"/>
            <a:ext cx="241103" cy="375048"/>
          </a:xfrm>
          <a:custGeom>
            <a:avLst/>
            <a:gdLst/>
            <a:ahLst/>
            <a:cxnLst/>
            <a:rect l="0" t="0" r="0" b="0"/>
            <a:pathLst>
              <a:path w="241103" h="375048">
                <a:moveTo>
                  <a:pt x="35719" y="0"/>
                </a:moveTo>
                <a:lnTo>
                  <a:pt x="35719" y="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62508"/>
                </a:lnTo>
                <a:lnTo>
                  <a:pt x="8930" y="98227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14312"/>
                </a:lnTo>
                <a:lnTo>
                  <a:pt x="17859" y="223242"/>
                </a:lnTo>
                <a:lnTo>
                  <a:pt x="26789" y="223242"/>
                </a:lnTo>
                <a:lnTo>
                  <a:pt x="35719" y="214312"/>
                </a:lnTo>
                <a:lnTo>
                  <a:pt x="44649" y="205383"/>
                </a:lnTo>
                <a:lnTo>
                  <a:pt x="53578" y="187523"/>
                </a:lnTo>
                <a:lnTo>
                  <a:pt x="62508" y="169664"/>
                </a:lnTo>
                <a:lnTo>
                  <a:pt x="71438" y="160734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7" y="125016"/>
                </a:lnTo>
                <a:lnTo>
                  <a:pt x="116086" y="125016"/>
                </a:lnTo>
                <a:lnTo>
                  <a:pt x="142875" y="125016"/>
                </a:lnTo>
                <a:lnTo>
                  <a:pt x="160734" y="133945"/>
                </a:lnTo>
                <a:lnTo>
                  <a:pt x="178594" y="151805"/>
                </a:lnTo>
                <a:lnTo>
                  <a:pt x="205383" y="169664"/>
                </a:lnTo>
                <a:lnTo>
                  <a:pt x="223242" y="187523"/>
                </a:lnTo>
                <a:lnTo>
                  <a:pt x="241102" y="214312"/>
                </a:lnTo>
                <a:lnTo>
                  <a:pt x="241102" y="232172"/>
                </a:lnTo>
                <a:lnTo>
                  <a:pt x="241102" y="258961"/>
                </a:lnTo>
                <a:lnTo>
                  <a:pt x="223242" y="276820"/>
                </a:lnTo>
                <a:lnTo>
                  <a:pt x="196453" y="294680"/>
                </a:lnTo>
                <a:lnTo>
                  <a:pt x="151805" y="312539"/>
                </a:lnTo>
                <a:lnTo>
                  <a:pt x="116086" y="330398"/>
                </a:lnTo>
                <a:lnTo>
                  <a:pt x="80367" y="339328"/>
                </a:lnTo>
                <a:lnTo>
                  <a:pt x="44649" y="357187"/>
                </a:lnTo>
                <a:lnTo>
                  <a:pt x="26789" y="366117"/>
                </a:lnTo>
                <a:lnTo>
                  <a:pt x="17859" y="375047"/>
                </a:lnTo>
                <a:lnTo>
                  <a:pt x="26789" y="366117"/>
                </a:lnTo>
                <a:lnTo>
                  <a:pt x="35719" y="357187"/>
                </a:lnTo>
                <a:lnTo>
                  <a:pt x="35719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0593" name="Freeform 1390592"/>
          <p:cNvSpPr/>
          <p:nvPr/>
        </p:nvSpPr>
        <p:spPr bwMode="auto">
          <a:xfrm>
            <a:off x="4884539" y="5875734"/>
            <a:ext cx="446485" cy="437555"/>
          </a:xfrm>
          <a:custGeom>
            <a:avLst/>
            <a:gdLst/>
            <a:ahLst/>
            <a:cxnLst/>
            <a:rect l="0" t="0" r="0" b="0"/>
            <a:pathLst>
              <a:path w="446485" h="437555">
                <a:moveTo>
                  <a:pt x="205383" y="125015"/>
                </a:moveTo>
                <a:lnTo>
                  <a:pt x="205383" y="116086"/>
                </a:lnTo>
                <a:lnTo>
                  <a:pt x="205383" y="107156"/>
                </a:lnTo>
                <a:lnTo>
                  <a:pt x="205383" y="98226"/>
                </a:lnTo>
                <a:lnTo>
                  <a:pt x="196453" y="80367"/>
                </a:lnTo>
                <a:lnTo>
                  <a:pt x="187524" y="62507"/>
                </a:lnTo>
                <a:lnTo>
                  <a:pt x="169664" y="44648"/>
                </a:lnTo>
                <a:lnTo>
                  <a:pt x="151805" y="26789"/>
                </a:lnTo>
                <a:lnTo>
                  <a:pt x="133945" y="17859"/>
                </a:lnTo>
                <a:lnTo>
                  <a:pt x="107156" y="0"/>
                </a:lnTo>
                <a:lnTo>
                  <a:pt x="80367" y="0"/>
                </a:lnTo>
                <a:lnTo>
                  <a:pt x="62508" y="17859"/>
                </a:lnTo>
                <a:lnTo>
                  <a:pt x="35719" y="35718"/>
                </a:lnTo>
                <a:lnTo>
                  <a:pt x="8930" y="62507"/>
                </a:lnTo>
                <a:lnTo>
                  <a:pt x="0" y="98226"/>
                </a:lnTo>
                <a:lnTo>
                  <a:pt x="0" y="142875"/>
                </a:lnTo>
                <a:lnTo>
                  <a:pt x="17859" y="178593"/>
                </a:lnTo>
                <a:lnTo>
                  <a:pt x="35719" y="196453"/>
                </a:lnTo>
                <a:lnTo>
                  <a:pt x="80367" y="196453"/>
                </a:lnTo>
                <a:lnTo>
                  <a:pt x="125016" y="187523"/>
                </a:lnTo>
                <a:lnTo>
                  <a:pt x="169664" y="178593"/>
                </a:lnTo>
                <a:lnTo>
                  <a:pt x="214313" y="151804"/>
                </a:lnTo>
                <a:lnTo>
                  <a:pt x="250031" y="133945"/>
                </a:lnTo>
                <a:lnTo>
                  <a:pt x="267891" y="107156"/>
                </a:lnTo>
                <a:lnTo>
                  <a:pt x="276820" y="89296"/>
                </a:lnTo>
                <a:lnTo>
                  <a:pt x="276820" y="80367"/>
                </a:lnTo>
                <a:lnTo>
                  <a:pt x="258961" y="71437"/>
                </a:lnTo>
                <a:lnTo>
                  <a:pt x="241102" y="80367"/>
                </a:lnTo>
                <a:lnTo>
                  <a:pt x="214313" y="98226"/>
                </a:lnTo>
                <a:lnTo>
                  <a:pt x="178594" y="125015"/>
                </a:lnTo>
                <a:lnTo>
                  <a:pt x="160734" y="151804"/>
                </a:lnTo>
                <a:lnTo>
                  <a:pt x="142875" y="178593"/>
                </a:lnTo>
                <a:lnTo>
                  <a:pt x="133945" y="205382"/>
                </a:lnTo>
                <a:lnTo>
                  <a:pt x="133945" y="214312"/>
                </a:lnTo>
                <a:lnTo>
                  <a:pt x="142875" y="223242"/>
                </a:lnTo>
                <a:lnTo>
                  <a:pt x="160734" y="223242"/>
                </a:lnTo>
                <a:lnTo>
                  <a:pt x="178594" y="214312"/>
                </a:lnTo>
                <a:lnTo>
                  <a:pt x="205383" y="205382"/>
                </a:lnTo>
                <a:lnTo>
                  <a:pt x="232172" y="196453"/>
                </a:lnTo>
                <a:lnTo>
                  <a:pt x="258961" y="187523"/>
                </a:lnTo>
                <a:lnTo>
                  <a:pt x="276820" y="169664"/>
                </a:lnTo>
                <a:lnTo>
                  <a:pt x="285750" y="151804"/>
                </a:lnTo>
                <a:lnTo>
                  <a:pt x="285750" y="142875"/>
                </a:lnTo>
                <a:lnTo>
                  <a:pt x="276820" y="142875"/>
                </a:lnTo>
                <a:lnTo>
                  <a:pt x="250031" y="151804"/>
                </a:lnTo>
                <a:lnTo>
                  <a:pt x="232172" y="169664"/>
                </a:lnTo>
                <a:lnTo>
                  <a:pt x="205383" y="205382"/>
                </a:lnTo>
                <a:lnTo>
                  <a:pt x="178594" y="250031"/>
                </a:lnTo>
                <a:lnTo>
                  <a:pt x="169664" y="294679"/>
                </a:lnTo>
                <a:lnTo>
                  <a:pt x="178594" y="330398"/>
                </a:lnTo>
                <a:lnTo>
                  <a:pt x="196453" y="357187"/>
                </a:lnTo>
                <a:lnTo>
                  <a:pt x="232172" y="366117"/>
                </a:lnTo>
                <a:lnTo>
                  <a:pt x="276820" y="366117"/>
                </a:lnTo>
                <a:lnTo>
                  <a:pt x="330399" y="348257"/>
                </a:lnTo>
                <a:lnTo>
                  <a:pt x="375047" y="321468"/>
                </a:lnTo>
                <a:lnTo>
                  <a:pt x="410766" y="285750"/>
                </a:lnTo>
                <a:lnTo>
                  <a:pt x="437555" y="250031"/>
                </a:lnTo>
                <a:lnTo>
                  <a:pt x="446484" y="205382"/>
                </a:lnTo>
                <a:lnTo>
                  <a:pt x="437555" y="160734"/>
                </a:lnTo>
                <a:lnTo>
                  <a:pt x="428625" y="133945"/>
                </a:lnTo>
                <a:lnTo>
                  <a:pt x="392906" y="133945"/>
                </a:lnTo>
                <a:lnTo>
                  <a:pt x="357188" y="151804"/>
                </a:lnTo>
                <a:lnTo>
                  <a:pt x="312539" y="187523"/>
                </a:lnTo>
                <a:lnTo>
                  <a:pt x="267891" y="250031"/>
                </a:lnTo>
                <a:lnTo>
                  <a:pt x="232172" y="303609"/>
                </a:lnTo>
                <a:lnTo>
                  <a:pt x="205383" y="357187"/>
                </a:lnTo>
                <a:lnTo>
                  <a:pt x="196453" y="401836"/>
                </a:lnTo>
                <a:lnTo>
                  <a:pt x="196453" y="428625"/>
                </a:lnTo>
                <a:lnTo>
                  <a:pt x="214313" y="437554"/>
                </a:lnTo>
                <a:lnTo>
                  <a:pt x="232172" y="428625"/>
                </a:lnTo>
                <a:lnTo>
                  <a:pt x="258961" y="401836"/>
                </a:lnTo>
                <a:lnTo>
                  <a:pt x="276820" y="366117"/>
                </a:lnTo>
                <a:lnTo>
                  <a:pt x="294680" y="330398"/>
                </a:lnTo>
                <a:lnTo>
                  <a:pt x="294680" y="294679"/>
                </a:lnTo>
                <a:lnTo>
                  <a:pt x="294680" y="276820"/>
                </a:lnTo>
                <a:lnTo>
                  <a:pt x="294680" y="267890"/>
                </a:lnTo>
                <a:lnTo>
                  <a:pt x="294680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0594" name="Freeform 1390593"/>
          <p:cNvSpPr/>
          <p:nvPr/>
        </p:nvSpPr>
        <p:spPr bwMode="auto">
          <a:xfrm>
            <a:off x="5170289" y="5679280"/>
            <a:ext cx="294681" cy="285751"/>
          </a:xfrm>
          <a:custGeom>
            <a:avLst/>
            <a:gdLst/>
            <a:ahLst/>
            <a:cxnLst/>
            <a:rect l="0" t="0" r="0" b="0"/>
            <a:pathLst>
              <a:path w="294681" h="285751">
                <a:moveTo>
                  <a:pt x="232172" y="0"/>
                </a:move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3" y="17860"/>
                </a:lnTo>
                <a:lnTo>
                  <a:pt x="196453" y="35719"/>
                </a:lnTo>
                <a:lnTo>
                  <a:pt x="169664" y="62508"/>
                </a:lnTo>
                <a:lnTo>
                  <a:pt x="133945" y="98227"/>
                </a:lnTo>
                <a:lnTo>
                  <a:pt x="89297" y="125016"/>
                </a:lnTo>
                <a:lnTo>
                  <a:pt x="53578" y="151805"/>
                </a:lnTo>
                <a:lnTo>
                  <a:pt x="26789" y="169665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17859" y="187524"/>
                </a:lnTo>
                <a:lnTo>
                  <a:pt x="53578" y="187524"/>
                </a:lnTo>
                <a:lnTo>
                  <a:pt x="98227" y="196454"/>
                </a:lnTo>
                <a:lnTo>
                  <a:pt x="160734" y="223243"/>
                </a:lnTo>
                <a:lnTo>
                  <a:pt x="223242" y="250032"/>
                </a:lnTo>
                <a:lnTo>
                  <a:pt x="267891" y="276821"/>
                </a:lnTo>
                <a:lnTo>
                  <a:pt x="294680" y="285750"/>
                </a:lnTo>
                <a:lnTo>
                  <a:pt x="29468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56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Implement Pipelines Supp. Fig C.4</a:t>
            </a:r>
          </a:p>
        </p:txBody>
      </p:sp>
      <p:pic>
        <p:nvPicPr>
          <p:cNvPr id="36867" name="Content Placeholder 3" descr="AppA-fig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220788"/>
            <a:ext cx="725646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1910953" y="991195"/>
            <a:ext cx="4813103" cy="5089922"/>
          </a:xfrm>
          <a:custGeom>
            <a:avLst/>
            <a:gdLst/>
            <a:ahLst/>
            <a:cxnLst/>
            <a:rect l="0" t="0" r="0" b="0"/>
            <a:pathLst>
              <a:path w="4813103" h="5089922">
                <a:moveTo>
                  <a:pt x="4813102" y="0"/>
                </a:moveTo>
                <a:lnTo>
                  <a:pt x="4786313" y="8930"/>
                </a:lnTo>
                <a:lnTo>
                  <a:pt x="4732735" y="35719"/>
                </a:lnTo>
                <a:lnTo>
                  <a:pt x="4661297" y="71438"/>
                </a:lnTo>
                <a:lnTo>
                  <a:pt x="4572000" y="133946"/>
                </a:lnTo>
                <a:lnTo>
                  <a:pt x="4473774" y="214313"/>
                </a:lnTo>
                <a:lnTo>
                  <a:pt x="4357688" y="321469"/>
                </a:lnTo>
                <a:lnTo>
                  <a:pt x="4232672" y="437555"/>
                </a:lnTo>
                <a:lnTo>
                  <a:pt x="4080867" y="580430"/>
                </a:lnTo>
                <a:lnTo>
                  <a:pt x="3911203" y="741164"/>
                </a:lnTo>
                <a:lnTo>
                  <a:pt x="3723680" y="919758"/>
                </a:lnTo>
                <a:lnTo>
                  <a:pt x="3509367" y="1125141"/>
                </a:lnTo>
                <a:lnTo>
                  <a:pt x="3277195" y="1357313"/>
                </a:lnTo>
                <a:lnTo>
                  <a:pt x="3018235" y="1607344"/>
                </a:lnTo>
                <a:lnTo>
                  <a:pt x="2741414" y="1884164"/>
                </a:lnTo>
                <a:lnTo>
                  <a:pt x="2455664" y="2169914"/>
                </a:lnTo>
                <a:lnTo>
                  <a:pt x="2160985" y="2464594"/>
                </a:lnTo>
                <a:lnTo>
                  <a:pt x="1857375" y="2777133"/>
                </a:lnTo>
                <a:lnTo>
                  <a:pt x="1562695" y="3098601"/>
                </a:lnTo>
                <a:lnTo>
                  <a:pt x="1285875" y="3429000"/>
                </a:lnTo>
                <a:lnTo>
                  <a:pt x="1044774" y="3750469"/>
                </a:lnTo>
                <a:lnTo>
                  <a:pt x="821531" y="4054078"/>
                </a:lnTo>
                <a:lnTo>
                  <a:pt x="634008" y="4330899"/>
                </a:lnTo>
                <a:lnTo>
                  <a:pt x="473274" y="4572000"/>
                </a:lnTo>
                <a:lnTo>
                  <a:pt x="339328" y="4768453"/>
                </a:lnTo>
                <a:lnTo>
                  <a:pt x="232172" y="4929187"/>
                </a:lnTo>
                <a:lnTo>
                  <a:pt x="142875" y="5036343"/>
                </a:lnTo>
                <a:lnTo>
                  <a:pt x="80367" y="5089921"/>
                </a:lnTo>
                <a:lnTo>
                  <a:pt x="26789" y="5089921"/>
                </a:lnTo>
                <a:lnTo>
                  <a:pt x="0" y="5045273"/>
                </a:lnTo>
                <a:lnTo>
                  <a:pt x="0" y="50452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268141" y="866180"/>
            <a:ext cx="4411266" cy="5089922"/>
          </a:xfrm>
          <a:custGeom>
            <a:avLst/>
            <a:gdLst/>
            <a:ahLst/>
            <a:cxnLst/>
            <a:rect l="0" t="0" r="0" b="0"/>
            <a:pathLst>
              <a:path w="4411266" h="5089922">
                <a:moveTo>
                  <a:pt x="17859" y="17859"/>
                </a:moveTo>
                <a:lnTo>
                  <a:pt x="8929" y="8929"/>
                </a:lnTo>
                <a:lnTo>
                  <a:pt x="8929" y="0"/>
                </a:lnTo>
                <a:lnTo>
                  <a:pt x="0" y="8929"/>
                </a:lnTo>
                <a:lnTo>
                  <a:pt x="8929" y="26789"/>
                </a:lnTo>
                <a:lnTo>
                  <a:pt x="26789" y="71437"/>
                </a:lnTo>
                <a:lnTo>
                  <a:pt x="62507" y="133945"/>
                </a:lnTo>
                <a:lnTo>
                  <a:pt x="98226" y="223242"/>
                </a:lnTo>
                <a:lnTo>
                  <a:pt x="151804" y="330398"/>
                </a:lnTo>
                <a:lnTo>
                  <a:pt x="223242" y="464343"/>
                </a:lnTo>
                <a:lnTo>
                  <a:pt x="303609" y="607218"/>
                </a:lnTo>
                <a:lnTo>
                  <a:pt x="401836" y="767953"/>
                </a:lnTo>
                <a:lnTo>
                  <a:pt x="526851" y="946546"/>
                </a:lnTo>
                <a:lnTo>
                  <a:pt x="651867" y="1125140"/>
                </a:lnTo>
                <a:lnTo>
                  <a:pt x="803672" y="1321593"/>
                </a:lnTo>
                <a:lnTo>
                  <a:pt x="973336" y="1518046"/>
                </a:lnTo>
                <a:lnTo>
                  <a:pt x="1160859" y="1714500"/>
                </a:lnTo>
                <a:lnTo>
                  <a:pt x="1366242" y="1928812"/>
                </a:lnTo>
                <a:lnTo>
                  <a:pt x="1580554" y="2160984"/>
                </a:lnTo>
                <a:lnTo>
                  <a:pt x="1821656" y="2402085"/>
                </a:lnTo>
                <a:lnTo>
                  <a:pt x="2071687" y="2643187"/>
                </a:lnTo>
                <a:lnTo>
                  <a:pt x="2321718" y="2911077"/>
                </a:lnTo>
                <a:lnTo>
                  <a:pt x="2589609" y="3187898"/>
                </a:lnTo>
                <a:lnTo>
                  <a:pt x="2857500" y="3473648"/>
                </a:lnTo>
                <a:lnTo>
                  <a:pt x="3143250" y="3777257"/>
                </a:lnTo>
                <a:lnTo>
                  <a:pt x="3429000" y="4089797"/>
                </a:lnTo>
                <a:lnTo>
                  <a:pt x="3723679" y="4402336"/>
                </a:lnTo>
                <a:lnTo>
                  <a:pt x="4018359" y="4714874"/>
                </a:lnTo>
                <a:lnTo>
                  <a:pt x="4241601" y="4938116"/>
                </a:lnTo>
                <a:lnTo>
                  <a:pt x="4411265" y="5089921"/>
                </a:lnTo>
                <a:lnTo>
                  <a:pt x="4411265" y="50899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20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Pipeline Example with a problem </a:t>
            </a:r>
            <a:r>
              <a:rPr lang="en-US" altLang="en-US" sz="2000" smtClean="0"/>
              <a:t>(A.5 like)</a:t>
            </a:r>
            <a:endParaRPr lang="en-US" altLang="en-US" sz="36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6" name="Group 141"/>
          <p:cNvGraphicFramePr>
            <a:graphicFrameLocks/>
          </p:cNvGraphicFramePr>
          <p:nvPr/>
        </p:nvGraphicFramePr>
        <p:xfrm>
          <a:off x="2971800" y="1603375"/>
          <a:ext cx="6186488" cy="2436815"/>
        </p:xfrm>
        <a:graphic>
          <a:graphicData uri="http://schemas.openxmlformats.org/drawingml/2006/table">
            <a:tbl>
              <a:tblPr/>
              <a:tblGrid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45"/>
          <p:cNvGraphicFramePr>
            <a:graphicFrameLocks/>
          </p:cNvGraphicFramePr>
          <p:nvPr/>
        </p:nvGraphicFramePr>
        <p:xfrm>
          <a:off x="152400" y="1579563"/>
          <a:ext cx="1143000" cy="2459038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DADD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DSUB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AND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XOR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47"/>
          <p:cNvGraphicFramePr>
            <a:graphicFrameLocks/>
          </p:cNvGraphicFramePr>
          <p:nvPr/>
        </p:nvGraphicFramePr>
        <p:xfrm>
          <a:off x="1295400" y="1600200"/>
          <a:ext cx="1676400" cy="2438401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R1, R2, R3 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R4, R1, R5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R6, R1, R7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R8, R1, R9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R10, R1, R11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reeform 1"/>
          <p:cNvSpPr/>
          <p:nvPr/>
        </p:nvSpPr>
        <p:spPr bwMode="auto">
          <a:xfrm>
            <a:off x="3018234" y="1928812"/>
            <a:ext cx="544712" cy="508993"/>
          </a:xfrm>
          <a:custGeom>
            <a:avLst/>
            <a:gdLst/>
            <a:ahLst/>
            <a:cxnLst/>
            <a:rect l="0" t="0" r="0" b="0"/>
            <a:pathLst>
              <a:path w="544712" h="508993">
                <a:moveTo>
                  <a:pt x="428625" y="107157"/>
                </a:moveTo>
                <a:lnTo>
                  <a:pt x="428625" y="98227"/>
                </a:lnTo>
                <a:lnTo>
                  <a:pt x="419696" y="98227"/>
                </a:lnTo>
                <a:lnTo>
                  <a:pt x="419696" y="98227"/>
                </a:lnTo>
                <a:lnTo>
                  <a:pt x="419696" y="98227"/>
                </a:lnTo>
                <a:lnTo>
                  <a:pt x="419696" y="89297"/>
                </a:lnTo>
                <a:lnTo>
                  <a:pt x="419696" y="89297"/>
                </a:lnTo>
                <a:lnTo>
                  <a:pt x="410766" y="80367"/>
                </a:lnTo>
                <a:lnTo>
                  <a:pt x="410766" y="71438"/>
                </a:lnTo>
                <a:lnTo>
                  <a:pt x="401836" y="71438"/>
                </a:lnTo>
                <a:lnTo>
                  <a:pt x="401836" y="62508"/>
                </a:lnTo>
                <a:lnTo>
                  <a:pt x="392907" y="53578"/>
                </a:lnTo>
                <a:lnTo>
                  <a:pt x="383977" y="44649"/>
                </a:lnTo>
                <a:lnTo>
                  <a:pt x="375047" y="35719"/>
                </a:lnTo>
                <a:lnTo>
                  <a:pt x="366118" y="26789"/>
                </a:lnTo>
                <a:lnTo>
                  <a:pt x="357188" y="26789"/>
                </a:lnTo>
                <a:lnTo>
                  <a:pt x="348258" y="17860"/>
                </a:lnTo>
                <a:lnTo>
                  <a:pt x="330399" y="17860"/>
                </a:lnTo>
                <a:lnTo>
                  <a:pt x="321469" y="17860"/>
                </a:lnTo>
                <a:lnTo>
                  <a:pt x="303610" y="8930"/>
                </a:lnTo>
                <a:lnTo>
                  <a:pt x="285750" y="8930"/>
                </a:lnTo>
                <a:lnTo>
                  <a:pt x="276821" y="8930"/>
                </a:lnTo>
                <a:lnTo>
                  <a:pt x="267891" y="8930"/>
                </a:lnTo>
                <a:lnTo>
                  <a:pt x="258961" y="8930"/>
                </a:lnTo>
                <a:lnTo>
                  <a:pt x="241102" y="0"/>
                </a:lnTo>
                <a:lnTo>
                  <a:pt x="232172" y="0"/>
                </a:lnTo>
                <a:lnTo>
                  <a:pt x="223243" y="0"/>
                </a:lnTo>
                <a:lnTo>
                  <a:pt x="205383" y="0"/>
                </a:lnTo>
                <a:lnTo>
                  <a:pt x="196454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3394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07157" y="53578"/>
                </a:lnTo>
                <a:lnTo>
                  <a:pt x="98227" y="62508"/>
                </a:lnTo>
                <a:lnTo>
                  <a:pt x="89297" y="71438"/>
                </a:lnTo>
                <a:lnTo>
                  <a:pt x="71438" y="80367"/>
                </a:lnTo>
                <a:lnTo>
                  <a:pt x="62508" y="89297"/>
                </a:lnTo>
                <a:lnTo>
                  <a:pt x="53579" y="107157"/>
                </a:lnTo>
                <a:lnTo>
                  <a:pt x="44649" y="125016"/>
                </a:lnTo>
                <a:lnTo>
                  <a:pt x="35719" y="142875"/>
                </a:lnTo>
                <a:lnTo>
                  <a:pt x="26789" y="169664"/>
                </a:lnTo>
                <a:lnTo>
                  <a:pt x="17860" y="187524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0" y="267891"/>
                </a:lnTo>
                <a:lnTo>
                  <a:pt x="0" y="285750"/>
                </a:lnTo>
                <a:lnTo>
                  <a:pt x="8930" y="303610"/>
                </a:lnTo>
                <a:lnTo>
                  <a:pt x="8930" y="321469"/>
                </a:lnTo>
                <a:lnTo>
                  <a:pt x="17860" y="330399"/>
                </a:lnTo>
                <a:lnTo>
                  <a:pt x="35719" y="348258"/>
                </a:lnTo>
                <a:lnTo>
                  <a:pt x="44649" y="357188"/>
                </a:lnTo>
                <a:lnTo>
                  <a:pt x="53579" y="375047"/>
                </a:lnTo>
                <a:lnTo>
                  <a:pt x="71438" y="383977"/>
                </a:lnTo>
                <a:lnTo>
                  <a:pt x="80368" y="401836"/>
                </a:lnTo>
                <a:lnTo>
                  <a:pt x="89297" y="410766"/>
                </a:lnTo>
                <a:lnTo>
                  <a:pt x="98227" y="428625"/>
                </a:lnTo>
                <a:lnTo>
                  <a:pt x="107157" y="437555"/>
                </a:lnTo>
                <a:lnTo>
                  <a:pt x="116086" y="446485"/>
                </a:lnTo>
                <a:lnTo>
                  <a:pt x="133946" y="455414"/>
                </a:lnTo>
                <a:lnTo>
                  <a:pt x="142875" y="464344"/>
                </a:lnTo>
                <a:lnTo>
                  <a:pt x="160735" y="473274"/>
                </a:lnTo>
                <a:lnTo>
                  <a:pt x="178594" y="482203"/>
                </a:lnTo>
                <a:lnTo>
                  <a:pt x="196454" y="491133"/>
                </a:lnTo>
                <a:lnTo>
                  <a:pt x="214313" y="500063"/>
                </a:lnTo>
                <a:lnTo>
                  <a:pt x="232172" y="500063"/>
                </a:lnTo>
                <a:lnTo>
                  <a:pt x="241102" y="508992"/>
                </a:lnTo>
                <a:lnTo>
                  <a:pt x="258961" y="508992"/>
                </a:lnTo>
                <a:lnTo>
                  <a:pt x="267891" y="508992"/>
                </a:lnTo>
                <a:lnTo>
                  <a:pt x="285750" y="508992"/>
                </a:lnTo>
                <a:lnTo>
                  <a:pt x="303610" y="508992"/>
                </a:lnTo>
                <a:lnTo>
                  <a:pt x="321469" y="508992"/>
                </a:lnTo>
                <a:lnTo>
                  <a:pt x="339329" y="500063"/>
                </a:lnTo>
                <a:lnTo>
                  <a:pt x="357188" y="500063"/>
                </a:lnTo>
                <a:lnTo>
                  <a:pt x="383977" y="491133"/>
                </a:lnTo>
                <a:lnTo>
                  <a:pt x="392907" y="482203"/>
                </a:lnTo>
                <a:lnTo>
                  <a:pt x="410766" y="473274"/>
                </a:lnTo>
                <a:lnTo>
                  <a:pt x="428625" y="464344"/>
                </a:lnTo>
                <a:lnTo>
                  <a:pt x="446485" y="455414"/>
                </a:lnTo>
                <a:lnTo>
                  <a:pt x="464344" y="437555"/>
                </a:lnTo>
                <a:lnTo>
                  <a:pt x="473274" y="428625"/>
                </a:lnTo>
                <a:lnTo>
                  <a:pt x="482204" y="401836"/>
                </a:lnTo>
                <a:lnTo>
                  <a:pt x="500063" y="383977"/>
                </a:lnTo>
                <a:lnTo>
                  <a:pt x="508993" y="366117"/>
                </a:lnTo>
                <a:lnTo>
                  <a:pt x="517922" y="339328"/>
                </a:lnTo>
                <a:lnTo>
                  <a:pt x="526852" y="312539"/>
                </a:lnTo>
                <a:lnTo>
                  <a:pt x="535782" y="276821"/>
                </a:lnTo>
                <a:lnTo>
                  <a:pt x="535782" y="241102"/>
                </a:lnTo>
                <a:lnTo>
                  <a:pt x="544711" y="214313"/>
                </a:lnTo>
                <a:lnTo>
                  <a:pt x="544711" y="187524"/>
                </a:lnTo>
                <a:lnTo>
                  <a:pt x="535782" y="160735"/>
                </a:lnTo>
                <a:lnTo>
                  <a:pt x="526852" y="133946"/>
                </a:lnTo>
                <a:lnTo>
                  <a:pt x="517922" y="107157"/>
                </a:lnTo>
                <a:lnTo>
                  <a:pt x="500063" y="89297"/>
                </a:lnTo>
                <a:lnTo>
                  <a:pt x="482204" y="80367"/>
                </a:lnTo>
                <a:lnTo>
                  <a:pt x="464344" y="62508"/>
                </a:lnTo>
                <a:lnTo>
                  <a:pt x="437555" y="53578"/>
                </a:lnTo>
                <a:lnTo>
                  <a:pt x="410766" y="53578"/>
                </a:lnTo>
                <a:lnTo>
                  <a:pt x="383977" y="44649"/>
                </a:lnTo>
                <a:lnTo>
                  <a:pt x="366118" y="35719"/>
                </a:lnTo>
                <a:lnTo>
                  <a:pt x="348258" y="35719"/>
                </a:lnTo>
                <a:lnTo>
                  <a:pt x="330399" y="26789"/>
                </a:lnTo>
                <a:lnTo>
                  <a:pt x="33039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6859" y="1321594"/>
            <a:ext cx="634009" cy="687586"/>
          </a:xfrm>
          <a:custGeom>
            <a:avLst/>
            <a:gdLst/>
            <a:ahLst/>
            <a:cxnLst/>
            <a:rect l="0" t="0" r="0" b="0"/>
            <a:pathLst>
              <a:path w="634009" h="687586">
                <a:moveTo>
                  <a:pt x="8930" y="678656"/>
                </a:moveTo>
                <a:lnTo>
                  <a:pt x="8930" y="678656"/>
                </a:lnTo>
                <a:lnTo>
                  <a:pt x="0" y="678656"/>
                </a:lnTo>
                <a:lnTo>
                  <a:pt x="0" y="687585"/>
                </a:lnTo>
                <a:lnTo>
                  <a:pt x="0" y="678656"/>
                </a:lnTo>
                <a:lnTo>
                  <a:pt x="0" y="669726"/>
                </a:lnTo>
                <a:lnTo>
                  <a:pt x="8930" y="651867"/>
                </a:lnTo>
                <a:lnTo>
                  <a:pt x="26789" y="616148"/>
                </a:lnTo>
                <a:lnTo>
                  <a:pt x="62508" y="571500"/>
                </a:lnTo>
                <a:lnTo>
                  <a:pt x="107157" y="508992"/>
                </a:lnTo>
                <a:lnTo>
                  <a:pt x="169664" y="437554"/>
                </a:lnTo>
                <a:lnTo>
                  <a:pt x="241102" y="348257"/>
                </a:lnTo>
                <a:lnTo>
                  <a:pt x="321469" y="258960"/>
                </a:lnTo>
                <a:lnTo>
                  <a:pt x="392907" y="178593"/>
                </a:lnTo>
                <a:lnTo>
                  <a:pt x="473274" y="116085"/>
                </a:lnTo>
                <a:lnTo>
                  <a:pt x="535782" y="71437"/>
                </a:lnTo>
                <a:lnTo>
                  <a:pt x="580430" y="35719"/>
                </a:lnTo>
                <a:lnTo>
                  <a:pt x="616149" y="17859"/>
                </a:lnTo>
                <a:lnTo>
                  <a:pt x="634008" y="0"/>
                </a:lnTo>
                <a:lnTo>
                  <a:pt x="634008" y="0"/>
                </a:lnTo>
                <a:lnTo>
                  <a:pt x="625079" y="8929"/>
                </a:lnTo>
                <a:lnTo>
                  <a:pt x="616149" y="8929"/>
                </a:lnTo>
                <a:lnTo>
                  <a:pt x="61614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223742" y="1044773"/>
            <a:ext cx="62509" cy="294681"/>
          </a:xfrm>
          <a:custGeom>
            <a:avLst/>
            <a:gdLst/>
            <a:ahLst/>
            <a:cxnLst/>
            <a:rect l="0" t="0" r="0" b="0"/>
            <a:pathLst>
              <a:path w="62509" h="294681">
                <a:moveTo>
                  <a:pt x="8930" y="0"/>
                </a:moveTo>
                <a:lnTo>
                  <a:pt x="893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96454"/>
                </a:lnTo>
                <a:lnTo>
                  <a:pt x="8930" y="223243"/>
                </a:lnTo>
                <a:lnTo>
                  <a:pt x="8930" y="241102"/>
                </a:lnTo>
                <a:lnTo>
                  <a:pt x="26789" y="258961"/>
                </a:lnTo>
                <a:lnTo>
                  <a:pt x="44649" y="267891"/>
                </a:lnTo>
                <a:lnTo>
                  <a:pt x="53578" y="285750"/>
                </a:lnTo>
                <a:lnTo>
                  <a:pt x="62508" y="294680"/>
                </a:lnTo>
                <a:lnTo>
                  <a:pt x="62508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18359" y="1205508"/>
            <a:ext cx="392908" cy="89298"/>
          </a:xfrm>
          <a:custGeom>
            <a:avLst/>
            <a:gdLst/>
            <a:ahLst/>
            <a:cxnLst/>
            <a:rect l="0" t="0" r="0" b="0"/>
            <a:pathLst>
              <a:path w="392908" h="89298">
                <a:moveTo>
                  <a:pt x="0" y="80367"/>
                </a:moveTo>
                <a:lnTo>
                  <a:pt x="8930" y="80367"/>
                </a:lnTo>
                <a:lnTo>
                  <a:pt x="26789" y="80367"/>
                </a:lnTo>
                <a:lnTo>
                  <a:pt x="53579" y="89297"/>
                </a:lnTo>
                <a:lnTo>
                  <a:pt x="89297" y="89297"/>
                </a:lnTo>
                <a:lnTo>
                  <a:pt x="142875" y="89297"/>
                </a:lnTo>
                <a:lnTo>
                  <a:pt x="196454" y="80367"/>
                </a:lnTo>
                <a:lnTo>
                  <a:pt x="250032" y="71437"/>
                </a:lnTo>
                <a:lnTo>
                  <a:pt x="303610" y="53578"/>
                </a:lnTo>
                <a:lnTo>
                  <a:pt x="348258" y="35719"/>
                </a:lnTo>
                <a:lnTo>
                  <a:pt x="375047" y="17859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027289" y="973336"/>
            <a:ext cx="419696" cy="44649"/>
          </a:xfrm>
          <a:custGeom>
            <a:avLst/>
            <a:gdLst/>
            <a:ahLst/>
            <a:cxnLst/>
            <a:rect l="0" t="0" r="0" b="0"/>
            <a:pathLst>
              <a:path w="419696" h="44649">
                <a:moveTo>
                  <a:pt x="0" y="44648"/>
                </a:moveTo>
                <a:lnTo>
                  <a:pt x="8930" y="44648"/>
                </a:lnTo>
                <a:lnTo>
                  <a:pt x="17859" y="44648"/>
                </a:lnTo>
                <a:lnTo>
                  <a:pt x="44649" y="44648"/>
                </a:lnTo>
                <a:lnTo>
                  <a:pt x="80367" y="44648"/>
                </a:lnTo>
                <a:lnTo>
                  <a:pt x="125016" y="35719"/>
                </a:lnTo>
                <a:lnTo>
                  <a:pt x="178594" y="35719"/>
                </a:lnTo>
                <a:lnTo>
                  <a:pt x="232172" y="26789"/>
                </a:lnTo>
                <a:lnTo>
                  <a:pt x="285750" y="26789"/>
                </a:lnTo>
                <a:lnTo>
                  <a:pt x="339328" y="17859"/>
                </a:lnTo>
                <a:lnTo>
                  <a:pt x="383977" y="8930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473773" y="946547"/>
            <a:ext cx="267892" cy="294681"/>
          </a:xfrm>
          <a:custGeom>
            <a:avLst/>
            <a:gdLst/>
            <a:ahLst/>
            <a:cxnLst/>
            <a:rect l="0" t="0" r="0" b="0"/>
            <a:pathLst>
              <a:path w="267892" h="294681">
                <a:moveTo>
                  <a:pt x="17860" y="44648"/>
                </a:moveTo>
                <a:lnTo>
                  <a:pt x="17860" y="53578"/>
                </a:lnTo>
                <a:lnTo>
                  <a:pt x="17860" y="62508"/>
                </a:lnTo>
                <a:lnTo>
                  <a:pt x="26790" y="80367"/>
                </a:lnTo>
                <a:lnTo>
                  <a:pt x="26790" y="116086"/>
                </a:lnTo>
                <a:lnTo>
                  <a:pt x="26790" y="160734"/>
                </a:lnTo>
                <a:lnTo>
                  <a:pt x="26790" y="205383"/>
                </a:lnTo>
                <a:lnTo>
                  <a:pt x="17860" y="241101"/>
                </a:lnTo>
                <a:lnTo>
                  <a:pt x="17860" y="267890"/>
                </a:lnTo>
                <a:lnTo>
                  <a:pt x="17860" y="285750"/>
                </a:lnTo>
                <a:lnTo>
                  <a:pt x="17860" y="294680"/>
                </a:lnTo>
                <a:lnTo>
                  <a:pt x="8930" y="294680"/>
                </a:lnTo>
                <a:lnTo>
                  <a:pt x="8930" y="285750"/>
                </a:lnTo>
                <a:lnTo>
                  <a:pt x="0" y="258961"/>
                </a:lnTo>
                <a:lnTo>
                  <a:pt x="0" y="232172"/>
                </a:lnTo>
                <a:lnTo>
                  <a:pt x="0" y="187523"/>
                </a:lnTo>
                <a:lnTo>
                  <a:pt x="0" y="151804"/>
                </a:lnTo>
                <a:lnTo>
                  <a:pt x="0" y="107156"/>
                </a:lnTo>
                <a:lnTo>
                  <a:pt x="0" y="71437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107157" y="26789"/>
                </a:lnTo>
                <a:lnTo>
                  <a:pt x="142875" y="17859"/>
                </a:lnTo>
                <a:lnTo>
                  <a:pt x="196454" y="17859"/>
                </a:lnTo>
                <a:lnTo>
                  <a:pt x="232172" y="892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509492" y="1026914"/>
            <a:ext cx="321470" cy="89298"/>
          </a:xfrm>
          <a:custGeom>
            <a:avLst/>
            <a:gdLst/>
            <a:ahLst/>
            <a:cxnLst/>
            <a:rect l="0" t="0" r="0" b="0"/>
            <a:pathLst>
              <a:path w="321470" h="89298">
                <a:moveTo>
                  <a:pt x="0" y="89297"/>
                </a:moveTo>
                <a:lnTo>
                  <a:pt x="17860" y="89297"/>
                </a:lnTo>
                <a:lnTo>
                  <a:pt x="44649" y="80367"/>
                </a:lnTo>
                <a:lnTo>
                  <a:pt x="89297" y="62508"/>
                </a:lnTo>
                <a:lnTo>
                  <a:pt x="151805" y="44648"/>
                </a:lnTo>
                <a:lnTo>
                  <a:pt x="214313" y="26789"/>
                </a:lnTo>
                <a:lnTo>
                  <a:pt x="276821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63008" y="2348508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795242" y="2375297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500688" y="1955601"/>
            <a:ext cx="71438" cy="71439"/>
          </a:xfrm>
          <a:custGeom>
            <a:avLst/>
            <a:gdLst/>
            <a:ahLst/>
            <a:cxnLst/>
            <a:rect l="0" t="0" r="0" b="0"/>
            <a:pathLst>
              <a:path w="71438" h="71439">
                <a:moveTo>
                  <a:pt x="71437" y="71438"/>
                </a:moveTo>
                <a:lnTo>
                  <a:pt x="71437" y="71438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53578"/>
                </a:lnTo>
                <a:lnTo>
                  <a:pt x="62507" y="44649"/>
                </a:lnTo>
                <a:lnTo>
                  <a:pt x="44648" y="26789"/>
                </a:lnTo>
                <a:lnTo>
                  <a:pt x="2678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16711" y="2446734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0" y="0"/>
                </a:moveTo>
                <a:lnTo>
                  <a:pt x="17859" y="8930"/>
                </a:lnTo>
                <a:lnTo>
                  <a:pt x="62508" y="17860"/>
                </a:lnTo>
                <a:lnTo>
                  <a:pt x="116086" y="17860"/>
                </a:lnTo>
                <a:lnTo>
                  <a:pt x="116086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857375" y="4723804"/>
            <a:ext cx="26790" cy="330400"/>
          </a:xfrm>
          <a:custGeom>
            <a:avLst/>
            <a:gdLst/>
            <a:ahLst/>
            <a:cxnLst/>
            <a:rect l="0" t="0" r="0" b="0"/>
            <a:pathLst>
              <a:path w="26790" h="330400">
                <a:moveTo>
                  <a:pt x="26789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17859" y="44649"/>
                </a:lnTo>
                <a:lnTo>
                  <a:pt x="8930" y="80367"/>
                </a:lnTo>
                <a:lnTo>
                  <a:pt x="8930" y="125016"/>
                </a:lnTo>
                <a:lnTo>
                  <a:pt x="0" y="178594"/>
                </a:lnTo>
                <a:lnTo>
                  <a:pt x="0" y="232173"/>
                </a:lnTo>
                <a:lnTo>
                  <a:pt x="0" y="267891"/>
                </a:lnTo>
                <a:lnTo>
                  <a:pt x="0" y="303610"/>
                </a:lnTo>
                <a:lnTo>
                  <a:pt x="8930" y="321469"/>
                </a:lnTo>
                <a:lnTo>
                  <a:pt x="8930" y="330399"/>
                </a:lnTo>
                <a:lnTo>
                  <a:pt x="17859" y="330399"/>
                </a:lnTo>
                <a:lnTo>
                  <a:pt x="17859" y="312540"/>
                </a:lnTo>
                <a:lnTo>
                  <a:pt x="8930" y="285751"/>
                </a:lnTo>
                <a:lnTo>
                  <a:pt x="0" y="232173"/>
                </a:lnTo>
                <a:lnTo>
                  <a:pt x="0" y="2321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616273" y="4643437"/>
            <a:ext cx="562572" cy="375048"/>
          </a:xfrm>
          <a:custGeom>
            <a:avLst/>
            <a:gdLst/>
            <a:ahLst/>
            <a:cxnLst/>
            <a:rect l="0" t="0" r="0" b="0"/>
            <a:pathLst>
              <a:path w="562572" h="375048">
                <a:moveTo>
                  <a:pt x="0" y="35719"/>
                </a:moveTo>
                <a:lnTo>
                  <a:pt x="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71438" y="8930"/>
                </a:lnTo>
                <a:lnTo>
                  <a:pt x="116086" y="0"/>
                </a:lnTo>
                <a:lnTo>
                  <a:pt x="187524" y="0"/>
                </a:lnTo>
                <a:lnTo>
                  <a:pt x="258961" y="0"/>
                </a:lnTo>
                <a:lnTo>
                  <a:pt x="339329" y="8930"/>
                </a:lnTo>
                <a:lnTo>
                  <a:pt x="419696" y="35719"/>
                </a:lnTo>
                <a:lnTo>
                  <a:pt x="482204" y="62508"/>
                </a:lnTo>
                <a:lnTo>
                  <a:pt x="535782" y="107156"/>
                </a:lnTo>
                <a:lnTo>
                  <a:pt x="562571" y="169664"/>
                </a:lnTo>
                <a:lnTo>
                  <a:pt x="562571" y="223242"/>
                </a:lnTo>
                <a:lnTo>
                  <a:pt x="535782" y="276821"/>
                </a:lnTo>
                <a:lnTo>
                  <a:pt x="491133" y="321469"/>
                </a:lnTo>
                <a:lnTo>
                  <a:pt x="428625" y="357188"/>
                </a:lnTo>
                <a:lnTo>
                  <a:pt x="366118" y="366118"/>
                </a:lnTo>
                <a:lnTo>
                  <a:pt x="303610" y="375047"/>
                </a:lnTo>
                <a:lnTo>
                  <a:pt x="250032" y="366118"/>
                </a:lnTo>
                <a:lnTo>
                  <a:pt x="232172" y="348258"/>
                </a:lnTo>
                <a:lnTo>
                  <a:pt x="223243" y="330399"/>
                </a:lnTo>
                <a:lnTo>
                  <a:pt x="241102" y="303610"/>
                </a:lnTo>
                <a:lnTo>
                  <a:pt x="276821" y="285751"/>
                </a:lnTo>
                <a:lnTo>
                  <a:pt x="276821" y="28575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464594" y="4598789"/>
            <a:ext cx="169665" cy="544712"/>
          </a:xfrm>
          <a:custGeom>
            <a:avLst/>
            <a:gdLst/>
            <a:ahLst/>
            <a:cxnLst/>
            <a:rect l="0" t="0" r="0" b="0"/>
            <a:pathLst>
              <a:path w="169665" h="544712">
                <a:moveTo>
                  <a:pt x="35719" y="53578"/>
                </a:moveTo>
                <a:lnTo>
                  <a:pt x="35719" y="53578"/>
                </a:lnTo>
                <a:lnTo>
                  <a:pt x="26789" y="53578"/>
                </a:lnTo>
                <a:lnTo>
                  <a:pt x="26789" y="62507"/>
                </a:lnTo>
                <a:lnTo>
                  <a:pt x="26789" y="80367"/>
                </a:lnTo>
                <a:lnTo>
                  <a:pt x="26789" y="125015"/>
                </a:lnTo>
                <a:lnTo>
                  <a:pt x="17859" y="196453"/>
                </a:lnTo>
                <a:lnTo>
                  <a:pt x="17859" y="276820"/>
                </a:lnTo>
                <a:lnTo>
                  <a:pt x="17859" y="366117"/>
                </a:lnTo>
                <a:lnTo>
                  <a:pt x="8929" y="446484"/>
                </a:lnTo>
                <a:lnTo>
                  <a:pt x="8929" y="500063"/>
                </a:lnTo>
                <a:lnTo>
                  <a:pt x="8929" y="535781"/>
                </a:lnTo>
                <a:lnTo>
                  <a:pt x="8929" y="544711"/>
                </a:lnTo>
                <a:lnTo>
                  <a:pt x="8929" y="517922"/>
                </a:lnTo>
                <a:lnTo>
                  <a:pt x="0" y="473274"/>
                </a:lnTo>
                <a:lnTo>
                  <a:pt x="0" y="401836"/>
                </a:lnTo>
                <a:lnTo>
                  <a:pt x="0" y="303609"/>
                </a:lnTo>
                <a:lnTo>
                  <a:pt x="0" y="214312"/>
                </a:lnTo>
                <a:lnTo>
                  <a:pt x="0" y="116086"/>
                </a:lnTo>
                <a:lnTo>
                  <a:pt x="0" y="53578"/>
                </a:lnTo>
                <a:lnTo>
                  <a:pt x="0" y="17859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44648"/>
                </a:lnTo>
                <a:lnTo>
                  <a:pt x="44648" y="89297"/>
                </a:lnTo>
                <a:lnTo>
                  <a:pt x="62508" y="151804"/>
                </a:lnTo>
                <a:lnTo>
                  <a:pt x="80367" y="214312"/>
                </a:lnTo>
                <a:lnTo>
                  <a:pt x="98226" y="276820"/>
                </a:lnTo>
                <a:lnTo>
                  <a:pt x="116086" y="330399"/>
                </a:lnTo>
                <a:lnTo>
                  <a:pt x="133945" y="375047"/>
                </a:lnTo>
                <a:lnTo>
                  <a:pt x="151804" y="410766"/>
                </a:lnTo>
                <a:lnTo>
                  <a:pt x="160734" y="437555"/>
                </a:lnTo>
                <a:lnTo>
                  <a:pt x="169664" y="464344"/>
                </a:lnTo>
                <a:lnTo>
                  <a:pt x="169664" y="473274"/>
                </a:lnTo>
                <a:lnTo>
                  <a:pt x="151804" y="473274"/>
                </a:lnTo>
                <a:lnTo>
                  <a:pt x="125015" y="455414"/>
                </a:lnTo>
                <a:lnTo>
                  <a:pt x="89297" y="419695"/>
                </a:lnTo>
                <a:lnTo>
                  <a:pt x="35719" y="366117"/>
                </a:lnTo>
                <a:lnTo>
                  <a:pt x="35719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286000" y="4786312"/>
            <a:ext cx="428626" cy="98228"/>
          </a:xfrm>
          <a:custGeom>
            <a:avLst/>
            <a:gdLst/>
            <a:ahLst/>
            <a:cxnLst/>
            <a:rect l="0" t="0" r="0" b="0"/>
            <a:pathLst>
              <a:path w="428626" h="98228">
                <a:moveTo>
                  <a:pt x="8930" y="0"/>
                </a:moveTo>
                <a:lnTo>
                  <a:pt x="0" y="8930"/>
                </a:lnTo>
                <a:lnTo>
                  <a:pt x="8930" y="26789"/>
                </a:lnTo>
                <a:lnTo>
                  <a:pt x="17859" y="44649"/>
                </a:lnTo>
                <a:lnTo>
                  <a:pt x="35719" y="62508"/>
                </a:lnTo>
                <a:lnTo>
                  <a:pt x="71438" y="80367"/>
                </a:lnTo>
                <a:lnTo>
                  <a:pt x="125016" y="89297"/>
                </a:lnTo>
                <a:lnTo>
                  <a:pt x="196453" y="98227"/>
                </a:lnTo>
                <a:lnTo>
                  <a:pt x="258961" y="98227"/>
                </a:lnTo>
                <a:lnTo>
                  <a:pt x="330398" y="89297"/>
                </a:lnTo>
                <a:lnTo>
                  <a:pt x="383977" y="71438"/>
                </a:lnTo>
                <a:lnTo>
                  <a:pt x="428625" y="44649"/>
                </a:lnTo>
                <a:lnTo>
                  <a:pt x="428625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759273" y="4679156"/>
            <a:ext cx="26791" cy="357189"/>
          </a:xfrm>
          <a:custGeom>
            <a:avLst/>
            <a:gdLst/>
            <a:ahLst/>
            <a:cxnLst/>
            <a:rect l="0" t="0" r="0" b="0"/>
            <a:pathLst>
              <a:path w="26791" h="357189">
                <a:moveTo>
                  <a:pt x="17860" y="0"/>
                </a:moveTo>
                <a:lnTo>
                  <a:pt x="8930" y="17859"/>
                </a:lnTo>
                <a:lnTo>
                  <a:pt x="8930" y="53578"/>
                </a:lnTo>
                <a:lnTo>
                  <a:pt x="0" y="116086"/>
                </a:lnTo>
                <a:lnTo>
                  <a:pt x="0" y="178594"/>
                </a:lnTo>
                <a:lnTo>
                  <a:pt x="0" y="250032"/>
                </a:lnTo>
                <a:lnTo>
                  <a:pt x="8930" y="312539"/>
                </a:lnTo>
                <a:lnTo>
                  <a:pt x="17860" y="348258"/>
                </a:lnTo>
                <a:lnTo>
                  <a:pt x="17860" y="357188"/>
                </a:lnTo>
                <a:lnTo>
                  <a:pt x="26790" y="348258"/>
                </a:lnTo>
                <a:lnTo>
                  <a:pt x="17860" y="312539"/>
                </a:lnTo>
                <a:lnTo>
                  <a:pt x="8930" y="250032"/>
                </a:lnTo>
                <a:lnTo>
                  <a:pt x="8930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643188" y="4607718"/>
            <a:ext cx="321469" cy="428627"/>
          </a:xfrm>
          <a:custGeom>
            <a:avLst/>
            <a:gdLst/>
            <a:ahLst/>
            <a:cxnLst/>
            <a:rect l="0" t="0" r="0" b="0"/>
            <a:pathLst>
              <a:path w="321469" h="428627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53578" y="8930"/>
                </a:lnTo>
                <a:lnTo>
                  <a:pt x="98226" y="17860"/>
                </a:lnTo>
                <a:lnTo>
                  <a:pt x="151804" y="35719"/>
                </a:lnTo>
                <a:lnTo>
                  <a:pt x="205382" y="53578"/>
                </a:lnTo>
                <a:lnTo>
                  <a:pt x="250031" y="89297"/>
                </a:lnTo>
                <a:lnTo>
                  <a:pt x="285750" y="133946"/>
                </a:lnTo>
                <a:lnTo>
                  <a:pt x="312539" y="187524"/>
                </a:lnTo>
                <a:lnTo>
                  <a:pt x="321468" y="250032"/>
                </a:lnTo>
                <a:lnTo>
                  <a:pt x="303609" y="312540"/>
                </a:lnTo>
                <a:lnTo>
                  <a:pt x="276820" y="366118"/>
                </a:lnTo>
                <a:lnTo>
                  <a:pt x="241101" y="410766"/>
                </a:lnTo>
                <a:lnTo>
                  <a:pt x="196453" y="428626"/>
                </a:lnTo>
                <a:lnTo>
                  <a:pt x="151804" y="428626"/>
                </a:lnTo>
                <a:lnTo>
                  <a:pt x="125015" y="410766"/>
                </a:lnTo>
                <a:lnTo>
                  <a:pt x="116085" y="375048"/>
                </a:lnTo>
                <a:lnTo>
                  <a:pt x="125015" y="330399"/>
                </a:lnTo>
                <a:lnTo>
                  <a:pt x="142875" y="294680"/>
                </a:lnTo>
                <a:lnTo>
                  <a:pt x="142875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080742" y="4679156"/>
            <a:ext cx="71439" cy="464345"/>
          </a:xfrm>
          <a:custGeom>
            <a:avLst/>
            <a:gdLst/>
            <a:ahLst/>
            <a:cxnLst/>
            <a:rect l="0" t="0" r="0" b="0"/>
            <a:pathLst>
              <a:path w="71439" h="464345">
                <a:moveTo>
                  <a:pt x="71438" y="0"/>
                </a:moveTo>
                <a:lnTo>
                  <a:pt x="62508" y="8930"/>
                </a:lnTo>
                <a:lnTo>
                  <a:pt x="53578" y="44648"/>
                </a:lnTo>
                <a:lnTo>
                  <a:pt x="44649" y="98226"/>
                </a:lnTo>
                <a:lnTo>
                  <a:pt x="35719" y="169664"/>
                </a:lnTo>
                <a:lnTo>
                  <a:pt x="26789" y="258961"/>
                </a:lnTo>
                <a:lnTo>
                  <a:pt x="26789" y="330399"/>
                </a:lnTo>
                <a:lnTo>
                  <a:pt x="17860" y="401836"/>
                </a:lnTo>
                <a:lnTo>
                  <a:pt x="17860" y="446485"/>
                </a:lnTo>
                <a:lnTo>
                  <a:pt x="17860" y="464344"/>
                </a:lnTo>
                <a:lnTo>
                  <a:pt x="8930" y="455414"/>
                </a:lnTo>
                <a:lnTo>
                  <a:pt x="0" y="419696"/>
                </a:lnTo>
                <a:lnTo>
                  <a:pt x="0" y="4196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000375" y="4625578"/>
            <a:ext cx="392907" cy="375048"/>
          </a:xfrm>
          <a:custGeom>
            <a:avLst/>
            <a:gdLst/>
            <a:ahLst/>
            <a:cxnLst/>
            <a:rect l="0" t="0" r="0" b="0"/>
            <a:pathLst>
              <a:path w="392907" h="375048">
                <a:moveTo>
                  <a:pt x="0" y="0"/>
                </a:moveTo>
                <a:lnTo>
                  <a:pt x="8930" y="0"/>
                </a:lnTo>
                <a:lnTo>
                  <a:pt x="35719" y="0"/>
                </a:lnTo>
                <a:lnTo>
                  <a:pt x="80367" y="0"/>
                </a:lnTo>
                <a:lnTo>
                  <a:pt x="142875" y="8929"/>
                </a:lnTo>
                <a:lnTo>
                  <a:pt x="205383" y="26789"/>
                </a:lnTo>
                <a:lnTo>
                  <a:pt x="276820" y="44648"/>
                </a:lnTo>
                <a:lnTo>
                  <a:pt x="339328" y="71437"/>
                </a:lnTo>
                <a:lnTo>
                  <a:pt x="375047" y="107156"/>
                </a:lnTo>
                <a:lnTo>
                  <a:pt x="392906" y="160734"/>
                </a:lnTo>
                <a:lnTo>
                  <a:pt x="383977" y="223242"/>
                </a:lnTo>
                <a:lnTo>
                  <a:pt x="348258" y="276820"/>
                </a:lnTo>
                <a:lnTo>
                  <a:pt x="294680" y="321469"/>
                </a:lnTo>
                <a:lnTo>
                  <a:pt x="232172" y="357188"/>
                </a:lnTo>
                <a:lnTo>
                  <a:pt x="187523" y="375047"/>
                </a:lnTo>
                <a:lnTo>
                  <a:pt x="151805" y="366117"/>
                </a:lnTo>
                <a:lnTo>
                  <a:pt x="142875" y="339328"/>
                </a:lnTo>
                <a:lnTo>
                  <a:pt x="142875" y="303610"/>
                </a:lnTo>
                <a:lnTo>
                  <a:pt x="142875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080867" y="4580929"/>
            <a:ext cx="348259" cy="383978"/>
          </a:xfrm>
          <a:custGeom>
            <a:avLst/>
            <a:gdLst/>
            <a:ahLst/>
            <a:cxnLst/>
            <a:rect l="0" t="0" r="0" b="0"/>
            <a:pathLst>
              <a:path w="348259" h="383978">
                <a:moveTo>
                  <a:pt x="35719" y="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42875"/>
                </a:lnTo>
                <a:lnTo>
                  <a:pt x="8930" y="214313"/>
                </a:lnTo>
                <a:lnTo>
                  <a:pt x="17860" y="267891"/>
                </a:lnTo>
                <a:lnTo>
                  <a:pt x="35719" y="321469"/>
                </a:lnTo>
                <a:lnTo>
                  <a:pt x="44649" y="357188"/>
                </a:lnTo>
                <a:lnTo>
                  <a:pt x="62508" y="375048"/>
                </a:lnTo>
                <a:lnTo>
                  <a:pt x="71438" y="383977"/>
                </a:lnTo>
                <a:lnTo>
                  <a:pt x="71438" y="366118"/>
                </a:lnTo>
                <a:lnTo>
                  <a:pt x="71438" y="330399"/>
                </a:lnTo>
                <a:lnTo>
                  <a:pt x="62508" y="285750"/>
                </a:lnTo>
                <a:lnTo>
                  <a:pt x="53578" y="232172"/>
                </a:lnTo>
                <a:lnTo>
                  <a:pt x="53578" y="178594"/>
                </a:lnTo>
                <a:lnTo>
                  <a:pt x="53578" y="133946"/>
                </a:lnTo>
                <a:lnTo>
                  <a:pt x="71438" y="98227"/>
                </a:lnTo>
                <a:lnTo>
                  <a:pt x="89297" y="80367"/>
                </a:lnTo>
                <a:lnTo>
                  <a:pt x="125016" y="71438"/>
                </a:lnTo>
                <a:lnTo>
                  <a:pt x="160735" y="71438"/>
                </a:lnTo>
                <a:lnTo>
                  <a:pt x="205383" y="80367"/>
                </a:lnTo>
                <a:lnTo>
                  <a:pt x="241102" y="80367"/>
                </a:lnTo>
                <a:lnTo>
                  <a:pt x="285750" y="80367"/>
                </a:lnTo>
                <a:lnTo>
                  <a:pt x="321469" y="71438"/>
                </a:lnTo>
                <a:lnTo>
                  <a:pt x="348258" y="53578"/>
                </a:lnTo>
                <a:lnTo>
                  <a:pt x="34825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580930" y="4661296"/>
            <a:ext cx="53579" cy="276822"/>
          </a:xfrm>
          <a:custGeom>
            <a:avLst/>
            <a:gdLst/>
            <a:ahLst/>
            <a:cxnLst/>
            <a:rect l="0" t="0" r="0" b="0"/>
            <a:pathLst>
              <a:path w="53579" h="276822">
                <a:moveTo>
                  <a:pt x="35718" y="0"/>
                </a:moveTo>
                <a:lnTo>
                  <a:pt x="26789" y="17860"/>
                </a:lnTo>
                <a:lnTo>
                  <a:pt x="17859" y="53579"/>
                </a:lnTo>
                <a:lnTo>
                  <a:pt x="8929" y="107157"/>
                </a:lnTo>
                <a:lnTo>
                  <a:pt x="0" y="169665"/>
                </a:lnTo>
                <a:lnTo>
                  <a:pt x="0" y="214313"/>
                </a:lnTo>
                <a:lnTo>
                  <a:pt x="8929" y="258962"/>
                </a:lnTo>
                <a:lnTo>
                  <a:pt x="17859" y="276821"/>
                </a:lnTo>
                <a:lnTo>
                  <a:pt x="26789" y="276821"/>
                </a:lnTo>
                <a:lnTo>
                  <a:pt x="35718" y="267892"/>
                </a:lnTo>
                <a:lnTo>
                  <a:pt x="44648" y="241102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188148" y="4482703"/>
            <a:ext cx="392908" cy="392907"/>
          </a:xfrm>
          <a:custGeom>
            <a:avLst/>
            <a:gdLst/>
            <a:ahLst/>
            <a:cxnLst/>
            <a:rect l="0" t="0" r="0" b="0"/>
            <a:pathLst>
              <a:path w="392908" h="392907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33945"/>
                </a:lnTo>
                <a:lnTo>
                  <a:pt x="26790" y="178593"/>
                </a:lnTo>
                <a:lnTo>
                  <a:pt x="26790" y="223242"/>
                </a:lnTo>
                <a:lnTo>
                  <a:pt x="26790" y="276820"/>
                </a:lnTo>
                <a:lnTo>
                  <a:pt x="26790" y="330398"/>
                </a:lnTo>
                <a:lnTo>
                  <a:pt x="26790" y="366117"/>
                </a:lnTo>
                <a:lnTo>
                  <a:pt x="17860" y="383976"/>
                </a:lnTo>
                <a:lnTo>
                  <a:pt x="17860" y="375047"/>
                </a:lnTo>
                <a:lnTo>
                  <a:pt x="17860" y="357187"/>
                </a:lnTo>
                <a:lnTo>
                  <a:pt x="8930" y="321468"/>
                </a:lnTo>
                <a:lnTo>
                  <a:pt x="8930" y="267890"/>
                </a:lnTo>
                <a:lnTo>
                  <a:pt x="8930" y="214312"/>
                </a:lnTo>
                <a:lnTo>
                  <a:pt x="17860" y="151804"/>
                </a:lnTo>
                <a:lnTo>
                  <a:pt x="17860" y="98226"/>
                </a:lnTo>
                <a:lnTo>
                  <a:pt x="26790" y="53578"/>
                </a:lnTo>
                <a:lnTo>
                  <a:pt x="35719" y="26789"/>
                </a:lnTo>
                <a:lnTo>
                  <a:pt x="53579" y="0"/>
                </a:lnTo>
                <a:lnTo>
                  <a:pt x="80368" y="0"/>
                </a:lnTo>
                <a:lnTo>
                  <a:pt x="116086" y="0"/>
                </a:lnTo>
                <a:lnTo>
                  <a:pt x="151805" y="8929"/>
                </a:lnTo>
                <a:lnTo>
                  <a:pt x="187524" y="17859"/>
                </a:lnTo>
                <a:lnTo>
                  <a:pt x="223243" y="26789"/>
                </a:lnTo>
                <a:lnTo>
                  <a:pt x="232172" y="44648"/>
                </a:lnTo>
                <a:lnTo>
                  <a:pt x="241102" y="53578"/>
                </a:lnTo>
                <a:lnTo>
                  <a:pt x="232172" y="62508"/>
                </a:lnTo>
                <a:lnTo>
                  <a:pt x="214313" y="71437"/>
                </a:lnTo>
                <a:lnTo>
                  <a:pt x="178594" y="89297"/>
                </a:lnTo>
                <a:lnTo>
                  <a:pt x="142875" y="107156"/>
                </a:lnTo>
                <a:lnTo>
                  <a:pt x="116086" y="133945"/>
                </a:lnTo>
                <a:lnTo>
                  <a:pt x="89297" y="169664"/>
                </a:lnTo>
                <a:lnTo>
                  <a:pt x="89297" y="214312"/>
                </a:lnTo>
                <a:lnTo>
                  <a:pt x="98227" y="267890"/>
                </a:lnTo>
                <a:lnTo>
                  <a:pt x="133946" y="312539"/>
                </a:lnTo>
                <a:lnTo>
                  <a:pt x="178594" y="357187"/>
                </a:lnTo>
                <a:lnTo>
                  <a:pt x="232172" y="383976"/>
                </a:lnTo>
                <a:lnTo>
                  <a:pt x="294680" y="392906"/>
                </a:lnTo>
                <a:lnTo>
                  <a:pt x="348258" y="375047"/>
                </a:lnTo>
                <a:lnTo>
                  <a:pt x="392907" y="348258"/>
                </a:lnTo>
                <a:lnTo>
                  <a:pt x="392907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554266" y="4563070"/>
            <a:ext cx="339329" cy="205384"/>
          </a:xfrm>
          <a:custGeom>
            <a:avLst/>
            <a:gdLst/>
            <a:ahLst/>
            <a:cxnLst/>
            <a:rect l="0" t="0" r="0" b="0"/>
            <a:pathLst>
              <a:path w="339329" h="205384">
                <a:moveTo>
                  <a:pt x="8929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26789" y="0"/>
                </a:lnTo>
                <a:lnTo>
                  <a:pt x="53578" y="0"/>
                </a:lnTo>
                <a:lnTo>
                  <a:pt x="98226" y="8930"/>
                </a:lnTo>
                <a:lnTo>
                  <a:pt x="142875" y="8930"/>
                </a:lnTo>
                <a:lnTo>
                  <a:pt x="187523" y="8930"/>
                </a:lnTo>
                <a:lnTo>
                  <a:pt x="223242" y="17859"/>
                </a:lnTo>
                <a:lnTo>
                  <a:pt x="241101" y="17859"/>
                </a:lnTo>
                <a:lnTo>
                  <a:pt x="250031" y="35719"/>
                </a:lnTo>
                <a:lnTo>
                  <a:pt x="223242" y="53578"/>
                </a:lnTo>
                <a:lnTo>
                  <a:pt x="196453" y="80367"/>
                </a:lnTo>
                <a:lnTo>
                  <a:pt x="151804" y="107156"/>
                </a:lnTo>
                <a:lnTo>
                  <a:pt x="116086" y="133945"/>
                </a:lnTo>
                <a:lnTo>
                  <a:pt x="89297" y="160734"/>
                </a:lnTo>
                <a:lnTo>
                  <a:pt x="80367" y="178594"/>
                </a:lnTo>
                <a:lnTo>
                  <a:pt x="98226" y="187523"/>
                </a:lnTo>
                <a:lnTo>
                  <a:pt x="133945" y="196453"/>
                </a:lnTo>
                <a:lnTo>
                  <a:pt x="178593" y="205383"/>
                </a:lnTo>
                <a:lnTo>
                  <a:pt x="232172" y="196453"/>
                </a:lnTo>
                <a:lnTo>
                  <a:pt x="294679" y="187523"/>
                </a:lnTo>
                <a:lnTo>
                  <a:pt x="339328" y="178594"/>
                </a:lnTo>
                <a:lnTo>
                  <a:pt x="339328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098727" y="4580929"/>
            <a:ext cx="303610" cy="330400"/>
          </a:xfrm>
          <a:custGeom>
            <a:avLst/>
            <a:gdLst/>
            <a:ahLst/>
            <a:cxnLst/>
            <a:rect l="0" t="0" r="0" b="0"/>
            <a:pathLst>
              <a:path w="303610" h="330400">
                <a:moveTo>
                  <a:pt x="0" y="35719"/>
                </a:moveTo>
                <a:lnTo>
                  <a:pt x="8929" y="35719"/>
                </a:lnTo>
                <a:lnTo>
                  <a:pt x="17859" y="26789"/>
                </a:lnTo>
                <a:lnTo>
                  <a:pt x="26789" y="1786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8930"/>
                </a:lnTo>
                <a:lnTo>
                  <a:pt x="214312" y="17860"/>
                </a:lnTo>
                <a:lnTo>
                  <a:pt x="232171" y="26789"/>
                </a:lnTo>
                <a:lnTo>
                  <a:pt x="258961" y="44649"/>
                </a:lnTo>
                <a:lnTo>
                  <a:pt x="258961" y="62508"/>
                </a:lnTo>
                <a:lnTo>
                  <a:pt x="250031" y="71438"/>
                </a:lnTo>
                <a:lnTo>
                  <a:pt x="232171" y="89297"/>
                </a:lnTo>
                <a:lnTo>
                  <a:pt x="196453" y="98227"/>
                </a:lnTo>
                <a:lnTo>
                  <a:pt x="160734" y="107157"/>
                </a:lnTo>
                <a:lnTo>
                  <a:pt x="133945" y="116086"/>
                </a:lnTo>
                <a:lnTo>
                  <a:pt x="98226" y="116086"/>
                </a:lnTo>
                <a:lnTo>
                  <a:pt x="71437" y="125016"/>
                </a:lnTo>
                <a:lnTo>
                  <a:pt x="53578" y="133946"/>
                </a:lnTo>
                <a:lnTo>
                  <a:pt x="44648" y="142875"/>
                </a:lnTo>
                <a:lnTo>
                  <a:pt x="35718" y="151805"/>
                </a:lnTo>
                <a:lnTo>
                  <a:pt x="44648" y="169664"/>
                </a:lnTo>
                <a:lnTo>
                  <a:pt x="53578" y="196453"/>
                </a:lnTo>
                <a:lnTo>
                  <a:pt x="71437" y="214313"/>
                </a:lnTo>
                <a:lnTo>
                  <a:pt x="98226" y="241102"/>
                </a:lnTo>
                <a:lnTo>
                  <a:pt x="125015" y="258961"/>
                </a:lnTo>
                <a:lnTo>
                  <a:pt x="160734" y="267891"/>
                </a:lnTo>
                <a:lnTo>
                  <a:pt x="196453" y="285750"/>
                </a:lnTo>
                <a:lnTo>
                  <a:pt x="232171" y="285750"/>
                </a:lnTo>
                <a:lnTo>
                  <a:pt x="258961" y="294680"/>
                </a:lnTo>
                <a:lnTo>
                  <a:pt x="276820" y="294680"/>
                </a:lnTo>
                <a:lnTo>
                  <a:pt x="294679" y="294680"/>
                </a:lnTo>
                <a:lnTo>
                  <a:pt x="303609" y="303610"/>
                </a:lnTo>
                <a:lnTo>
                  <a:pt x="294679" y="312540"/>
                </a:lnTo>
                <a:lnTo>
                  <a:pt x="294679" y="321469"/>
                </a:lnTo>
                <a:lnTo>
                  <a:pt x="285750" y="330399"/>
                </a:lnTo>
                <a:lnTo>
                  <a:pt x="285750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13102" y="4848820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133945" y="0"/>
                </a:moveTo>
                <a:lnTo>
                  <a:pt x="125015" y="8930"/>
                </a:lnTo>
                <a:lnTo>
                  <a:pt x="116086" y="26789"/>
                </a:lnTo>
                <a:lnTo>
                  <a:pt x="98226" y="53578"/>
                </a:lnTo>
                <a:lnTo>
                  <a:pt x="80367" y="89297"/>
                </a:lnTo>
                <a:lnTo>
                  <a:pt x="53578" y="142875"/>
                </a:lnTo>
                <a:lnTo>
                  <a:pt x="26789" y="187524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947172" y="4929188"/>
            <a:ext cx="196454" cy="258961"/>
          </a:xfrm>
          <a:custGeom>
            <a:avLst/>
            <a:gdLst/>
            <a:ahLst/>
            <a:cxnLst/>
            <a:rect l="0" t="0" r="0" b="0"/>
            <a:pathLst>
              <a:path w="196454" h="258961">
                <a:moveTo>
                  <a:pt x="196453" y="0"/>
                </a:moveTo>
                <a:lnTo>
                  <a:pt x="187523" y="17859"/>
                </a:lnTo>
                <a:lnTo>
                  <a:pt x="187523" y="35718"/>
                </a:lnTo>
                <a:lnTo>
                  <a:pt x="169664" y="71437"/>
                </a:lnTo>
                <a:lnTo>
                  <a:pt x="151805" y="116085"/>
                </a:lnTo>
                <a:lnTo>
                  <a:pt x="125016" y="160734"/>
                </a:lnTo>
                <a:lnTo>
                  <a:pt x="89297" y="205382"/>
                </a:lnTo>
                <a:lnTo>
                  <a:pt x="44648" y="241101"/>
                </a:lnTo>
                <a:lnTo>
                  <a:pt x="17859" y="258960"/>
                </a:lnTo>
                <a:lnTo>
                  <a:pt x="0" y="258960"/>
                </a:lnTo>
                <a:lnTo>
                  <a:pt x="0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88" name="Freeform 37887"/>
          <p:cNvSpPr/>
          <p:nvPr/>
        </p:nvSpPr>
        <p:spPr bwMode="auto">
          <a:xfrm>
            <a:off x="6384727" y="4446984"/>
            <a:ext cx="455415" cy="392907"/>
          </a:xfrm>
          <a:custGeom>
            <a:avLst/>
            <a:gdLst/>
            <a:ahLst/>
            <a:cxnLst/>
            <a:rect l="0" t="0" r="0" b="0"/>
            <a:pathLst>
              <a:path w="455415" h="392907">
                <a:moveTo>
                  <a:pt x="151804" y="151805"/>
                </a:moveTo>
                <a:lnTo>
                  <a:pt x="151804" y="151805"/>
                </a:lnTo>
                <a:lnTo>
                  <a:pt x="151804" y="151805"/>
                </a:lnTo>
                <a:lnTo>
                  <a:pt x="142875" y="160734"/>
                </a:lnTo>
                <a:lnTo>
                  <a:pt x="133945" y="178594"/>
                </a:lnTo>
                <a:lnTo>
                  <a:pt x="116086" y="196453"/>
                </a:lnTo>
                <a:lnTo>
                  <a:pt x="107156" y="223242"/>
                </a:lnTo>
                <a:lnTo>
                  <a:pt x="98226" y="250031"/>
                </a:lnTo>
                <a:lnTo>
                  <a:pt x="89296" y="276820"/>
                </a:lnTo>
                <a:lnTo>
                  <a:pt x="89296" y="285750"/>
                </a:lnTo>
                <a:lnTo>
                  <a:pt x="80367" y="294680"/>
                </a:lnTo>
                <a:lnTo>
                  <a:pt x="62507" y="294680"/>
                </a:lnTo>
                <a:lnTo>
                  <a:pt x="53578" y="285750"/>
                </a:lnTo>
                <a:lnTo>
                  <a:pt x="26789" y="267891"/>
                </a:lnTo>
                <a:lnTo>
                  <a:pt x="8929" y="250031"/>
                </a:lnTo>
                <a:lnTo>
                  <a:pt x="0" y="223242"/>
                </a:lnTo>
                <a:lnTo>
                  <a:pt x="0" y="187523"/>
                </a:lnTo>
                <a:lnTo>
                  <a:pt x="0" y="151805"/>
                </a:lnTo>
                <a:lnTo>
                  <a:pt x="26789" y="116086"/>
                </a:lnTo>
                <a:lnTo>
                  <a:pt x="62507" y="80367"/>
                </a:lnTo>
                <a:lnTo>
                  <a:pt x="107156" y="44648"/>
                </a:lnTo>
                <a:lnTo>
                  <a:pt x="160734" y="26789"/>
                </a:lnTo>
                <a:lnTo>
                  <a:pt x="214312" y="8930"/>
                </a:lnTo>
                <a:lnTo>
                  <a:pt x="258961" y="0"/>
                </a:lnTo>
                <a:lnTo>
                  <a:pt x="303609" y="0"/>
                </a:lnTo>
                <a:lnTo>
                  <a:pt x="330398" y="8930"/>
                </a:lnTo>
                <a:lnTo>
                  <a:pt x="339328" y="26789"/>
                </a:lnTo>
                <a:lnTo>
                  <a:pt x="330398" y="44648"/>
                </a:lnTo>
                <a:lnTo>
                  <a:pt x="303609" y="62508"/>
                </a:lnTo>
                <a:lnTo>
                  <a:pt x="258961" y="89297"/>
                </a:lnTo>
                <a:lnTo>
                  <a:pt x="214312" y="107156"/>
                </a:lnTo>
                <a:lnTo>
                  <a:pt x="178593" y="133945"/>
                </a:lnTo>
                <a:lnTo>
                  <a:pt x="151804" y="160734"/>
                </a:lnTo>
                <a:lnTo>
                  <a:pt x="142875" y="187523"/>
                </a:lnTo>
                <a:lnTo>
                  <a:pt x="160734" y="223242"/>
                </a:lnTo>
                <a:lnTo>
                  <a:pt x="205382" y="267891"/>
                </a:lnTo>
                <a:lnTo>
                  <a:pt x="258961" y="321469"/>
                </a:lnTo>
                <a:lnTo>
                  <a:pt x="330398" y="357187"/>
                </a:lnTo>
                <a:lnTo>
                  <a:pt x="401836" y="383977"/>
                </a:lnTo>
                <a:lnTo>
                  <a:pt x="455414" y="392906"/>
                </a:lnTo>
                <a:lnTo>
                  <a:pt x="455414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89" name="Freeform 37888"/>
          <p:cNvSpPr/>
          <p:nvPr/>
        </p:nvSpPr>
        <p:spPr bwMode="auto">
          <a:xfrm>
            <a:off x="6875859" y="4446984"/>
            <a:ext cx="419697" cy="339329"/>
          </a:xfrm>
          <a:custGeom>
            <a:avLst/>
            <a:gdLst/>
            <a:ahLst/>
            <a:cxnLst/>
            <a:rect l="0" t="0" r="0" b="0"/>
            <a:pathLst>
              <a:path w="419697" h="339329">
                <a:moveTo>
                  <a:pt x="62508" y="17859"/>
                </a:moveTo>
                <a:lnTo>
                  <a:pt x="7143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60735" y="8930"/>
                </a:lnTo>
                <a:lnTo>
                  <a:pt x="205383" y="8930"/>
                </a:lnTo>
                <a:lnTo>
                  <a:pt x="250032" y="17859"/>
                </a:lnTo>
                <a:lnTo>
                  <a:pt x="276821" y="26789"/>
                </a:lnTo>
                <a:lnTo>
                  <a:pt x="303610" y="44648"/>
                </a:lnTo>
                <a:lnTo>
                  <a:pt x="303610" y="53578"/>
                </a:lnTo>
                <a:lnTo>
                  <a:pt x="294680" y="62508"/>
                </a:lnTo>
                <a:lnTo>
                  <a:pt x="276821" y="71437"/>
                </a:lnTo>
                <a:lnTo>
                  <a:pt x="241102" y="80367"/>
                </a:lnTo>
                <a:lnTo>
                  <a:pt x="214313" y="80367"/>
                </a:lnTo>
                <a:lnTo>
                  <a:pt x="178594" y="89297"/>
                </a:lnTo>
                <a:lnTo>
                  <a:pt x="151805" y="9822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69664" y="125016"/>
                </a:lnTo>
                <a:lnTo>
                  <a:pt x="205383" y="133945"/>
                </a:lnTo>
                <a:lnTo>
                  <a:pt x="258961" y="151805"/>
                </a:lnTo>
                <a:lnTo>
                  <a:pt x="321469" y="178594"/>
                </a:lnTo>
                <a:lnTo>
                  <a:pt x="375047" y="205383"/>
                </a:lnTo>
                <a:lnTo>
                  <a:pt x="410766" y="232172"/>
                </a:lnTo>
                <a:lnTo>
                  <a:pt x="419696" y="258961"/>
                </a:lnTo>
                <a:lnTo>
                  <a:pt x="401836" y="294680"/>
                </a:lnTo>
                <a:lnTo>
                  <a:pt x="366118" y="312539"/>
                </a:lnTo>
                <a:lnTo>
                  <a:pt x="294680" y="330398"/>
                </a:lnTo>
                <a:lnTo>
                  <a:pt x="223243" y="339328"/>
                </a:lnTo>
                <a:lnTo>
                  <a:pt x="142875" y="339328"/>
                </a:lnTo>
                <a:lnTo>
                  <a:pt x="80368" y="330398"/>
                </a:lnTo>
                <a:lnTo>
                  <a:pt x="35719" y="32146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1" name="Freeform 37890"/>
          <p:cNvSpPr/>
          <p:nvPr/>
        </p:nvSpPr>
        <p:spPr bwMode="auto">
          <a:xfrm>
            <a:off x="3670102" y="5339953"/>
            <a:ext cx="634008" cy="580430"/>
          </a:xfrm>
          <a:custGeom>
            <a:avLst/>
            <a:gdLst/>
            <a:ahLst/>
            <a:cxnLst/>
            <a:rect l="0" t="0" r="0" b="0"/>
            <a:pathLst>
              <a:path w="634008" h="580430">
                <a:moveTo>
                  <a:pt x="151804" y="17860"/>
                </a:moveTo>
                <a:lnTo>
                  <a:pt x="151804" y="17860"/>
                </a:lnTo>
                <a:lnTo>
                  <a:pt x="142875" y="26789"/>
                </a:lnTo>
                <a:lnTo>
                  <a:pt x="142875" y="44649"/>
                </a:lnTo>
                <a:lnTo>
                  <a:pt x="142875" y="71438"/>
                </a:lnTo>
                <a:lnTo>
                  <a:pt x="133945" y="125016"/>
                </a:lnTo>
                <a:lnTo>
                  <a:pt x="142875" y="196453"/>
                </a:lnTo>
                <a:lnTo>
                  <a:pt x="142875" y="276820"/>
                </a:lnTo>
                <a:lnTo>
                  <a:pt x="151804" y="357187"/>
                </a:lnTo>
                <a:lnTo>
                  <a:pt x="160734" y="428624"/>
                </a:lnTo>
                <a:lnTo>
                  <a:pt x="160734" y="491132"/>
                </a:lnTo>
                <a:lnTo>
                  <a:pt x="151804" y="526851"/>
                </a:lnTo>
                <a:lnTo>
                  <a:pt x="142875" y="535781"/>
                </a:lnTo>
                <a:lnTo>
                  <a:pt x="125015" y="526851"/>
                </a:lnTo>
                <a:lnTo>
                  <a:pt x="89296" y="508992"/>
                </a:lnTo>
                <a:lnTo>
                  <a:pt x="62507" y="464343"/>
                </a:lnTo>
                <a:lnTo>
                  <a:pt x="35718" y="401835"/>
                </a:lnTo>
                <a:lnTo>
                  <a:pt x="8929" y="330398"/>
                </a:lnTo>
                <a:lnTo>
                  <a:pt x="0" y="267890"/>
                </a:lnTo>
                <a:lnTo>
                  <a:pt x="8929" y="205383"/>
                </a:lnTo>
                <a:lnTo>
                  <a:pt x="26789" y="142875"/>
                </a:lnTo>
                <a:lnTo>
                  <a:pt x="53578" y="98227"/>
                </a:lnTo>
                <a:lnTo>
                  <a:pt x="89296" y="71438"/>
                </a:lnTo>
                <a:lnTo>
                  <a:pt x="142875" y="44649"/>
                </a:lnTo>
                <a:lnTo>
                  <a:pt x="205382" y="26789"/>
                </a:lnTo>
                <a:lnTo>
                  <a:pt x="276820" y="17860"/>
                </a:lnTo>
                <a:lnTo>
                  <a:pt x="348257" y="8930"/>
                </a:lnTo>
                <a:lnTo>
                  <a:pt x="410765" y="0"/>
                </a:lnTo>
                <a:lnTo>
                  <a:pt x="464343" y="0"/>
                </a:lnTo>
                <a:lnTo>
                  <a:pt x="491132" y="8930"/>
                </a:lnTo>
                <a:lnTo>
                  <a:pt x="491132" y="26789"/>
                </a:lnTo>
                <a:lnTo>
                  <a:pt x="464343" y="62508"/>
                </a:lnTo>
                <a:lnTo>
                  <a:pt x="410765" y="107156"/>
                </a:lnTo>
                <a:lnTo>
                  <a:pt x="348257" y="160735"/>
                </a:lnTo>
                <a:lnTo>
                  <a:pt x="285750" y="223242"/>
                </a:lnTo>
                <a:lnTo>
                  <a:pt x="232171" y="276820"/>
                </a:lnTo>
                <a:lnTo>
                  <a:pt x="187523" y="330398"/>
                </a:lnTo>
                <a:lnTo>
                  <a:pt x="169664" y="375046"/>
                </a:lnTo>
                <a:lnTo>
                  <a:pt x="178593" y="410765"/>
                </a:lnTo>
                <a:lnTo>
                  <a:pt x="205382" y="437554"/>
                </a:lnTo>
                <a:lnTo>
                  <a:pt x="258961" y="464343"/>
                </a:lnTo>
                <a:lnTo>
                  <a:pt x="330398" y="491132"/>
                </a:lnTo>
                <a:lnTo>
                  <a:pt x="401836" y="508992"/>
                </a:lnTo>
                <a:lnTo>
                  <a:pt x="473273" y="535781"/>
                </a:lnTo>
                <a:lnTo>
                  <a:pt x="535781" y="553640"/>
                </a:lnTo>
                <a:lnTo>
                  <a:pt x="580429" y="562570"/>
                </a:lnTo>
                <a:lnTo>
                  <a:pt x="616148" y="571499"/>
                </a:lnTo>
                <a:lnTo>
                  <a:pt x="634007" y="580429"/>
                </a:lnTo>
                <a:lnTo>
                  <a:pt x="634007" y="5804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2" name="Freeform 37891"/>
          <p:cNvSpPr/>
          <p:nvPr/>
        </p:nvSpPr>
        <p:spPr bwMode="auto">
          <a:xfrm>
            <a:off x="4205883" y="5572125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0" y="125015"/>
                </a:moveTo>
                <a:lnTo>
                  <a:pt x="8930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53578" y="116085"/>
                </a:lnTo>
                <a:lnTo>
                  <a:pt x="89297" y="107155"/>
                </a:lnTo>
                <a:lnTo>
                  <a:pt x="116086" y="98226"/>
                </a:lnTo>
                <a:lnTo>
                  <a:pt x="142875" y="80366"/>
                </a:lnTo>
                <a:lnTo>
                  <a:pt x="160734" y="62507"/>
                </a:lnTo>
                <a:lnTo>
                  <a:pt x="169664" y="35718"/>
                </a:lnTo>
                <a:lnTo>
                  <a:pt x="169664" y="17859"/>
                </a:lnTo>
                <a:lnTo>
                  <a:pt x="160734" y="8929"/>
                </a:lnTo>
                <a:lnTo>
                  <a:pt x="142875" y="0"/>
                </a:lnTo>
                <a:lnTo>
                  <a:pt x="125015" y="0"/>
                </a:lnTo>
                <a:lnTo>
                  <a:pt x="98226" y="8929"/>
                </a:lnTo>
                <a:lnTo>
                  <a:pt x="71437" y="35718"/>
                </a:lnTo>
                <a:lnTo>
                  <a:pt x="44648" y="80366"/>
                </a:lnTo>
                <a:lnTo>
                  <a:pt x="26789" y="125015"/>
                </a:lnTo>
                <a:lnTo>
                  <a:pt x="17859" y="178593"/>
                </a:lnTo>
                <a:lnTo>
                  <a:pt x="17859" y="214312"/>
                </a:lnTo>
                <a:lnTo>
                  <a:pt x="26789" y="232171"/>
                </a:lnTo>
                <a:lnTo>
                  <a:pt x="44648" y="241101"/>
                </a:lnTo>
                <a:lnTo>
                  <a:pt x="71437" y="232171"/>
                </a:lnTo>
                <a:lnTo>
                  <a:pt x="98226" y="214312"/>
                </a:lnTo>
                <a:lnTo>
                  <a:pt x="98226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3" name="Freeform 37892"/>
          <p:cNvSpPr/>
          <p:nvPr/>
        </p:nvSpPr>
        <p:spPr bwMode="auto">
          <a:xfrm>
            <a:off x="4420195" y="5598913"/>
            <a:ext cx="223244" cy="535783"/>
          </a:xfrm>
          <a:custGeom>
            <a:avLst/>
            <a:gdLst/>
            <a:ahLst/>
            <a:cxnLst/>
            <a:rect l="0" t="0" r="0" b="0"/>
            <a:pathLst>
              <a:path w="223244" h="535783">
                <a:moveTo>
                  <a:pt x="80368" y="17860"/>
                </a:moveTo>
                <a:lnTo>
                  <a:pt x="80368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60"/>
                </a:lnTo>
                <a:lnTo>
                  <a:pt x="17860" y="44649"/>
                </a:lnTo>
                <a:lnTo>
                  <a:pt x="8930" y="71438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51805"/>
                </a:lnTo>
                <a:lnTo>
                  <a:pt x="53578" y="133946"/>
                </a:lnTo>
                <a:lnTo>
                  <a:pt x="71438" y="116086"/>
                </a:lnTo>
                <a:lnTo>
                  <a:pt x="98227" y="107157"/>
                </a:lnTo>
                <a:lnTo>
                  <a:pt x="125016" y="89297"/>
                </a:lnTo>
                <a:lnTo>
                  <a:pt x="151805" y="98227"/>
                </a:lnTo>
                <a:lnTo>
                  <a:pt x="169664" y="116086"/>
                </a:lnTo>
                <a:lnTo>
                  <a:pt x="187524" y="160735"/>
                </a:lnTo>
                <a:lnTo>
                  <a:pt x="214313" y="223242"/>
                </a:lnTo>
                <a:lnTo>
                  <a:pt x="223243" y="285750"/>
                </a:lnTo>
                <a:lnTo>
                  <a:pt x="223243" y="357188"/>
                </a:lnTo>
                <a:lnTo>
                  <a:pt x="223243" y="428625"/>
                </a:lnTo>
                <a:lnTo>
                  <a:pt x="214313" y="482203"/>
                </a:lnTo>
                <a:lnTo>
                  <a:pt x="196453" y="517922"/>
                </a:lnTo>
                <a:lnTo>
                  <a:pt x="178594" y="535782"/>
                </a:lnTo>
                <a:lnTo>
                  <a:pt x="151805" y="526852"/>
                </a:lnTo>
                <a:lnTo>
                  <a:pt x="125016" y="500063"/>
                </a:lnTo>
                <a:lnTo>
                  <a:pt x="98227" y="464344"/>
                </a:lnTo>
                <a:lnTo>
                  <a:pt x="71438" y="419696"/>
                </a:lnTo>
                <a:lnTo>
                  <a:pt x="71438" y="4196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4" name="Freeform 37893"/>
          <p:cNvSpPr/>
          <p:nvPr/>
        </p:nvSpPr>
        <p:spPr bwMode="auto">
          <a:xfrm>
            <a:off x="4732734" y="5250656"/>
            <a:ext cx="348259" cy="723305"/>
          </a:xfrm>
          <a:custGeom>
            <a:avLst/>
            <a:gdLst/>
            <a:ahLst/>
            <a:cxnLst/>
            <a:rect l="0" t="0" r="0" b="0"/>
            <a:pathLst>
              <a:path w="348259" h="723305">
                <a:moveTo>
                  <a:pt x="348258" y="17860"/>
                </a:moveTo>
                <a:lnTo>
                  <a:pt x="348258" y="17860"/>
                </a:lnTo>
                <a:lnTo>
                  <a:pt x="339329" y="8930"/>
                </a:lnTo>
                <a:lnTo>
                  <a:pt x="321469" y="0"/>
                </a:lnTo>
                <a:lnTo>
                  <a:pt x="303610" y="0"/>
                </a:lnTo>
                <a:lnTo>
                  <a:pt x="276821" y="0"/>
                </a:lnTo>
                <a:lnTo>
                  <a:pt x="232172" y="17860"/>
                </a:lnTo>
                <a:lnTo>
                  <a:pt x="187524" y="26789"/>
                </a:lnTo>
                <a:lnTo>
                  <a:pt x="142875" y="35719"/>
                </a:lnTo>
                <a:lnTo>
                  <a:pt x="98227" y="44649"/>
                </a:lnTo>
                <a:lnTo>
                  <a:pt x="62508" y="44649"/>
                </a:lnTo>
                <a:lnTo>
                  <a:pt x="26789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35719" y="116086"/>
                </a:lnTo>
                <a:lnTo>
                  <a:pt x="62508" y="151805"/>
                </a:lnTo>
                <a:lnTo>
                  <a:pt x="89297" y="196453"/>
                </a:lnTo>
                <a:lnTo>
                  <a:pt x="116086" y="241102"/>
                </a:lnTo>
                <a:lnTo>
                  <a:pt x="142875" y="294680"/>
                </a:lnTo>
                <a:lnTo>
                  <a:pt x="151805" y="339328"/>
                </a:lnTo>
                <a:lnTo>
                  <a:pt x="151805" y="383976"/>
                </a:lnTo>
                <a:lnTo>
                  <a:pt x="151805" y="428624"/>
                </a:lnTo>
                <a:lnTo>
                  <a:pt x="142875" y="482203"/>
                </a:lnTo>
                <a:lnTo>
                  <a:pt x="125016" y="526851"/>
                </a:lnTo>
                <a:lnTo>
                  <a:pt x="116086" y="571499"/>
                </a:lnTo>
                <a:lnTo>
                  <a:pt x="116086" y="616148"/>
                </a:lnTo>
                <a:lnTo>
                  <a:pt x="133946" y="651867"/>
                </a:lnTo>
                <a:lnTo>
                  <a:pt x="151805" y="687585"/>
                </a:lnTo>
                <a:lnTo>
                  <a:pt x="187524" y="705445"/>
                </a:lnTo>
                <a:lnTo>
                  <a:pt x="232172" y="723304"/>
                </a:lnTo>
                <a:lnTo>
                  <a:pt x="267891" y="714374"/>
                </a:lnTo>
                <a:lnTo>
                  <a:pt x="294680" y="696515"/>
                </a:lnTo>
                <a:lnTo>
                  <a:pt x="303610" y="660796"/>
                </a:lnTo>
                <a:lnTo>
                  <a:pt x="303610" y="616148"/>
                </a:lnTo>
                <a:lnTo>
                  <a:pt x="303610" y="6161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5" name="Freeform 37894"/>
          <p:cNvSpPr/>
          <p:nvPr/>
        </p:nvSpPr>
        <p:spPr bwMode="auto">
          <a:xfrm>
            <a:off x="5036344" y="5384602"/>
            <a:ext cx="285751" cy="339328"/>
          </a:xfrm>
          <a:custGeom>
            <a:avLst/>
            <a:gdLst/>
            <a:ahLst/>
            <a:cxnLst/>
            <a:rect l="0" t="0" r="0" b="0"/>
            <a:pathLst>
              <a:path w="285751" h="339328">
                <a:moveTo>
                  <a:pt x="8929" y="26789"/>
                </a:moveTo>
                <a:lnTo>
                  <a:pt x="8929" y="26789"/>
                </a:ln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29" y="107156"/>
                </a:lnTo>
                <a:lnTo>
                  <a:pt x="8929" y="151804"/>
                </a:lnTo>
                <a:lnTo>
                  <a:pt x="17859" y="196452"/>
                </a:lnTo>
                <a:lnTo>
                  <a:pt x="17859" y="241100"/>
                </a:lnTo>
                <a:lnTo>
                  <a:pt x="26789" y="276819"/>
                </a:lnTo>
                <a:lnTo>
                  <a:pt x="35719" y="312538"/>
                </a:lnTo>
                <a:lnTo>
                  <a:pt x="35719" y="339327"/>
                </a:lnTo>
                <a:lnTo>
                  <a:pt x="44648" y="339327"/>
                </a:lnTo>
                <a:lnTo>
                  <a:pt x="44648" y="339327"/>
                </a:lnTo>
                <a:lnTo>
                  <a:pt x="53578" y="312538"/>
                </a:lnTo>
                <a:lnTo>
                  <a:pt x="62508" y="276819"/>
                </a:lnTo>
                <a:lnTo>
                  <a:pt x="71437" y="232171"/>
                </a:lnTo>
                <a:lnTo>
                  <a:pt x="89297" y="178593"/>
                </a:lnTo>
                <a:lnTo>
                  <a:pt x="98226" y="133945"/>
                </a:lnTo>
                <a:lnTo>
                  <a:pt x="116086" y="98226"/>
                </a:lnTo>
                <a:lnTo>
                  <a:pt x="133945" y="71437"/>
                </a:lnTo>
                <a:lnTo>
                  <a:pt x="160734" y="53578"/>
                </a:lnTo>
                <a:lnTo>
                  <a:pt x="187523" y="44648"/>
                </a:lnTo>
                <a:lnTo>
                  <a:pt x="223242" y="35718"/>
                </a:lnTo>
                <a:lnTo>
                  <a:pt x="250031" y="26789"/>
                </a:lnTo>
                <a:lnTo>
                  <a:pt x="267890" y="26789"/>
                </a:lnTo>
                <a:lnTo>
                  <a:pt x="276820" y="1785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6" name="Freeform 37895"/>
          <p:cNvSpPr/>
          <p:nvPr/>
        </p:nvSpPr>
        <p:spPr bwMode="auto">
          <a:xfrm>
            <a:off x="5339953" y="5500688"/>
            <a:ext cx="44650" cy="196453"/>
          </a:xfrm>
          <a:custGeom>
            <a:avLst/>
            <a:gdLst/>
            <a:ahLst/>
            <a:cxnLst/>
            <a:rect l="0" t="0" r="0" b="0"/>
            <a:pathLst>
              <a:path w="44650" h="196453">
                <a:moveTo>
                  <a:pt x="26789" y="0"/>
                </a:moveTo>
                <a:lnTo>
                  <a:pt x="17860" y="17859"/>
                </a:lnTo>
                <a:lnTo>
                  <a:pt x="17860" y="35718"/>
                </a:lnTo>
                <a:lnTo>
                  <a:pt x="8930" y="71437"/>
                </a:lnTo>
                <a:lnTo>
                  <a:pt x="0" y="107155"/>
                </a:lnTo>
                <a:lnTo>
                  <a:pt x="0" y="142874"/>
                </a:lnTo>
                <a:lnTo>
                  <a:pt x="0" y="169663"/>
                </a:lnTo>
                <a:lnTo>
                  <a:pt x="0" y="187522"/>
                </a:lnTo>
                <a:lnTo>
                  <a:pt x="8930" y="196452"/>
                </a:lnTo>
                <a:lnTo>
                  <a:pt x="17860" y="187522"/>
                </a:lnTo>
                <a:lnTo>
                  <a:pt x="26789" y="169663"/>
                </a:lnTo>
                <a:lnTo>
                  <a:pt x="44649" y="142874"/>
                </a:lnTo>
                <a:lnTo>
                  <a:pt x="44649" y="1428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7" name="Freeform 37896"/>
          <p:cNvSpPr/>
          <p:nvPr/>
        </p:nvSpPr>
        <p:spPr bwMode="auto">
          <a:xfrm>
            <a:off x="4982766" y="5277445"/>
            <a:ext cx="312540" cy="455415"/>
          </a:xfrm>
          <a:custGeom>
            <a:avLst/>
            <a:gdLst/>
            <a:ahLst/>
            <a:cxnLst/>
            <a:rect l="0" t="0" r="0" b="0"/>
            <a:pathLst>
              <a:path w="312540" h="455415">
                <a:moveTo>
                  <a:pt x="8929" y="151805"/>
                </a:move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16086"/>
                </a:lnTo>
                <a:lnTo>
                  <a:pt x="8929" y="107157"/>
                </a:lnTo>
                <a:lnTo>
                  <a:pt x="17859" y="89297"/>
                </a:lnTo>
                <a:lnTo>
                  <a:pt x="35718" y="80368"/>
                </a:lnTo>
                <a:lnTo>
                  <a:pt x="53578" y="62508"/>
                </a:lnTo>
                <a:lnTo>
                  <a:pt x="80367" y="44649"/>
                </a:lnTo>
                <a:lnTo>
                  <a:pt x="107156" y="35719"/>
                </a:lnTo>
                <a:lnTo>
                  <a:pt x="133945" y="17860"/>
                </a:lnTo>
                <a:lnTo>
                  <a:pt x="169664" y="8930"/>
                </a:lnTo>
                <a:lnTo>
                  <a:pt x="205382" y="0"/>
                </a:lnTo>
                <a:lnTo>
                  <a:pt x="250031" y="0"/>
                </a:lnTo>
                <a:lnTo>
                  <a:pt x="276820" y="8930"/>
                </a:lnTo>
                <a:lnTo>
                  <a:pt x="294679" y="26789"/>
                </a:lnTo>
                <a:lnTo>
                  <a:pt x="312539" y="35719"/>
                </a:lnTo>
                <a:lnTo>
                  <a:pt x="303609" y="62508"/>
                </a:lnTo>
                <a:lnTo>
                  <a:pt x="285750" y="80368"/>
                </a:lnTo>
                <a:lnTo>
                  <a:pt x="267890" y="107157"/>
                </a:lnTo>
                <a:lnTo>
                  <a:pt x="232172" y="133946"/>
                </a:lnTo>
                <a:lnTo>
                  <a:pt x="196453" y="160735"/>
                </a:lnTo>
                <a:lnTo>
                  <a:pt x="160734" y="178594"/>
                </a:lnTo>
                <a:lnTo>
                  <a:pt x="133945" y="187524"/>
                </a:lnTo>
                <a:lnTo>
                  <a:pt x="107156" y="205383"/>
                </a:lnTo>
                <a:lnTo>
                  <a:pt x="89297" y="205383"/>
                </a:lnTo>
                <a:lnTo>
                  <a:pt x="71437" y="214313"/>
                </a:lnTo>
                <a:lnTo>
                  <a:pt x="71437" y="214313"/>
                </a:lnTo>
                <a:lnTo>
                  <a:pt x="71437" y="214313"/>
                </a:lnTo>
                <a:lnTo>
                  <a:pt x="80367" y="223243"/>
                </a:lnTo>
                <a:lnTo>
                  <a:pt x="98226" y="232172"/>
                </a:lnTo>
                <a:lnTo>
                  <a:pt x="116086" y="241102"/>
                </a:lnTo>
                <a:lnTo>
                  <a:pt x="142875" y="250032"/>
                </a:lnTo>
                <a:lnTo>
                  <a:pt x="169664" y="276821"/>
                </a:lnTo>
                <a:lnTo>
                  <a:pt x="187523" y="294680"/>
                </a:lnTo>
                <a:lnTo>
                  <a:pt x="214312" y="330398"/>
                </a:lnTo>
                <a:lnTo>
                  <a:pt x="223242" y="357187"/>
                </a:lnTo>
                <a:lnTo>
                  <a:pt x="232172" y="392906"/>
                </a:lnTo>
                <a:lnTo>
                  <a:pt x="241101" y="419695"/>
                </a:lnTo>
                <a:lnTo>
                  <a:pt x="241101" y="437554"/>
                </a:lnTo>
                <a:lnTo>
                  <a:pt x="250031" y="446484"/>
                </a:lnTo>
                <a:lnTo>
                  <a:pt x="250031" y="455414"/>
                </a:lnTo>
                <a:lnTo>
                  <a:pt x="258961" y="446484"/>
                </a:lnTo>
                <a:lnTo>
                  <a:pt x="267890" y="428625"/>
                </a:lnTo>
                <a:lnTo>
                  <a:pt x="276820" y="401835"/>
                </a:lnTo>
                <a:lnTo>
                  <a:pt x="276820" y="4018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8" name="Freeform 37897"/>
          <p:cNvSpPr/>
          <p:nvPr/>
        </p:nvSpPr>
        <p:spPr bwMode="auto">
          <a:xfrm>
            <a:off x="5402461" y="5152430"/>
            <a:ext cx="303610" cy="759023"/>
          </a:xfrm>
          <a:custGeom>
            <a:avLst/>
            <a:gdLst/>
            <a:ahLst/>
            <a:cxnLst/>
            <a:rect l="0" t="0" r="0" b="0"/>
            <a:pathLst>
              <a:path w="303610" h="759023">
                <a:moveTo>
                  <a:pt x="0" y="35718"/>
                </a:move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80367" y="8929"/>
                </a:lnTo>
                <a:lnTo>
                  <a:pt x="116086" y="8929"/>
                </a:lnTo>
                <a:lnTo>
                  <a:pt x="142875" y="0"/>
                </a:lnTo>
                <a:lnTo>
                  <a:pt x="169664" y="8929"/>
                </a:lnTo>
                <a:lnTo>
                  <a:pt x="196453" y="8929"/>
                </a:lnTo>
                <a:lnTo>
                  <a:pt x="205383" y="17859"/>
                </a:lnTo>
                <a:lnTo>
                  <a:pt x="223242" y="26789"/>
                </a:lnTo>
                <a:lnTo>
                  <a:pt x="223242" y="44648"/>
                </a:lnTo>
                <a:lnTo>
                  <a:pt x="214312" y="71437"/>
                </a:lnTo>
                <a:lnTo>
                  <a:pt x="205383" y="98226"/>
                </a:lnTo>
                <a:lnTo>
                  <a:pt x="196453" y="125015"/>
                </a:lnTo>
                <a:lnTo>
                  <a:pt x="187523" y="151804"/>
                </a:lnTo>
                <a:lnTo>
                  <a:pt x="187523" y="178593"/>
                </a:lnTo>
                <a:lnTo>
                  <a:pt x="178594" y="214312"/>
                </a:lnTo>
                <a:lnTo>
                  <a:pt x="187523" y="250031"/>
                </a:lnTo>
                <a:lnTo>
                  <a:pt x="196453" y="294679"/>
                </a:lnTo>
                <a:lnTo>
                  <a:pt x="214312" y="330398"/>
                </a:lnTo>
                <a:lnTo>
                  <a:pt x="232172" y="375047"/>
                </a:lnTo>
                <a:lnTo>
                  <a:pt x="250031" y="419695"/>
                </a:lnTo>
                <a:lnTo>
                  <a:pt x="267891" y="473272"/>
                </a:lnTo>
                <a:lnTo>
                  <a:pt x="285750" y="517921"/>
                </a:lnTo>
                <a:lnTo>
                  <a:pt x="294680" y="571499"/>
                </a:lnTo>
                <a:lnTo>
                  <a:pt x="303609" y="616147"/>
                </a:lnTo>
                <a:lnTo>
                  <a:pt x="303609" y="660796"/>
                </a:lnTo>
                <a:lnTo>
                  <a:pt x="294680" y="696515"/>
                </a:lnTo>
                <a:lnTo>
                  <a:pt x="276820" y="732233"/>
                </a:lnTo>
                <a:lnTo>
                  <a:pt x="241102" y="750093"/>
                </a:lnTo>
                <a:lnTo>
                  <a:pt x="205383" y="759022"/>
                </a:lnTo>
                <a:lnTo>
                  <a:pt x="169664" y="759022"/>
                </a:lnTo>
                <a:lnTo>
                  <a:pt x="142875" y="750093"/>
                </a:lnTo>
                <a:lnTo>
                  <a:pt x="133945" y="732233"/>
                </a:lnTo>
                <a:lnTo>
                  <a:pt x="142875" y="705444"/>
                </a:lnTo>
                <a:lnTo>
                  <a:pt x="142875" y="7054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899" name="Freeform 37898"/>
          <p:cNvSpPr/>
          <p:nvPr/>
        </p:nvSpPr>
        <p:spPr bwMode="auto">
          <a:xfrm>
            <a:off x="5759648" y="5393531"/>
            <a:ext cx="508994" cy="116087"/>
          </a:xfrm>
          <a:custGeom>
            <a:avLst/>
            <a:gdLst/>
            <a:ahLst/>
            <a:cxnLst/>
            <a:rect l="0" t="0" r="0" b="0"/>
            <a:pathLst>
              <a:path w="508994" h="116087">
                <a:moveTo>
                  <a:pt x="0" y="116086"/>
                </a:moveTo>
                <a:lnTo>
                  <a:pt x="8930" y="107157"/>
                </a:lnTo>
                <a:lnTo>
                  <a:pt x="35719" y="107157"/>
                </a:lnTo>
                <a:lnTo>
                  <a:pt x="80368" y="98227"/>
                </a:lnTo>
                <a:lnTo>
                  <a:pt x="142875" y="80367"/>
                </a:lnTo>
                <a:lnTo>
                  <a:pt x="214313" y="71438"/>
                </a:lnTo>
                <a:lnTo>
                  <a:pt x="285750" y="62508"/>
                </a:lnTo>
                <a:lnTo>
                  <a:pt x="348258" y="53578"/>
                </a:lnTo>
                <a:lnTo>
                  <a:pt x="401836" y="44649"/>
                </a:lnTo>
                <a:lnTo>
                  <a:pt x="446485" y="44649"/>
                </a:lnTo>
                <a:lnTo>
                  <a:pt x="473274" y="35719"/>
                </a:lnTo>
                <a:lnTo>
                  <a:pt x="491133" y="26789"/>
                </a:lnTo>
                <a:lnTo>
                  <a:pt x="508993" y="26789"/>
                </a:lnTo>
                <a:lnTo>
                  <a:pt x="508993" y="17860"/>
                </a:lnTo>
                <a:lnTo>
                  <a:pt x="508993" y="17860"/>
                </a:lnTo>
                <a:lnTo>
                  <a:pt x="500063" y="17860"/>
                </a:lnTo>
                <a:lnTo>
                  <a:pt x="491133" y="8930"/>
                </a:lnTo>
                <a:lnTo>
                  <a:pt x="473274" y="0"/>
                </a:lnTo>
                <a:lnTo>
                  <a:pt x="47327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0" name="Freeform 37899"/>
          <p:cNvSpPr/>
          <p:nvPr/>
        </p:nvSpPr>
        <p:spPr bwMode="auto">
          <a:xfrm>
            <a:off x="5589984" y="5322094"/>
            <a:ext cx="410767" cy="366117"/>
          </a:xfrm>
          <a:custGeom>
            <a:avLst/>
            <a:gdLst/>
            <a:ahLst/>
            <a:cxnLst/>
            <a:rect l="0" t="0" r="0" b="0"/>
            <a:pathLst>
              <a:path w="410767" h="366117">
                <a:moveTo>
                  <a:pt x="375047" y="0"/>
                </a:moveTo>
                <a:lnTo>
                  <a:pt x="375047" y="0"/>
                </a:lnTo>
                <a:lnTo>
                  <a:pt x="366118" y="0"/>
                </a:lnTo>
                <a:lnTo>
                  <a:pt x="348258" y="8929"/>
                </a:lnTo>
                <a:lnTo>
                  <a:pt x="330399" y="17859"/>
                </a:lnTo>
                <a:lnTo>
                  <a:pt x="294680" y="35719"/>
                </a:lnTo>
                <a:lnTo>
                  <a:pt x="258961" y="53578"/>
                </a:lnTo>
                <a:lnTo>
                  <a:pt x="205383" y="89297"/>
                </a:lnTo>
                <a:lnTo>
                  <a:pt x="151805" y="125015"/>
                </a:lnTo>
                <a:lnTo>
                  <a:pt x="98227" y="160734"/>
                </a:lnTo>
                <a:lnTo>
                  <a:pt x="44649" y="187523"/>
                </a:lnTo>
                <a:lnTo>
                  <a:pt x="17860" y="214312"/>
                </a:lnTo>
                <a:lnTo>
                  <a:pt x="0" y="223242"/>
                </a:lnTo>
                <a:lnTo>
                  <a:pt x="8930" y="232172"/>
                </a:lnTo>
                <a:lnTo>
                  <a:pt x="44649" y="241101"/>
                </a:lnTo>
                <a:lnTo>
                  <a:pt x="98227" y="250031"/>
                </a:lnTo>
                <a:lnTo>
                  <a:pt x="178594" y="276819"/>
                </a:lnTo>
                <a:lnTo>
                  <a:pt x="267891" y="303608"/>
                </a:lnTo>
                <a:lnTo>
                  <a:pt x="348258" y="339327"/>
                </a:lnTo>
                <a:lnTo>
                  <a:pt x="410766" y="366116"/>
                </a:lnTo>
                <a:lnTo>
                  <a:pt x="410766" y="3661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1" name="Freeform 37900"/>
          <p:cNvSpPr/>
          <p:nvPr/>
        </p:nvSpPr>
        <p:spPr bwMode="auto">
          <a:xfrm>
            <a:off x="6465094" y="5027414"/>
            <a:ext cx="330399" cy="580430"/>
          </a:xfrm>
          <a:custGeom>
            <a:avLst/>
            <a:gdLst/>
            <a:ahLst/>
            <a:cxnLst/>
            <a:rect l="0" t="0" r="0" b="0"/>
            <a:pathLst>
              <a:path w="330399" h="580430">
                <a:moveTo>
                  <a:pt x="53578" y="116086"/>
                </a:moveTo>
                <a:lnTo>
                  <a:pt x="53578" y="116086"/>
                </a:lnTo>
                <a:lnTo>
                  <a:pt x="53578" y="116086"/>
                </a:lnTo>
                <a:lnTo>
                  <a:pt x="53578" y="125016"/>
                </a:lnTo>
                <a:lnTo>
                  <a:pt x="53578" y="142875"/>
                </a:lnTo>
                <a:lnTo>
                  <a:pt x="53578" y="178594"/>
                </a:lnTo>
                <a:lnTo>
                  <a:pt x="53578" y="232172"/>
                </a:lnTo>
                <a:lnTo>
                  <a:pt x="53578" y="303609"/>
                </a:lnTo>
                <a:lnTo>
                  <a:pt x="53578" y="375047"/>
                </a:lnTo>
                <a:lnTo>
                  <a:pt x="44648" y="437555"/>
                </a:lnTo>
                <a:lnTo>
                  <a:pt x="44648" y="500063"/>
                </a:lnTo>
                <a:lnTo>
                  <a:pt x="35719" y="544711"/>
                </a:lnTo>
                <a:lnTo>
                  <a:pt x="26789" y="571499"/>
                </a:lnTo>
                <a:lnTo>
                  <a:pt x="17859" y="580429"/>
                </a:lnTo>
                <a:lnTo>
                  <a:pt x="8929" y="571499"/>
                </a:lnTo>
                <a:lnTo>
                  <a:pt x="8929" y="553640"/>
                </a:lnTo>
                <a:lnTo>
                  <a:pt x="0" y="508992"/>
                </a:lnTo>
                <a:lnTo>
                  <a:pt x="8929" y="455414"/>
                </a:lnTo>
                <a:lnTo>
                  <a:pt x="17859" y="383977"/>
                </a:lnTo>
                <a:lnTo>
                  <a:pt x="26789" y="303609"/>
                </a:lnTo>
                <a:lnTo>
                  <a:pt x="44648" y="232172"/>
                </a:lnTo>
                <a:lnTo>
                  <a:pt x="71437" y="169664"/>
                </a:lnTo>
                <a:lnTo>
                  <a:pt x="98226" y="116086"/>
                </a:lnTo>
                <a:lnTo>
                  <a:pt x="133945" y="71438"/>
                </a:lnTo>
                <a:lnTo>
                  <a:pt x="178594" y="44649"/>
                </a:lnTo>
                <a:lnTo>
                  <a:pt x="223242" y="17859"/>
                </a:lnTo>
                <a:lnTo>
                  <a:pt x="267890" y="8930"/>
                </a:lnTo>
                <a:lnTo>
                  <a:pt x="303609" y="0"/>
                </a:lnTo>
                <a:lnTo>
                  <a:pt x="330398" y="8930"/>
                </a:lnTo>
                <a:lnTo>
                  <a:pt x="330398" y="26789"/>
                </a:lnTo>
                <a:lnTo>
                  <a:pt x="312539" y="53578"/>
                </a:lnTo>
                <a:lnTo>
                  <a:pt x="276820" y="80367"/>
                </a:lnTo>
                <a:lnTo>
                  <a:pt x="223242" y="116086"/>
                </a:lnTo>
                <a:lnTo>
                  <a:pt x="160734" y="151805"/>
                </a:lnTo>
                <a:lnTo>
                  <a:pt x="98226" y="178594"/>
                </a:lnTo>
                <a:lnTo>
                  <a:pt x="53578" y="214313"/>
                </a:lnTo>
                <a:lnTo>
                  <a:pt x="26789" y="258961"/>
                </a:lnTo>
                <a:lnTo>
                  <a:pt x="8929" y="303609"/>
                </a:lnTo>
                <a:lnTo>
                  <a:pt x="17859" y="366117"/>
                </a:lnTo>
                <a:lnTo>
                  <a:pt x="44648" y="419695"/>
                </a:lnTo>
                <a:lnTo>
                  <a:pt x="89297" y="473274"/>
                </a:lnTo>
                <a:lnTo>
                  <a:pt x="151804" y="517922"/>
                </a:lnTo>
                <a:lnTo>
                  <a:pt x="205383" y="544711"/>
                </a:lnTo>
                <a:lnTo>
                  <a:pt x="267890" y="553640"/>
                </a:lnTo>
                <a:lnTo>
                  <a:pt x="267890" y="5536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2" name="Freeform 37901"/>
          <p:cNvSpPr/>
          <p:nvPr/>
        </p:nvSpPr>
        <p:spPr bwMode="auto">
          <a:xfrm>
            <a:off x="6750844" y="5348883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71437" y="80367"/>
                </a:moveTo>
                <a:lnTo>
                  <a:pt x="71437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6" y="80367"/>
                </a:lnTo>
                <a:lnTo>
                  <a:pt x="116086" y="71437"/>
                </a:lnTo>
                <a:lnTo>
                  <a:pt x="125015" y="62508"/>
                </a:lnTo>
                <a:lnTo>
                  <a:pt x="133945" y="53578"/>
                </a:lnTo>
                <a:lnTo>
                  <a:pt x="125015" y="35719"/>
                </a:lnTo>
                <a:lnTo>
                  <a:pt x="116086" y="17859"/>
                </a:lnTo>
                <a:lnTo>
                  <a:pt x="98226" y="0"/>
                </a:lnTo>
                <a:lnTo>
                  <a:pt x="80367" y="0"/>
                </a:lnTo>
                <a:lnTo>
                  <a:pt x="62508" y="0"/>
                </a:lnTo>
                <a:lnTo>
                  <a:pt x="35719" y="26789"/>
                </a:lnTo>
                <a:lnTo>
                  <a:pt x="8929" y="62508"/>
                </a:lnTo>
                <a:lnTo>
                  <a:pt x="0" y="98226"/>
                </a:lnTo>
                <a:lnTo>
                  <a:pt x="8929" y="142875"/>
                </a:lnTo>
                <a:lnTo>
                  <a:pt x="17859" y="178594"/>
                </a:lnTo>
                <a:lnTo>
                  <a:pt x="53578" y="205383"/>
                </a:lnTo>
                <a:lnTo>
                  <a:pt x="89297" y="223242"/>
                </a:lnTo>
                <a:lnTo>
                  <a:pt x="125015" y="223242"/>
                </a:lnTo>
                <a:lnTo>
                  <a:pt x="160734" y="214312"/>
                </a:lnTo>
                <a:lnTo>
                  <a:pt x="178594" y="196453"/>
                </a:lnTo>
                <a:lnTo>
                  <a:pt x="196453" y="160734"/>
                </a:lnTo>
                <a:lnTo>
                  <a:pt x="196453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3" name="Freeform 37902"/>
          <p:cNvSpPr/>
          <p:nvPr/>
        </p:nvSpPr>
        <p:spPr bwMode="auto">
          <a:xfrm>
            <a:off x="6974086" y="5375672"/>
            <a:ext cx="142876" cy="401836"/>
          </a:xfrm>
          <a:custGeom>
            <a:avLst/>
            <a:gdLst/>
            <a:ahLst/>
            <a:cxnLst/>
            <a:rect l="0" t="0" r="0" b="0"/>
            <a:pathLst>
              <a:path w="142876" h="4018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26789" y="89297"/>
                </a:lnTo>
                <a:lnTo>
                  <a:pt x="44648" y="107156"/>
                </a:lnTo>
                <a:lnTo>
                  <a:pt x="62508" y="116086"/>
                </a:lnTo>
                <a:lnTo>
                  <a:pt x="80367" y="125016"/>
                </a:lnTo>
                <a:lnTo>
                  <a:pt x="98227" y="116086"/>
                </a:lnTo>
                <a:lnTo>
                  <a:pt x="116086" y="116086"/>
                </a:lnTo>
                <a:lnTo>
                  <a:pt x="125016" y="107156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42875" y="142875"/>
                </a:lnTo>
                <a:lnTo>
                  <a:pt x="133945" y="178594"/>
                </a:lnTo>
                <a:lnTo>
                  <a:pt x="116086" y="232171"/>
                </a:lnTo>
                <a:lnTo>
                  <a:pt x="89297" y="276819"/>
                </a:lnTo>
                <a:lnTo>
                  <a:pt x="71437" y="330398"/>
                </a:lnTo>
                <a:lnTo>
                  <a:pt x="53578" y="375046"/>
                </a:lnTo>
                <a:lnTo>
                  <a:pt x="35719" y="401835"/>
                </a:lnTo>
                <a:lnTo>
                  <a:pt x="35719" y="401835"/>
                </a:lnTo>
                <a:lnTo>
                  <a:pt x="35719" y="383976"/>
                </a:lnTo>
                <a:lnTo>
                  <a:pt x="53578" y="357187"/>
                </a:lnTo>
                <a:lnTo>
                  <a:pt x="71437" y="312538"/>
                </a:lnTo>
                <a:lnTo>
                  <a:pt x="71437" y="3125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4" name="Freeform 37903"/>
          <p:cNvSpPr/>
          <p:nvPr/>
        </p:nvSpPr>
        <p:spPr bwMode="auto">
          <a:xfrm>
            <a:off x="7170539" y="4929188"/>
            <a:ext cx="241103" cy="616149"/>
          </a:xfrm>
          <a:custGeom>
            <a:avLst/>
            <a:gdLst/>
            <a:ahLst/>
            <a:cxnLst/>
            <a:rect l="0" t="0" r="0" b="0"/>
            <a:pathLst>
              <a:path w="241103" h="616149">
                <a:moveTo>
                  <a:pt x="178594" y="98226"/>
                </a:moveTo>
                <a:lnTo>
                  <a:pt x="178594" y="89296"/>
                </a:lnTo>
                <a:lnTo>
                  <a:pt x="178594" y="80367"/>
                </a:lnTo>
                <a:lnTo>
                  <a:pt x="178594" y="71437"/>
                </a:lnTo>
                <a:lnTo>
                  <a:pt x="178594" y="62507"/>
                </a:lnTo>
                <a:lnTo>
                  <a:pt x="178594" y="53578"/>
                </a:lnTo>
                <a:lnTo>
                  <a:pt x="169664" y="44648"/>
                </a:lnTo>
                <a:lnTo>
                  <a:pt x="151805" y="35718"/>
                </a:lnTo>
                <a:lnTo>
                  <a:pt x="133945" y="26789"/>
                </a:lnTo>
                <a:lnTo>
                  <a:pt x="98227" y="17859"/>
                </a:lnTo>
                <a:lnTo>
                  <a:pt x="71438" y="8929"/>
                </a:lnTo>
                <a:lnTo>
                  <a:pt x="44649" y="0"/>
                </a:lnTo>
                <a:lnTo>
                  <a:pt x="26789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9296"/>
                </a:lnTo>
                <a:lnTo>
                  <a:pt x="8930" y="116085"/>
                </a:lnTo>
                <a:lnTo>
                  <a:pt x="17859" y="151804"/>
                </a:lnTo>
                <a:lnTo>
                  <a:pt x="35719" y="187523"/>
                </a:lnTo>
                <a:lnTo>
                  <a:pt x="44649" y="214312"/>
                </a:lnTo>
                <a:lnTo>
                  <a:pt x="62508" y="258960"/>
                </a:lnTo>
                <a:lnTo>
                  <a:pt x="71438" y="294679"/>
                </a:lnTo>
                <a:lnTo>
                  <a:pt x="71438" y="348257"/>
                </a:lnTo>
                <a:lnTo>
                  <a:pt x="80367" y="401835"/>
                </a:lnTo>
                <a:lnTo>
                  <a:pt x="80367" y="455414"/>
                </a:lnTo>
                <a:lnTo>
                  <a:pt x="80367" y="500062"/>
                </a:lnTo>
                <a:lnTo>
                  <a:pt x="98227" y="535781"/>
                </a:lnTo>
                <a:lnTo>
                  <a:pt x="116086" y="571500"/>
                </a:lnTo>
                <a:lnTo>
                  <a:pt x="133945" y="589359"/>
                </a:lnTo>
                <a:lnTo>
                  <a:pt x="169664" y="607218"/>
                </a:lnTo>
                <a:lnTo>
                  <a:pt x="196453" y="616148"/>
                </a:lnTo>
                <a:lnTo>
                  <a:pt x="223242" y="616148"/>
                </a:lnTo>
                <a:lnTo>
                  <a:pt x="241102" y="607218"/>
                </a:lnTo>
                <a:lnTo>
                  <a:pt x="241102" y="598289"/>
                </a:lnTo>
                <a:lnTo>
                  <a:pt x="241102" y="589359"/>
                </a:lnTo>
                <a:lnTo>
                  <a:pt x="241102" y="5893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5" name="Freeform 37904"/>
          <p:cNvSpPr/>
          <p:nvPr/>
        </p:nvSpPr>
        <p:spPr bwMode="auto">
          <a:xfrm>
            <a:off x="7322344" y="5107781"/>
            <a:ext cx="267891" cy="250033"/>
          </a:xfrm>
          <a:custGeom>
            <a:avLst/>
            <a:gdLst/>
            <a:ahLst/>
            <a:cxnLst/>
            <a:rect l="0" t="0" r="0" b="0"/>
            <a:pathLst>
              <a:path w="267891" h="250033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29" y="80367"/>
                </a:lnTo>
                <a:lnTo>
                  <a:pt x="17859" y="107157"/>
                </a:lnTo>
                <a:lnTo>
                  <a:pt x="35719" y="142875"/>
                </a:lnTo>
                <a:lnTo>
                  <a:pt x="53578" y="178594"/>
                </a:lnTo>
                <a:lnTo>
                  <a:pt x="71437" y="205383"/>
                </a:lnTo>
                <a:lnTo>
                  <a:pt x="89297" y="223242"/>
                </a:lnTo>
                <a:lnTo>
                  <a:pt x="98226" y="241102"/>
                </a:lnTo>
                <a:lnTo>
                  <a:pt x="107156" y="250032"/>
                </a:lnTo>
                <a:lnTo>
                  <a:pt x="107156" y="250032"/>
                </a:lnTo>
                <a:lnTo>
                  <a:pt x="107156" y="232172"/>
                </a:lnTo>
                <a:lnTo>
                  <a:pt x="98226" y="205383"/>
                </a:lnTo>
                <a:lnTo>
                  <a:pt x="98226" y="178594"/>
                </a:lnTo>
                <a:lnTo>
                  <a:pt x="89297" y="142875"/>
                </a:lnTo>
                <a:lnTo>
                  <a:pt x="89297" y="107157"/>
                </a:lnTo>
                <a:lnTo>
                  <a:pt x="89297" y="80367"/>
                </a:lnTo>
                <a:lnTo>
                  <a:pt x="89297" y="5357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3" y="26789"/>
                </a:lnTo>
                <a:lnTo>
                  <a:pt x="214312" y="17860"/>
                </a:lnTo>
                <a:lnTo>
                  <a:pt x="241101" y="17860"/>
                </a:lnTo>
                <a:lnTo>
                  <a:pt x="250031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6" name="Freeform 37905"/>
          <p:cNvSpPr/>
          <p:nvPr/>
        </p:nvSpPr>
        <p:spPr bwMode="auto">
          <a:xfrm>
            <a:off x="7536656" y="5250656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26789" y="53578"/>
                </a:lnTo>
                <a:lnTo>
                  <a:pt x="44649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71438"/>
                </a:lnTo>
                <a:lnTo>
                  <a:pt x="35719" y="71438"/>
                </a:lnTo>
                <a:lnTo>
                  <a:pt x="26789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26789" y="116086"/>
                </a:lnTo>
                <a:lnTo>
                  <a:pt x="44649" y="116086"/>
                </a:lnTo>
                <a:lnTo>
                  <a:pt x="80367" y="125016"/>
                </a:lnTo>
                <a:lnTo>
                  <a:pt x="116086" y="116086"/>
                </a:lnTo>
                <a:lnTo>
                  <a:pt x="151805" y="98227"/>
                </a:lnTo>
                <a:lnTo>
                  <a:pt x="178594" y="71438"/>
                </a:lnTo>
                <a:lnTo>
                  <a:pt x="178594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7" name="Freeform 37906"/>
          <p:cNvSpPr/>
          <p:nvPr/>
        </p:nvSpPr>
        <p:spPr bwMode="auto">
          <a:xfrm>
            <a:off x="7625953" y="4875609"/>
            <a:ext cx="392907" cy="642939"/>
          </a:xfrm>
          <a:custGeom>
            <a:avLst/>
            <a:gdLst/>
            <a:ahLst/>
            <a:cxnLst/>
            <a:rect l="0" t="0" r="0" b="0"/>
            <a:pathLst>
              <a:path w="392907" h="642939">
                <a:moveTo>
                  <a:pt x="0" y="26789"/>
                </a:moveTo>
                <a:lnTo>
                  <a:pt x="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5" y="8930"/>
                </a:lnTo>
                <a:lnTo>
                  <a:pt x="178594" y="17860"/>
                </a:lnTo>
                <a:lnTo>
                  <a:pt x="196453" y="26789"/>
                </a:lnTo>
                <a:lnTo>
                  <a:pt x="205383" y="35719"/>
                </a:lnTo>
                <a:lnTo>
                  <a:pt x="214313" y="62508"/>
                </a:lnTo>
                <a:lnTo>
                  <a:pt x="214313" y="89297"/>
                </a:lnTo>
                <a:lnTo>
                  <a:pt x="205383" y="125016"/>
                </a:lnTo>
                <a:lnTo>
                  <a:pt x="214313" y="160735"/>
                </a:lnTo>
                <a:lnTo>
                  <a:pt x="223242" y="205383"/>
                </a:lnTo>
                <a:lnTo>
                  <a:pt x="241102" y="250032"/>
                </a:lnTo>
                <a:lnTo>
                  <a:pt x="267891" y="294680"/>
                </a:lnTo>
                <a:lnTo>
                  <a:pt x="294680" y="348258"/>
                </a:lnTo>
                <a:lnTo>
                  <a:pt x="330399" y="392907"/>
                </a:lnTo>
                <a:lnTo>
                  <a:pt x="366117" y="437555"/>
                </a:lnTo>
                <a:lnTo>
                  <a:pt x="383977" y="482204"/>
                </a:lnTo>
                <a:lnTo>
                  <a:pt x="392906" y="517922"/>
                </a:lnTo>
                <a:lnTo>
                  <a:pt x="383977" y="562571"/>
                </a:lnTo>
                <a:lnTo>
                  <a:pt x="357188" y="589360"/>
                </a:lnTo>
                <a:lnTo>
                  <a:pt x="303610" y="616149"/>
                </a:lnTo>
                <a:lnTo>
                  <a:pt x="250031" y="634008"/>
                </a:lnTo>
                <a:lnTo>
                  <a:pt x="187524" y="642938"/>
                </a:lnTo>
                <a:lnTo>
                  <a:pt x="133945" y="642938"/>
                </a:lnTo>
                <a:lnTo>
                  <a:pt x="98227" y="642938"/>
                </a:lnTo>
                <a:lnTo>
                  <a:pt x="80367" y="634008"/>
                </a:lnTo>
                <a:lnTo>
                  <a:pt x="80367" y="625079"/>
                </a:lnTo>
                <a:lnTo>
                  <a:pt x="80367" y="6250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8" name="Freeform 37907"/>
          <p:cNvSpPr/>
          <p:nvPr/>
        </p:nvSpPr>
        <p:spPr bwMode="auto">
          <a:xfrm>
            <a:off x="8001000" y="4982766"/>
            <a:ext cx="321469" cy="125016"/>
          </a:xfrm>
          <a:custGeom>
            <a:avLst/>
            <a:gdLst/>
            <a:ahLst/>
            <a:cxnLst/>
            <a:rect l="0" t="0" r="0" b="0"/>
            <a:pathLst>
              <a:path w="321469" h="125016">
                <a:moveTo>
                  <a:pt x="0" y="116086"/>
                </a:moveTo>
                <a:lnTo>
                  <a:pt x="0" y="116086"/>
                </a:lnTo>
                <a:lnTo>
                  <a:pt x="17859" y="116086"/>
                </a:lnTo>
                <a:lnTo>
                  <a:pt x="44648" y="116086"/>
                </a:lnTo>
                <a:lnTo>
                  <a:pt x="80367" y="116086"/>
                </a:lnTo>
                <a:lnTo>
                  <a:pt x="125016" y="116086"/>
                </a:lnTo>
                <a:lnTo>
                  <a:pt x="178594" y="125015"/>
                </a:lnTo>
                <a:lnTo>
                  <a:pt x="223241" y="125015"/>
                </a:lnTo>
                <a:lnTo>
                  <a:pt x="258960" y="116086"/>
                </a:lnTo>
                <a:lnTo>
                  <a:pt x="285749" y="116086"/>
                </a:lnTo>
                <a:lnTo>
                  <a:pt x="303609" y="107156"/>
                </a:lnTo>
                <a:lnTo>
                  <a:pt x="321468" y="89297"/>
                </a:lnTo>
                <a:lnTo>
                  <a:pt x="321468" y="71437"/>
                </a:lnTo>
                <a:lnTo>
                  <a:pt x="321468" y="53578"/>
                </a:lnTo>
                <a:lnTo>
                  <a:pt x="321468" y="26789"/>
                </a:lnTo>
                <a:lnTo>
                  <a:pt x="312538" y="0"/>
                </a:lnTo>
                <a:lnTo>
                  <a:pt x="3125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09" name="Freeform 37908"/>
          <p:cNvSpPr/>
          <p:nvPr/>
        </p:nvSpPr>
        <p:spPr bwMode="auto">
          <a:xfrm>
            <a:off x="8108156" y="4902398"/>
            <a:ext cx="80368" cy="383978"/>
          </a:xfrm>
          <a:custGeom>
            <a:avLst/>
            <a:gdLst/>
            <a:ahLst/>
            <a:cxnLst/>
            <a:rect l="0" t="0" r="0" b="0"/>
            <a:pathLst>
              <a:path w="80368" h="383978">
                <a:moveTo>
                  <a:pt x="26789" y="0"/>
                </a:moveTo>
                <a:lnTo>
                  <a:pt x="17860" y="0"/>
                </a:lnTo>
                <a:lnTo>
                  <a:pt x="8930" y="17860"/>
                </a:lnTo>
                <a:lnTo>
                  <a:pt x="0" y="53579"/>
                </a:lnTo>
                <a:lnTo>
                  <a:pt x="0" y="89297"/>
                </a:lnTo>
                <a:lnTo>
                  <a:pt x="8930" y="142875"/>
                </a:lnTo>
                <a:lnTo>
                  <a:pt x="17860" y="205383"/>
                </a:lnTo>
                <a:lnTo>
                  <a:pt x="35719" y="267891"/>
                </a:lnTo>
                <a:lnTo>
                  <a:pt x="53578" y="321469"/>
                </a:lnTo>
                <a:lnTo>
                  <a:pt x="71438" y="366118"/>
                </a:lnTo>
                <a:lnTo>
                  <a:pt x="80367" y="383977"/>
                </a:lnTo>
                <a:lnTo>
                  <a:pt x="80367" y="383977"/>
                </a:lnTo>
                <a:lnTo>
                  <a:pt x="80367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0" name="Freeform 37909"/>
          <p:cNvSpPr/>
          <p:nvPr/>
        </p:nvSpPr>
        <p:spPr bwMode="auto">
          <a:xfrm>
            <a:off x="6482953" y="5804296"/>
            <a:ext cx="401837" cy="392907"/>
          </a:xfrm>
          <a:custGeom>
            <a:avLst/>
            <a:gdLst/>
            <a:ahLst/>
            <a:cxnLst/>
            <a:rect l="0" t="0" r="0" b="0"/>
            <a:pathLst>
              <a:path w="401837" h="392907">
                <a:moveTo>
                  <a:pt x="8930" y="178594"/>
                </a:moveTo>
                <a:lnTo>
                  <a:pt x="0" y="187524"/>
                </a:lnTo>
                <a:lnTo>
                  <a:pt x="0" y="205383"/>
                </a:lnTo>
                <a:lnTo>
                  <a:pt x="0" y="232172"/>
                </a:lnTo>
                <a:lnTo>
                  <a:pt x="0" y="267891"/>
                </a:lnTo>
                <a:lnTo>
                  <a:pt x="17860" y="294680"/>
                </a:lnTo>
                <a:lnTo>
                  <a:pt x="35719" y="330399"/>
                </a:lnTo>
                <a:lnTo>
                  <a:pt x="53578" y="366117"/>
                </a:lnTo>
                <a:lnTo>
                  <a:pt x="80367" y="383977"/>
                </a:lnTo>
                <a:lnTo>
                  <a:pt x="89297" y="392906"/>
                </a:lnTo>
                <a:lnTo>
                  <a:pt x="98227" y="383977"/>
                </a:lnTo>
                <a:lnTo>
                  <a:pt x="89297" y="357188"/>
                </a:lnTo>
                <a:lnTo>
                  <a:pt x="71438" y="330399"/>
                </a:lnTo>
                <a:lnTo>
                  <a:pt x="53578" y="285750"/>
                </a:lnTo>
                <a:lnTo>
                  <a:pt x="35719" y="232172"/>
                </a:lnTo>
                <a:lnTo>
                  <a:pt x="26789" y="187524"/>
                </a:lnTo>
                <a:lnTo>
                  <a:pt x="35719" y="133945"/>
                </a:lnTo>
                <a:lnTo>
                  <a:pt x="53578" y="89297"/>
                </a:lnTo>
                <a:lnTo>
                  <a:pt x="80367" y="53578"/>
                </a:lnTo>
                <a:lnTo>
                  <a:pt x="125016" y="26789"/>
                </a:lnTo>
                <a:lnTo>
                  <a:pt x="169664" y="8930"/>
                </a:lnTo>
                <a:lnTo>
                  <a:pt x="223242" y="0"/>
                </a:lnTo>
                <a:lnTo>
                  <a:pt x="267891" y="8930"/>
                </a:lnTo>
                <a:lnTo>
                  <a:pt x="312539" y="17859"/>
                </a:lnTo>
                <a:lnTo>
                  <a:pt x="330399" y="35719"/>
                </a:lnTo>
                <a:lnTo>
                  <a:pt x="321469" y="62508"/>
                </a:lnTo>
                <a:lnTo>
                  <a:pt x="294680" y="89297"/>
                </a:lnTo>
                <a:lnTo>
                  <a:pt x="258961" y="133945"/>
                </a:lnTo>
                <a:lnTo>
                  <a:pt x="214313" y="169664"/>
                </a:lnTo>
                <a:lnTo>
                  <a:pt x="160735" y="205383"/>
                </a:lnTo>
                <a:lnTo>
                  <a:pt x="125016" y="241102"/>
                </a:lnTo>
                <a:lnTo>
                  <a:pt x="89297" y="267891"/>
                </a:lnTo>
                <a:lnTo>
                  <a:pt x="80367" y="294680"/>
                </a:lnTo>
                <a:lnTo>
                  <a:pt x="80367" y="330399"/>
                </a:lnTo>
                <a:lnTo>
                  <a:pt x="116086" y="357188"/>
                </a:lnTo>
                <a:lnTo>
                  <a:pt x="160735" y="375047"/>
                </a:lnTo>
                <a:lnTo>
                  <a:pt x="223242" y="392906"/>
                </a:lnTo>
                <a:lnTo>
                  <a:pt x="294680" y="392906"/>
                </a:lnTo>
                <a:lnTo>
                  <a:pt x="357188" y="383977"/>
                </a:lnTo>
                <a:lnTo>
                  <a:pt x="401836" y="366117"/>
                </a:lnTo>
                <a:lnTo>
                  <a:pt x="401836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1" name="Freeform 37910"/>
          <p:cNvSpPr/>
          <p:nvPr/>
        </p:nvSpPr>
        <p:spPr bwMode="auto">
          <a:xfrm>
            <a:off x="6849070" y="5947171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35719" y="142875"/>
                </a:moveTo>
                <a:lnTo>
                  <a:pt x="3571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8" y="133945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42875" y="107156"/>
                </a:lnTo>
                <a:lnTo>
                  <a:pt x="160735" y="80367"/>
                </a:lnTo>
                <a:lnTo>
                  <a:pt x="169664" y="62508"/>
                </a:lnTo>
                <a:lnTo>
                  <a:pt x="169664" y="35719"/>
                </a:lnTo>
                <a:lnTo>
                  <a:pt x="160735" y="17859"/>
                </a:lnTo>
                <a:lnTo>
                  <a:pt x="151805" y="0"/>
                </a:lnTo>
                <a:lnTo>
                  <a:pt x="133946" y="0"/>
                </a:lnTo>
                <a:lnTo>
                  <a:pt x="107157" y="8930"/>
                </a:lnTo>
                <a:lnTo>
                  <a:pt x="80368" y="35719"/>
                </a:lnTo>
                <a:lnTo>
                  <a:pt x="44649" y="71438"/>
                </a:lnTo>
                <a:lnTo>
                  <a:pt x="17860" y="116086"/>
                </a:lnTo>
                <a:lnTo>
                  <a:pt x="8930" y="151805"/>
                </a:lnTo>
                <a:lnTo>
                  <a:pt x="0" y="178594"/>
                </a:lnTo>
                <a:lnTo>
                  <a:pt x="8930" y="205383"/>
                </a:lnTo>
                <a:lnTo>
                  <a:pt x="26789" y="214313"/>
                </a:lnTo>
                <a:lnTo>
                  <a:pt x="44649" y="214313"/>
                </a:lnTo>
                <a:lnTo>
                  <a:pt x="62508" y="205383"/>
                </a:lnTo>
                <a:lnTo>
                  <a:pt x="89297" y="187524"/>
                </a:lnTo>
                <a:lnTo>
                  <a:pt x="107157" y="151805"/>
                </a:lnTo>
                <a:lnTo>
                  <a:pt x="10715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2" name="Freeform 37911"/>
          <p:cNvSpPr/>
          <p:nvPr/>
        </p:nvSpPr>
        <p:spPr bwMode="auto">
          <a:xfrm>
            <a:off x="7045523" y="5947171"/>
            <a:ext cx="151806" cy="375048"/>
          </a:xfrm>
          <a:custGeom>
            <a:avLst/>
            <a:gdLst/>
            <a:ahLst/>
            <a:cxnLst/>
            <a:rect l="0" t="0" r="0" b="0"/>
            <a:pathLst>
              <a:path w="151806" h="375048">
                <a:moveTo>
                  <a:pt x="44649" y="0"/>
                </a:moveTo>
                <a:lnTo>
                  <a:pt x="35719" y="8930"/>
                </a:lnTo>
                <a:lnTo>
                  <a:pt x="35719" y="8930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90" y="80367"/>
                </a:lnTo>
                <a:lnTo>
                  <a:pt x="35719" y="80367"/>
                </a:lnTo>
                <a:lnTo>
                  <a:pt x="53579" y="71438"/>
                </a:lnTo>
                <a:lnTo>
                  <a:pt x="62508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98227" y="80367"/>
                </a:lnTo>
                <a:lnTo>
                  <a:pt x="107157" y="98227"/>
                </a:lnTo>
                <a:lnTo>
                  <a:pt x="116086" y="116086"/>
                </a:lnTo>
                <a:lnTo>
                  <a:pt x="125016" y="151805"/>
                </a:lnTo>
                <a:lnTo>
                  <a:pt x="142875" y="178594"/>
                </a:lnTo>
                <a:lnTo>
                  <a:pt x="151805" y="214313"/>
                </a:lnTo>
                <a:lnTo>
                  <a:pt x="151805" y="250031"/>
                </a:lnTo>
                <a:lnTo>
                  <a:pt x="151805" y="285750"/>
                </a:lnTo>
                <a:lnTo>
                  <a:pt x="142875" y="312539"/>
                </a:lnTo>
                <a:lnTo>
                  <a:pt x="116086" y="339328"/>
                </a:lnTo>
                <a:lnTo>
                  <a:pt x="89297" y="366117"/>
                </a:lnTo>
                <a:lnTo>
                  <a:pt x="62508" y="375047"/>
                </a:lnTo>
                <a:lnTo>
                  <a:pt x="35719" y="366117"/>
                </a:lnTo>
                <a:lnTo>
                  <a:pt x="35719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3" name="Freeform 37912"/>
          <p:cNvSpPr/>
          <p:nvPr/>
        </p:nvSpPr>
        <p:spPr bwMode="auto">
          <a:xfrm>
            <a:off x="7313414" y="5616773"/>
            <a:ext cx="232173" cy="616149"/>
          </a:xfrm>
          <a:custGeom>
            <a:avLst/>
            <a:gdLst/>
            <a:ahLst/>
            <a:cxnLst/>
            <a:rect l="0" t="0" r="0" b="0"/>
            <a:pathLst>
              <a:path w="232173" h="616149">
                <a:moveTo>
                  <a:pt x="223242" y="98226"/>
                </a:moveTo>
                <a:lnTo>
                  <a:pt x="232172" y="98226"/>
                </a:lnTo>
                <a:lnTo>
                  <a:pt x="232172" y="89297"/>
                </a:lnTo>
                <a:lnTo>
                  <a:pt x="232172" y="71437"/>
                </a:lnTo>
                <a:lnTo>
                  <a:pt x="223242" y="53578"/>
                </a:lnTo>
                <a:lnTo>
                  <a:pt x="205383" y="35718"/>
                </a:lnTo>
                <a:lnTo>
                  <a:pt x="187524" y="17859"/>
                </a:lnTo>
                <a:lnTo>
                  <a:pt x="169664" y="8929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0"/>
                </a:lnTo>
                <a:lnTo>
                  <a:pt x="62508" y="0"/>
                </a:lnTo>
                <a:lnTo>
                  <a:pt x="3571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26789" y="80367"/>
                </a:lnTo>
                <a:lnTo>
                  <a:pt x="35719" y="116086"/>
                </a:lnTo>
                <a:lnTo>
                  <a:pt x="53578" y="169664"/>
                </a:lnTo>
                <a:lnTo>
                  <a:pt x="62508" y="214312"/>
                </a:lnTo>
                <a:lnTo>
                  <a:pt x="71438" y="276820"/>
                </a:lnTo>
                <a:lnTo>
                  <a:pt x="80367" y="330398"/>
                </a:lnTo>
                <a:lnTo>
                  <a:pt x="71438" y="383976"/>
                </a:lnTo>
                <a:lnTo>
                  <a:pt x="80367" y="437554"/>
                </a:lnTo>
                <a:lnTo>
                  <a:pt x="80367" y="473273"/>
                </a:lnTo>
                <a:lnTo>
                  <a:pt x="80367" y="500062"/>
                </a:lnTo>
                <a:lnTo>
                  <a:pt x="89297" y="526851"/>
                </a:lnTo>
                <a:lnTo>
                  <a:pt x="107156" y="544711"/>
                </a:lnTo>
                <a:lnTo>
                  <a:pt x="125016" y="562570"/>
                </a:lnTo>
                <a:lnTo>
                  <a:pt x="151805" y="580429"/>
                </a:lnTo>
                <a:lnTo>
                  <a:pt x="178594" y="598289"/>
                </a:lnTo>
                <a:lnTo>
                  <a:pt x="214313" y="616148"/>
                </a:lnTo>
                <a:lnTo>
                  <a:pt x="223242" y="616148"/>
                </a:lnTo>
                <a:lnTo>
                  <a:pt x="232172" y="607218"/>
                </a:lnTo>
                <a:lnTo>
                  <a:pt x="223242" y="580429"/>
                </a:lnTo>
                <a:lnTo>
                  <a:pt x="205383" y="544711"/>
                </a:lnTo>
                <a:lnTo>
                  <a:pt x="205383" y="5447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4" name="Freeform 37913"/>
          <p:cNvSpPr/>
          <p:nvPr/>
        </p:nvSpPr>
        <p:spPr bwMode="auto">
          <a:xfrm>
            <a:off x="7500938" y="5857874"/>
            <a:ext cx="276821" cy="232173"/>
          </a:xfrm>
          <a:custGeom>
            <a:avLst/>
            <a:gdLst/>
            <a:ahLst/>
            <a:cxnLst/>
            <a:rect l="0" t="0" r="0" b="0"/>
            <a:pathLst>
              <a:path w="276821" h="232173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7" y="98227"/>
                </a:lnTo>
                <a:lnTo>
                  <a:pt x="71437" y="142875"/>
                </a:lnTo>
                <a:lnTo>
                  <a:pt x="71437" y="169664"/>
                </a:lnTo>
                <a:lnTo>
                  <a:pt x="80367" y="205383"/>
                </a:lnTo>
                <a:lnTo>
                  <a:pt x="89296" y="223242"/>
                </a:lnTo>
                <a:lnTo>
                  <a:pt x="98226" y="232172"/>
                </a:lnTo>
                <a:lnTo>
                  <a:pt x="98226" y="232172"/>
                </a:lnTo>
                <a:lnTo>
                  <a:pt x="98226" y="214313"/>
                </a:lnTo>
                <a:lnTo>
                  <a:pt x="107156" y="196453"/>
                </a:lnTo>
                <a:lnTo>
                  <a:pt x="107156" y="160735"/>
                </a:lnTo>
                <a:lnTo>
                  <a:pt x="116085" y="125016"/>
                </a:lnTo>
                <a:lnTo>
                  <a:pt x="125015" y="89297"/>
                </a:lnTo>
                <a:lnTo>
                  <a:pt x="142875" y="53578"/>
                </a:lnTo>
                <a:lnTo>
                  <a:pt x="160734" y="35719"/>
                </a:lnTo>
                <a:lnTo>
                  <a:pt x="178593" y="26789"/>
                </a:lnTo>
                <a:lnTo>
                  <a:pt x="196453" y="26789"/>
                </a:lnTo>
                <a:lnTo>
                  <a:pt x="223242" y="17860"/>
                </a:lnTo>
                <a:lnTo>
                  <a:pt x="241101" y="17860"/>
                </a:lnTo>
                <a:lnTo>
                  <a:pt x="258960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5" name="Freeform 37914"/>
          <p:cNvSpPr/>
          <p:nvPr/>
        </p:nvSpPr>
        <p:spPr bwMode="auto">
          <a:xfrm>
            <a:off x="7634883" y="6045398"/>
            <a:ext cx="205384" cy="241102"/>
          </a:xfrm>
          <a:custGeom>
            <a:avLst/>
            <a:gdLst/>
            <a:ahLst/>
            <a:cxnLst/>
            <a:rect l="0" t="0" r="0" b="0"/>
            <a:pathLst>
              <a:path w="205384" h="241102">
                <a:moveTo>
                  <a:pt x="8930" y="8929"/>
                </a:move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26789"/>
                </a:lnTo>
                <a:lnTo>
                  <a:pt x="44648" y="26789"/>
                </a:lnTo>
                <a:lnTo>
                  <a:pt x="62508" y="17859"/>
                </a:lnTo>
                <a:lnTo>
                  <a:pt x="89297" y="8929"/>
                </a:lnTo>
                <a:lnTo>
                  <a:pt x="116086" y="8929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187523" y="17859"/>
                </a:lnTo>
                <a:lnTo>
                  <a:pt x="178594" y="35718"/>
                </a:lnTo>
                <a:lnTo>
                  <a:pt x="169664" y="62507"/>
                </a:lnTo>
                <a:lnTo>
                  <a:pt x="151805" y="89297"/>
                </a:lnTo>
                <a:lnTo>
                  <a:pt x="133945" y="107156"/>
                </a:lnTo>
                <a:lnTo>
                  <a:pt x="116086" y="116086"/>
                </a:lnTo>
                <a:lnTo>
                  <a:pt x="98226" y="133945"/>
                </a:lnTo>
                <a:lnTo>
                  <a:pt x="98226" y="133945"/>
                </a:lnTo>
                <a:lnTo>
                  <a:pt x="107156" y="125015"/>
                </a:lnTo>
                <a:lnTo>
                  <a:pt x="116086" y="116086"/>
                </a:lnTo>
                <a:lnTo>
                  <a:pt x="133945" y="98226"/>
                </a:lnTo>
                <a:lnTo>
                  <a:pt x="160734" y="98226"/>
                </a:lnTo>
                <a:lnTo>
                  <a:pt x="187523" y="98226"/>
                </a:lnTo>
                <a:lnTo>
                  <a:pt x="205383" y="116086"/>
                </a:lnTo>
                <a:lnTo>
                  <a:pt x="205383" y="133945"/>
                </a:lnTo>
                <a:lnTo>
                  <a:pt x="196453" y="160734"/>
                </a:lnTo>
                <a:lnTo>
                  <a:pt x="169664" y="187523"/>
                </a:lnTo>
                <a:lnTo>
                  <a:pt x="133945" y="214312"/>
                </a:lnTo>
                <a:lnTo>
                  <a:pt x="98226" y="232172"/>
                </a:lnTo>
                <a:lnTo>
                  <a:pt x="71437" y="241101"/>
                </a:lnTo>
                <a:lnTo>
                  <a:pt x="53578" y="241101"/>
                </a:lnTo>
                <a:lnTo>
                  <a:pt x="44648" y="223242"/>
                </a:lnTo>
                <a:lnTo>
                  <a:pt x="44648" y="196453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6" name="Freeform 37915"/>
          <p:cNvSpPr/>
          <p:nvPr/>
        </p:nvSpPr>
        <p:spPr bwMode="auto">
          <a:xfrm>
            <a:off x="7795617" y="5706070"/>
            <a:ext cx="410766" cy="705446"/>
          </a:xfrm>
          <a:custGeom>
            <a:avLst/>
            <a:gdLst/>
            <a:ahLst/>
            <a:cxnLst/>
            <a:rect l="0" t="0" r="0" b="0"/>
            <a:pathLst>
              <a:path w="410766" h="705446">
                <a:moveTo>
                  <a:pt x="26789" y="0"/>
                </a:moveTo>
                <a:lnTo>
                  <a:pt x="1786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17860" y="44648"/>
                </a:lnTo>
                <a:lnTo>
                  <a:pt x="53578" y="53578"/>
                </a:lnTo>
                <a:lnTo>
                  <a:pt x="107156" y="71437"/>
                </a:lnTo>
                <a:lnTo>
                  <a:pt x="178594" y="80367"/>
                </a:lnTo>
                <a:lnTo>
                  <a:pt x="250031" y="80367"/>
                </a:lnTo>
                <a:lnTo>
                  <a:pt x="312539" y="89296"/>
                </a:lnTo>
                <a:lnTo>
                  <a:pt x="366117" y="98226"/>
                </a:lnTo>
                <a:lnTo>
                  <a:pt x="392906" y="107156"/>
                </a:lnTo>
                <a:lnTo>
                  <a:pt x="401835" y="133945"/>
                </a:lnTo>
                <a:lnTo>
                  <a:pt x="392906" y="160734"/>
                </a:lnTo>
                <a:lnTo>
                  <a:pt x="383977" y="196453"/>
                </a:lnTo>
                <a:lnTo>
                  <a:pt x="366117" y="258960"/>
                </a:lnTo>
                <a:lnTo>
                  <a:pt x="357188" y="321468"/>
                </a:lnTo>
                <a:lnTo>
                  <a:pt x="348258" y="392906"/>
                </a:lnTo>
                <a:lnTo>
                  <a:pt x="366117" y="464343"/>
                </a:lnTo>
                <a:lnTo>
                  <a:pt x="383977" y="535781"/>
                </a:lnTo>
                <a:lnTo>
                  <a:pt x="401835" y="598289"/>
                </a:lnTo>
                <a:lnTo>
                  <a:pt x="410765" y="642937"/>
                </a:lnTo>
                <a:lnTo>
                  <a:pt x="410765" y="678656"/>
                </a:lnTo>
                <a:lnTo>
                  <a:pt x="375047" y="696515"/>
                </a:lnTo>
                <a:lnTo>
                  <a:pt x="321469" y="705445"/>
                </a:lnTo>
                <a:lnTo>
                  <a:pt x="321469" y="7054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7" name="Freeform 37916"/>
          <p:cNvSpPr/>
          <p:nvPr/>
        </p:nvSpPr>
        <p:spPr bwMode="auto">
          <a:xfrm>
            <a:off x="1982391" y="2241351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8" name="Freeform 37917"/>
          <p:cNvSpPr/>
          <p:nvPr/>
        </p:nvSpPr>
        <p:spPr bwMode="auto">
          <a:xfrm>
            <a:off x="1589484" y="1937742"/>
            <a:ext cx="250033" cy="142876"/>
          </a:xfrm>
          <a:custGeom>
            <a:avLst/>
            <a:gdLst/>
            <a:ahLst/>
            <a:cxnLst/>
            <a:rect l="0" t="0" r="0" b="0"/>
            <a:pathLst>
              <a:path w="250033" h="142876">
                <a:moveTo>
                  <a:pt x="250032" y="125016"/>
                </a:moveTo>
                <a:lnTo>
                  <a:pt x="250032" y="125016"/>
                </a:lnTo>
                <a:lnTo>
                  <a:pt x="250032" y="125016"/>
                </a:lnTo>
                <a:lnTo>
                  <a:pt x="250032" y="116086"/>
                </a:lnTo>
                <a:lnTo>
                  <a:pt x="250032" y="116086"/>
                </a:lnTo>
                <a:lnTo>
                  <a:pt x="250032" y="116086"/>
                </a:lnTo>
                <a:lnTo>
                  <a:pt x="250032" y="116086"/>
                </a:lnTo>
                <a:lnTo>
                  <a:pt x="250032" y="116086"/>
                </a:lnTo>
                <a:lnTo>
                  <a:pt x="250032" y="107156"/>
                </a:lnTo>
                <a:lnTo>
                  <a:pt x="250032" y="107156"/>
                </a:lnTo>
                <a:lnTo>
                  <a:pt x="250032" y="98227"/>
                </a:lnTo>
                <a:lnTo>
                  <a:pt x="241102" y="89297"/>
                </a:lnTo>
                <a:lnTo>
                  <a:pt x="241102" y="71437"/>
                </a:lnTo>
                <a:lnTo>
                  <a:pt x="232172" y="62508"/>
                </a:lnTo>
                <a:lnTo>
                  <a:pt x="223243" y="53578"/>
                </a:lnTo>
                <a:lnTo>
                  <a:pt x="214313" y="44648"/>
                </a:lnTo>
                <a:lnTo>
                  <a:pt x="214313" y="26789"/>
                </a:lnTo>
                <a:lnTo>
                  <a:pt x="196454" y="17859"/>
                </a:lnTo>
                <a:lnTo>
                  <a:pt x="178594" y="893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8930"/>
                </a:lnTo>
                <a:lnTo>
                  <a:pt x="80368" y="17859"/>
                </a:lnTo>
                <a:lnTo>
                  <a:pt x="62508" y="26789"/>
                </a:lnTo>
                <a:lnTo>
                  <a:pt x="4464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19" name="Freeform 37918"/>
          <p:cNvSpPr/>
          <p:nvPr/>
        </p:nvSpPr>
        <p:spPr bwMode="auto">
          <a:xfrm>
            <a:off x="1482328" y="1973461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60" y="8929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07156"/>
                </a:lnTo>
                <a:lnTo>
                  <a:pt x="17860" y="98226"/>
                </a:lnTo>
                <a:lnTo>
                  <a:pt x="44649" y="80367"/>
                </a:lnTo>
                <a:lnTo>
                  <a:pt x="71438" y="53578"/>
                </a:lnTo>
                <a:lnTo>
                  <a:pt x="107156" y="35718"/>
                </a:lnTo>
                <a:lnTo>
                  <a:pt x="107156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0" name="Freeform 37919"/>
          <p:cNvSpPr/>
          <p:nvPr/>
        </p:nvSpPr>
        <p:spPr bwMode="auto">
          <a:xfrm>
            <a:off x="1741289" y="2366367"/>
            <a:ext cx="455415" cy="383978"/>
          </a:xfrm>
          <a:custGeom>
            <a:avLst/>
            <a:gdLst/>
            <a:ahLst/>
            <a:cxnLst/>
            <a:rect l="0" t="0" r="0" b="0"/>
            <a:pathLst>
              <a:path w="455415" h="383978">
                <a:moveTo>
                  <a:pt x="383977" y="107156"/>
                </a:moveTo>
                <a:lnTo>
                  <a:pt x="383977" y="107156"/>
                </a:lnTo>
                <a:lnTo>
                  <a:pt x="392906" y="107156"/>
                </a:lnTo>
                <a:lnTo>
                  <a:pt x="392906" y="107156"/>
                </a:lnTo>
                <a:lnTo>
                  <a:pt x="392906" y="107156"/>
                </a:lnTo>
                <a:lnTo>
                  <a:pt x="392906" y="107156"/>
                </a:lnTo>
                <a:lnTo>
                  <a:pt x="392906" y="98227"/>
                </a:lnTo>
                <a:lnTo>
                  <a:pt x="392906" y="98227"/>
                </a:lnTo>
                <a:lnTo>
                  <a:pt x="392906" y="98227"/>
                </a:lnTo>
                <a:lnTo>
                  <a:pt x="392906" y="98227"/>
                </a:lnTo>
                <a:lnTo>
                  <a:pt x="392906" y="98227"/>
                </a:lnTo>
                <a:lnTo>
                  <a:pt x="392906" y="98227"/>
                </a:lnTo>
                <a:lnTo>
                  <a:pt x="401836" y="98227"/>
                </a:lnTo>
                <a:lnTo>
                  <a:pt x="401836" y="98227"/>
                </a:lnTo>
                <a:lnTo>
                  <a:pt x="401836" y="98227"/>
                </a:lnTo>
                <a:lnTo>
                  <a:pt x="401836" y="89297"/>
                </a:lnTo>
                <a:lnTo>
                  <a:pt x="401836" y="89297"/>
                </a:lnTo>
                <a:lnTo>
                  <a:pt x="401836" y="89297"/>
                </a:lnTo>
                <a:lnTo>
                  <a:pt x="392906" y="80367"/>
                </a:lnTo>
                <a:lnTo>
                  <a:pt x="392906" y="71437"/>
                </a:lnTo>
                <a:lnTo>
                  <a:pt x="392906" y="71437"/>
                </a:lnTo>
                <a:lnTo>
                  <a:pt x="383977" y="71437"/>
                </a:lnTo>
                <a:lnTo>
                  <a:pt x="375047" y="62508"/>
                </a:lnTo>
                <a:lnTo>
                  <a:pt x="375047" y="62508"/>
                </a:lnTo>
                <a:lnTo>
                  <a:pt x="366117" y="53578"/>
                </a:lnTo>
                <a:lnTo>
                  <a:pt x="357188" y="53578"/>
                </a:lnTo>
                <a:lnTo>
                  <a:pt x="348258" y="44648"/>
                </a:lnTo>
                <a:lnTo>
                  <a:pt x="339328" y="44648"/>
                </a:lnTo>
                <a:lnTo>
                  <a:pt x="330399" y="35719"/>
                </a:lnTo>
                <a:lnTo>
                  <a:pt x="312539" y="26789"/>
                </a:lnTo>
                <a:lnTo>
                  <a:pt x="303609" y="26789"/>
                </a:lnTo>
                <a:lnTo>
                  <a:pt x="294680" y="17859"/>
                </a:lnTo>
                <a:lnTo>
                  <a:pt x="276820" y="8930"/>
                </a:lnTo>
                <a:lnTo>
                  <a:pt x="267891" y="8930"/>
                </a:lnTo>
                <a:lnTo>
                  <a:pt x="258961" y="0"/>
                </a:lnTo>
                <a:lnTo>
                  <a:pt x="241102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0"/>
                </a:lnTo>
                <a:lnTo>
                  <a:pt x="187524" y="8930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7" y="26789"/>
                </a:lnTo>
                <a:lnTo>
                  <a:pt x="89297" y="35719"/>
                </a:lnTo>
                <a:lnTo>
                  <a:pt x="89297" y="35719"/>
                </a:lnTo>
                <a:lnTo>
                  <a:pt x="80367" y="44648"/>
                </a:lnTo>
                <a:lnTo>
                  <a:pt x="71438" y="44648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71437"/>
                </a:lnTo>
                <a:lnTo>
                  <a:pt x="44649" y="71437"/>
                </a:lnTo>
                <a:lnTo>
                  <a:pt x="44649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8930" y="241102"/>
                </a:lnTo>
                <a:lnTo>
                  <a:pt x="8930" y="250031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85750"/>
                </a:lnTo>
                <a:lnTo>
                  <a:pt x="17859" y="294680"/>
                </a:lnTo>
                <a:lnTo>
                  <a:pt x="17859" y="303610"/>
                </a:lnTo>
                <a:lnTo>
                  <a:pt x="26789" y="312539"/>
                </a:lnTo>
                <a:lnTo>
                  <a:pt x="35719" y="321469"/>
                </a:lnTo>
                <a:lnTo>
                  <a:pt x="35719" y="330399"/>
                </a:lnTo>
                <a:lnTo>
                  <a:pt x="44649" y="330399"/>
                </a:lnTo>
                <a:lnTo>
                  <a:pt x="53578" y="339328"/>
                </a:lnTo>
                <a:lnTo>
                  <a:pt x="62508" y="348258"/>
                </a:lnTo>
                <a:lnTo>
                  <a:pt x="71438" y="348258"/>
                </a:lnTo>
                <a:lnTo>
                  <a:pt x="89297" y="357188"/>
                </a:lnTo>
                <a:lnTo>
                  <a:pt x="98227" y="366117"/>
                </a:lnTo>
                <a:lnTo>
                  <a:pt x="107156" y="375047"/>
                </a:lnTo>
                <a:lnTo>
                  <a:pt x="125016" y="375047"/>
                </a:lnTo>
                <a:lnTo>
                  <a:pt x="133945" y="375047"/>
                </a:lnTo>
                <a:lnTo>
                  <a:pt x="142875" y="375047"/>
                </a:lnTo>
                <a:lnTo>
                  <a:pt x="151805" y="383977"/>
                </a:lnTo>
                <a:lnTo>
                  <a:pt x="169664" y="383977"/>
                </a:lnTo>
                <a:lnTo>
                  <a:pt x="178594" y="383977"/>
                </a:lnTo>
                <a:lnTo>
                  <a:pt x="187524" y="383977"/>
                </a:lnTo>
                <a:lnTo>
                  <a:pt x="205383" y="383977"/>
                </a:lnTo>
                <a:lnTo>
                  <a:pt x="214313" y="383977"/>
                </a:lnTo>
                <a:lnTo>
                  <a:pt x="232172" y="375047"/>
                </a:lnTo>
                <a:lnTo>
                  <a:pt x="241102" y="375047"/>
                </a:lnTo>
                <a:lnTo>
                  <a:pt x="250031" y="375047"/>
                </a:lnTo>
                <a:lnTo>
                  <a:pt x="267891" y="375047"/>
                </a:lnTo>
                <a:lnTo>
                  <a:pt x="276820" y="366117"/>
                </a:lnTo>
                <a:lnTo>
                  <a:pt x="285750" y="357188"/>
                </a:lnTo>
                <a:lnTo>
                  <a:pt x="303609" y="357188"/>
                </a:lnTo>
                <a:lnTo>
                  <a:pt x="312539" y="348258"/>
                </a:lnTo>
                <a:lnTo>
                  <a:pt x="321469" y="339328"/>
                </a:lnTo>
                <a:lnTo>
                  <a:pt x="330399" y="339328"/>
                </a:lnTo>
                <a:lnTo>
                  <a:pt x="339328" y="330399"/>
                </a:lnTo>
                <a:lnTo>
                  <a:pt x="348258" y="330399"/>
                </a:lnTo>
                <a:lnTo>
                  <a:pt x="357188" y="321469"/>
                </a:lnTo>
                <a:lnTo>
                  <a:pt x="366117" y="312539"/>
                </a:lnTo>
                <a:lnTo>
                  <a:pt x="375047" y="312539"/>
                </a:lnTo>
                <a:lnTo>
                  <a:pt x="383977" y="303610"/>
                </a:lnTo>
                <a:lnTo>
                  <a:pt x="392906" y="294680"/>
                </a:lnTo>
                <a:lnTo>
                  <a:pt x="392906" y="285750"/>
                </a:lnTo>
                <a:lnTo>
                  <a:pt x="401836" y="276821"/>
                </a:lnTo>
                <a:lnTo>
                  <a:pt x="410766" y="267891"/>
                </a:lnTo>
                <a:lnTo>
                  <a:pt x="419695" y="258961"/>
                </a:lnTo>
                <a:lnTo>
                  <a:pt x="428625" y="241102"/>
                </a:lnTo>
                <a:lnTo>
                  <a:pt x="437555" y="232172"/>
                </a:lnTo>
                <a:lnTo>
                  <a:pt x="446484" y="223242"/>
                </a:lnTo>
                <a:lnTo>
                  <a:pt x="455414" y="214313"/>
                </a:lnTo>
                <a:lnTo>
                  <a:pt x="455414" y="205383"/>
                </a:lnTo>
                <a:lnTo>
                  <a:pt x="455414" y="196453"/>
                </a:lnTo>
                <a:lnTo>
                  <a:pt x="455414" y="187524"/>
                </a:lnTo>
                <a:lnTo>
                  <a:pt x="455414" y="178594"/>
                </a:lnTo>
                <a:lnTo>
                  <a:pt x="446484" y="169664"/>
                </a:lnTo>
                <a:lnTo>
                  <a:pt x="446484" y="160735"/>
                </a:lnTo>
                <a:lnTo>
                  <a:pt x="437555" y="142875"/>
                </a:lnTo>
                <a:lnTo>
                  <a:pt x="437555" y="133946"/>
                </a:lnTo>
                <a:lnTo>
                  <a:pt x="437555" y="125016"/>
                </a:lnTo>
                <a:lnTo>
                  <a:pt x="428625" y="116086"/>
                </a:lnTo>
                <a:lnTo>
                  <a:pt x="419695" y="107156"/>
                </a:lnTo>
                <a:lnTo>
                  <a:pt x="419695" y="98227"/>
                </a:lnTo>
                <a:lnTo>
                  <a:pt x="401836" y="89297"/>
                </a:lnTo>
                <a:lnTo>
                  <a:pt x="392906" y="89297"/>
                </a:lnTo>
                <a:lnTo>
                  <a:pt x="366117" y="80367"/>
                </a:lnTo>
                <a:lnTo>
                  <a:pt x="348258" y="71437"/>
                </a:lnTo>
                <a:lnTo>
                  <a:pt x="321469" y="71437"/>
                </a:lnTo>
                <a:lnTo>
                  <a:pt x="303609" y="71437"/>
                </a:lnTo>
                <a:lnTo>
                  <a:pt x="285750" y="62508"/>
                </a:lnTo>
                <a:lnTo>
                  <a:pt x="276820" y="62508"/>
                </a:lnTo>
                <a:lnTo>
                  <a:pt x="27682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1" name="Freeform 37920"/>
          <p:cNvSpPr/>
          <p:nvPr/>
        </p:nvSpPr>
        <p:spPr bwMode="auto">
          <a:xfrm>
            <a:off x="1419820" y="226814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2" name="Freeform 37921"/>
          <p:cNvSpPr/>
          <p:nvPr/>
        </p:nvSpPr>
        <p:spPr bwMode="auto">
          <a:xfrm>
            <a:off x="1482328" y="226814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3" name="Freeform 37922"/>
          <p:cNvSpPr/>
          <p:nvPr/>
        </p:nvSpPr>
        <p:spPr bwMode="auto">
          <a:xfrm>
            <a:off x="1455539" y="230385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4" name="Freeform 37923"/>
          <p:cNvSpPr/>
          <p:nvPr/>
        </p:nvSpPr>
        <p:spPr bwMode="auto">
          <a:xfrm>
            <a:off x="1446609" y="23038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5" name="Freeform 37924"/>
          <p:cNvSpPr/>
          <p:nvPr/>
        </p:nvSpPr>
        <p:spPr bwMode="auto">
          <a:xfrm>
            <a:off x="5706070" y="1893094"/>
            <a:ext cx="687587" cy="491133"/>
          </a:xfrm>
          <a:custGeom>
            <a:avLst/>
            <a:gdLst/>
            <a:ahLst/>
            <a:cxnLst/>
            <a:rect l="0" t="0" r="0" b="0"/>
            <a:pathLst>
              <a:path w="687587" h="491133">
                <a:moveTo>
                  <a:pt x="634008" y="142875"/>
                </a:moveTo>
                <a:lnTo>
                  <a:pt x="634008" y="142875"/>
                </a:lnTo>
                <a:lnTo>
                  <a:pt x="634008" y="142875"/>
                </a:lnTo>
                <a:lnTo>
                  <a:pt x="642938" y="133945"/>
                </a:lnTo>
                <a:lnTo>
                  <a:pt x="642938" y="133945"/>
                </a:lnTo>
                <a:lnTo>
                  <a:pt x="651868" y="125015"/>
                </a:lnTo>
                <a:lnTo>
                  <a:pt x="651868" y="125015"/>
                </a:lnTo>
                <a:lnTo>
                  <a:pt x="651868" y="116085"/>
                </a:lnTo>
                <a:lnTo>
                  <a:pt x="651868" y="116085"/>
                </a:lnTo>
                <a:lnTo>
                  <a:pt x="651868" y="107156"/>
                </a:lnTo>
                <a:lnTo>
                  <a:pt x="642938" y="98226"/>
                </a:lnTo>
                <a:lnTo>
                  <a:pt x="634008" y="89296"/>
                </a:lnTo>
                <a:lnTo>
                  <a:pt x="616149" y="80367"/>
                </a:lnTo>
                <a:lnTo>
                  <a:pt x="598289" y="80367"/>
                </a:lnTo>
                <a:lnTo>
                  <a:pt x="571500" y="71437"/>
                </a:lnTo>
                <a:lnTo>
                  <a:pt x="553641" y="62507"/>
                </a:lnTo>
                <a:lnTo>
                  <a:pt x="526852" y="53578"/>
                </a:lnTo>
                <a:lnTo>
                  <a:pt x="508993" y="53578"/>
                </a:lnTo>
                <a:lnTo>
                  <a:pt x="482203" y="44648"/>
                </a:lnTo>
                <a:lnTo>
                  <a:pt x="455414" y="35718"/>
                </a:lnTo>
                <a:lnTo>
                  <a:pt x="419696" y="26789"/>
                </a:lnTo>
                <a:lnTo>
                  <a:pt x="392907" y="17859"/>
                </a:lnTo>
                <a:lnTo>
                  <a:pt x="366118" y="17859"/>
                </a:lnTo>
                <a:lnTo>
                  <a:pt x="339328" y="17859"/>
                </a:lnTo>
                <a:lnTo>
                  <a:pt x="303610" y="17859"/>
                </a:lnTo>
                <a:lnTo>
                  <a:pt x="276821" y="17859"/>
                </a:lnTo>
                <a:lnTo>
                  <a:pt x="241102" y="35718"/>
                </a:lnTo>
                <a:lnTo>
                  <a:pt x="214313" y="44648"/>
                </a:lnTo>
                <a:lnTo>
                  <a:pt x="187524" y="62507"/>
                </a:lnTo>
                <a:lnTo>
                  <a:pt x="151805" y="80367"/>
                </a:lnTo>
                <a:lnTo>
                  <a:pt x="125016" y="98226"/>
                </a:lnTo>
                <a:lnTo>
                  <a:pt x="98227" y="116085"/>
                </a:lnTo>
                <a:lnTo>
                  <a:pt x="71438" y="133945"/>
                </a:lnTo>
                <a:lnTo>
                  <a:pt x="44649" y="151804"/>
                </a:lnTo>
                <a:lnTo>
                  <a:pt x="26789" y="178593"/>
                </a:lnTo>
                <a:lnTo>
                  <a:pt x="17860" y="205382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8930" y="339328"/>
                </a:lnTo>
                <a:lnTo>
                  <a:pt x="8930" y="366117"/>
                </a:lnTo>
                <a:lnTo>
                  <a:pt x="17860" y="392906"/>
                </a:lnTo>
                <a:lnTo>
                  <a:pt x="35719" y="410765"/>
                </a:lnTo>
                <a:lnTo>
                  <a:pt x="53578" y="437554"/>
                </a:lnTo>
                <a:lnTo>
                  <a:pt x="80368" y="455414"/>
                </a:lnTo>
                <a:lnTo>
                  <a:pt x="107157" y="473273"/>
                </a:lnTo>
                <a:lnTo>
                  <a:pt x="142875" y="482203"/>
                </a:lnTo>
                <a:lnTo>
                  <a:pt x="187524" y="491132"/>
                </a:lnTo>
                <a:lnTo>
                  <a:pt x="232172" y="491132"/>
                </a:lnTo>
                <a:lnTo>
                  <a:pt x="276821" y="491132"/>
                </a:lnTo>
                <a:lnTo>
                  <a:pt x="330399" y="491132"/>
                </a:lnTo>
                <a:lnTo>
                  <a:pt x="375047" y="482203"/>
                </a:lnTo>
                <a:lnTo>
                  <a:pt x="419696" y="473273"/>
                </a:lnTo>
                <a:lnTo>
                  <a:pt x="464344" y="464343"/>
                </a:lnTo>
                <a:lnTo>
                  <a:pt x="500063" y="455414"/>
                </a:lnTo>
                <a:lnTo>
                  <a:pt x="544711" y="437554"/>
                </a:lnTo>
                <a:lnTo>
                  <a:pt x="580430" y="428625"/>
                </a:lnTo>
                <a:lnTo>
                  <a:pt x="607219" y="410765"/>
                </a:lnTo>
                <a:lnTo>
                  <a:pt x="634008" y="383976"/>
                </a:lnTo>
                <a:lnTo>
                  <a:pt x="660797" y="357187"/>
                </a:lnTo>
                <a:lnTo>
                  <a:pt x="678657" y="330398"/>
                </a:lnTo>
                <a:lnTo>
                  <a:pt x="687586" y="303609"/>
                </a:lnTo>
                <a:lnTo>
                  <a:pt x="687586" y="267890"/>
                </a:lnTo>
                <a:lnTo>
                  <a:pt x="687586" y="241101"/>
                </a:lnTo>
                <a:lnTo>
                  <a:pt x="678657" y="205382"/>
                </a:lnTo>
                <a:lnTo>
                  <a:pt x="660797" y="169664"/>
                </a:lnTo>
                <a:lnTo>
                  <a:pt x="642938" y="142875"/>
                </a:lnTo>
                <a:lnTo>
                  <a:pt x="607219" y="107156"/>
                </a:lnTo>
                <a:lnTo>
                  <a:pt x="562571" y="80367"/>
                </a:lnTo>
                <a:lnTo>
                  <a:pt x="517922" y="53578"/>
                </a:lnTo>
                <a:lnTo>
                  <a:pt x="473274" y="35718"/>
                </a:lnTo>
                <a:lnTo>
                  <a:pt x="419696" y="17859"/>
                </a:lnTo>
                <a:lnTo>
                  <a:pt x="366118" y="0"/>
                </a:lnTo>
                <a:lnTo>
                  <a:pt x="3661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6" name="Freeform 37925"/>
          <p:cNvSpPr/>
          <p:nvPr/>
        </p:nvSpPr>
        <p:spPr bwMode="auto">
          <a:xfrm>
            <a:off x="4848820" y="2473523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7" name="Freeform 37926"/>
          <p:cNvSpPr/>
          <p:nvPr/>
        </p:nvSpPr>
        <p:spPr bwMode="auto">
          <a:xfrm>
            <a:off x="4384477" y="2357437"/>
            <a:ext cx="660797" cy="473275"/>
          </a:xfrm>
          <a:custGeom>
            <a:avLst/>
            <a:gdLst/>
            <a:ahLst/>
            <a:cxnLst/>
            <a:rect l="0" t="0" r="0" b="0"/>
            <a:pathLst>
              <a:path w="660797" h="473275">
                <a:moveTo>
                  <a:pt x="491132" y="107157"/>
                </a:moveTo>
                <a:lnTo>
                  <a:pt x="491132" y="107157"/>
                </a:lnTo>
                <a:lnTo>
                  <a:pt x="482203" y="107157"/>
                </a:lnTo>
                <a:lnTo>
                  <a:pt x="482203" y="98227"/>
                </a:lnTo>
                <a:lnTo>
                  <a:pt x="473273" y="89297"/>
                </a:lnTo>
                <a:lnTo>
                  <a:pt x="464343" y="89297"/>
                </a:lnTo>
                <a:lnTo>
                  <a:pt x="455414" y="89297"/>
                </a:lnTo>
                <a:lnTo>
                  <a:pt x="446484" y="80367"/>
                </a:lnTo>
                <a:lnTo>
                  <a:pt x="428625" y="80367"/>
                </a:lnTo>
                <a:lnTo>
                  <a:pt x="419695" y="62508"/>
                </a:lnTo>
                <a:lnTo>
                  <a:pt x="401836" y="53578"/>
                </a:lnTo>
                <a:lnTo>
                  <a:pt x="383976" y="53578"/>
                </a:lnTo>
                <a:lnTo>
                  <a:pt x="357187" y="35719"/>
                </a:lnTo>
                <a:lnTo>
                  <a:pt x="339328" y="26789"/>
                </a:lnTo>
                <a:lnTo>
                  <a:pt x="312539" y="17860"/>
                </a:lnTo>
                <a:lnTo>
                  <a:pt x="285750" y="8930"/>
                </a:lnTo>
                <a:lnTo>
                  <a:pt x="258961" y="0"/>
                </a:lnTo>
                <a:lnTo>
                  <a:pt x="232171" y="0"/>
                </a:lnTo>
                <a:lnTo>
                  <a:pt x="205382" y="0"/>
                </a:lnTo>
                <a:lnTo>
                  <a:pt x="169664" y="0"/>
                </a:lnTo>
                <a:lnTo>
                  <a:pt x="142875" y="0"/>
                </a:lnTo>
                <a:lnTo>
                  <a:pt x="125015" y="8930"/>
                </a:lnTo>
                <a:lnTo>
                  <a:pt x="98226" y="26789"/>
                </a:lnTo>
                <a:lnTo>
                  <a:pt x="80367" y="44649"/>
                </a:lnTo>
                <a:lnTo>
                  <a:pt x="62507" y="62508"/>
                </a:lnTo>
                <a:lnTo>
                  <a:pt x="53578" y="80367"/>
                </a:lnTo>
                <a:lnTo>
                  <a:pt x="35718" y="107157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29" y="169665"/>
                </a:lnTo>
                <a:lnTo>
                  <a:pt x="8929" y="196454"/>
                </a:lnTo>
                <a:lnTo>
                  <a:pt x="0" y="223243"/>
                </a:lnTo>
                <a:lnTo>
                  <a:pt x="8929" y="250032"/>
                </a:lnTo>
                <a:lnTo>
                  <a:pt x="17859" y="285751"/>
                </a:lnTo>
                <a:lnTo>
                  <a:pt x="35718" y="312540"/>
                </a:lnTo>
                <a:lnTo>
                  <a:pt x="53578" y="339329"/>
                </a:lnTo>
                <a:lnTo>
                  <a:pt x="80367" y="366118"/>
                </a:lnTo>
                <a:lnTo>
                  <a:pt x="116086" y="392907"/>
                </a:lnTo>
                <a:lnTo>
                  <a:pt x="151804" y="419696"/>
                </a:lnTo>
                <a:lnTo>
                  <a:pt x="196453" y="446484"/>
                </a:lnTo>
                <a:lnTo>
                  <a:pt x="250031" y="455414"/>
                </a:lnTo>
                <a:lnTo>
                  <a:pt x="294679" y="464344"/>
                </a:lnTo>
                <a:lnTo>
                  <a:pt x="348257" y="473274"/>
                </a:lnTo>
                <a:lnTo>
                  <a:pt x="392906" y="473274"/>
                </a:lnTo>
                <a:lnTo>
                  <a:pt x="437554" y="473274"/>
                </a:lnTo>
                <a:lnTo>
                  <a:pt x="473273" y="464344"/>
                </a:lnTo>
                <a:lnTo>
                  <a:pt x="508992" y="455414"/>
                </a:lnTo>
                <a:lnTo>
                  <a:pt x="544711" y="437555"/>
                </a:lnTo>
                <a:lnTo>
                  <a:pt x="571500" y="419696"/>
                </a:lnTo>
                <a:lnTo>
                  <a:pt x="607218" y="392907"/>
                </a:lnTo>
                <a:lnTo>
                  <a:pt x="625078" y="366118"/>
                </a:lnTo>
                <a:lnTo>
                  <a:pt x="642937" y="339329"/>
                </a:lnTo>
                <a:lnTo>
                  <a:pt x="660796" y="303610"/>
                </a:lnTo>
                <a:lnTo>
                  <a:pt x="660796" y="267891"/>
                </a:lnTo>
                <a:lnTo>
                  <a:pt x="660796" y="232172"/>
                </a:lnTo>
                <a:lnTo>
                  <a:pt x="642937" y="205383"/>
                </a:lnTo>
                <a:lnTo>
                  <a:pt x="625078" y="169665"/>
                </a:lnTo>
                <a:lnTo>
                  <a:pt x="598289" y="151805"/>
                </a:lnTo>
                <a:lnTo>
                  <a:pt x="553640" y="125016"/>
                </a:lnTo>
                <a:lnTo>
                  <a:pt x="517921" y="107157"/>
                </a:lnTo>
                <a:lnTo>
                  <a:pt x="455414" y="89297"/>
                </a:lnTo>
                <a:lnTo>
                  <a:pt x="401836" y="71438"/>
                </a:lnTo>
                <a:lnTo>
                  <a:pt x="348257" y="62508"/>
                </a:lnTo>
                <a:lnTo>
                  <a:pt x="285750" y="44649"/>
                </a:lnTo>
                <a:lnTo>
                  <a:pt x="28575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8" name="Freeform 37927"/>
          <p:cNvSpPr/>
          <p:nvPr/>
        </p:nvSpPr>
        <p:spPr bwMode="auto">
          <a:xfrm>
            <a:off x="6554391" y="1205508"/>
            <a:ext cx="80368" cy="241102"/>
          </a:xfrm>
          <a:custGeom>
            <a:avLst/>
            <a:gdLst/>
            <a:ahLst/>
            <a:cxnLst/>
            <a:rect l="0" t="0" r="0" b="0"/>
            <a:pathLst>
              <a:path w="80368" h="241102">
                <a:moveTo>
                  <a:pt x="35718" y="8929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17859"/>
                </a:lnTo>
                <a:lnTo>
                  <a:pt x="35718" y="35719"/>
                </a:lnTo>
                <a:lnTo>
                  <a:pt x="35718" y="62508"/>
                </a:lnTo>
                <a:lnTo>
                  <a:pt x="44648" y="89297"/>
                </a:lnTo>
                <a:lnTo>
                  <a:pt x="44648" y="125015"/>
                </a:lnTo>
                <a:lnTo>
                  <a:pt x="53578" y="160734"/>
                </a:lnTo>
                <a:lnTo>
                  <a:pt x="62507" y="187523"/>
                </a:lnTo>
                <a:lnTo>
                  <a:pt x="71437" y="214312"/>
                </a:lnTo>
                <a:lnTo>
                  <a:pt x="71437" y="223242"/>
                </a:lnTo>
                <a:lnTo>
                  <a:pt x="80367" y="241101"/>
                </a:lnTo>
                <a:lnTo>
                  <a:pt x="80367" y="241101"/>
                </a:lnTo>
                <a:lnTo>
                  <a:pt x="71437" y="232171"/>
                </a:lnTo>
                <a:lnTo>
                  <a:pt x="53578" y="205382"/>
                </a:lnTo>
                <a:lnTo>
                  <a:pt x="35718" y="169664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29" name="Freeform 37928"/>
          <p:cNvSpPr/>
          <p:nvPr/>
        </p:nvSpPr>
        <p:spPr bwMode="auto">
          <a:xfrm>
            <a:off x="6384727" y="1169789"/>
            <a:ext cx="473274" cy="339329"/>
          </a:xfrm>
          <a:custGeom>
            <a:avLst/>
            <a:gdLst/>
            <a:ahLst/>
            <a:cxnLst/>
            <a:rect l="0" t="0" r="0" b="0"/>
            <a:pathLst>
              <a:path w="473274" h="339329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80367" y="8930"/>
                </a:lnTo>
                <a:lnTo>
                  <a:pt x="133945" y="0"/>
                </a:lnTo>
                <a:lnTo>
                  <a:pt x="196453" y="0"/>
                </a:lnTo>
                <a:lnTo>
                  <a:pt x="258961" y="8930"/>
                </a:lnTo>
                <a:lnTo>
                  <a:pt x="321468" y="17859"/>
                </a:lnTo>
                <a:lnTo>
                  <a:pt x="383976" y="35719"/>
                </a:lnTo>
                <a:lnTo>
                  <a:pt x="428625" y="62508"/>
                </a:lnTo>
                <a:lnTo>
                  <a:pt x="464343" y="98227"/>
                </a:lnTo>
                <a:lnTo>
                  <a:pt x="473273" y="142875"/>
                </a:lnTo>
                <a:lnTo>
                  <a:pt x="464343" y="187524"/>
                </a:lnTo>
                <a:lnTo>
                  <a:pt x="428625" y="232172"/>
                </a:lnTo>
                <a:lnTo>
                  <a:pt x="383976" y="276820"/>
                </a:lnTo>
                <a:lnTo>
                  <a:pt x="339328" y="303609"/>
                </a:lnTo>
                <a:lnTo>
                  <a:pt x="294679" y="330398"/>
                </a:lnTo>
                <a:lnTo>
                  <a:pt x="250031" y="339328"/>
                </a:lnTo>
                <a:lnTo>
                  <a:pt x="214312" y="339328"/>
                </a:lnTo>
                <a:lnTo>
                  <a:pt x="196453" y="330398"/>
                </a:lnTo>
                <a:lnTo>
                  <a:pt x="196453" y="303609"/>
                </a:lnTo>
                <a:lnTo>
                  <a:pt x="205382" y="276820"/>
                </a:lnTo>
                <a:lnTo>
                  <a:pt x="232171" y="241101"/>
                </a:lnTo>
                <a:lnTo>
                  <a:pt x="267890" y="214313"/>
                </a:lnTo>
                <a:lnTo>
                  <a:pt x="26789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0" name="Freeform 37929"/>
          <p:cNvSpPr/>
          <p:nvPr/>
        </p:nvSpPr>
        <p:spPr bwMode="auto">
          <a:xfrm>
            <a:off x="6849070" y="1169789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35719" y="44648"/>
                </a:moveTo>
                <a:lnTo>
                  <a:pt x="35719" y="53578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98227"/>
                </a:lnTo>
                <a:lnTo>
                  <a:pt x="0" y="133945"/>
                </a:lnTo>
                <a:lnTo>
                  <a:pt x="0" y="169664"/>
                </a:lnTo>
                <a:lnTo>
                  <a:pt x="0" y="214313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8930" y="294680"/>
                </a:lnTo>
                <a:lnTo>
                  <a:pt x="8930" y="294680"/>
                </a:lnTo>
                <a:lnTo>
                  <a:pt x="17860" y="276820"/>
                </a:lnTo>
                <a:lnTo>
                  <a:pt x="17860" y="250031"/>
                </a:lnTo>
                <a:lnTo>
                  <a:pt x="17860" y="205383"/>
                </a:lnTo>
                <a:lnTo>
                  <a:pt x="17860" y="151805"/>
                </a:lnTo>
                <a:lnTo>
                  <a:pt x="26789" y="98227"/>
                </a:lnTo>
                <a:lnTo>
                  <a:pt x="35719" y="44648"/>
                </a:lnTo>
                <a:lnTo>
                  <a:pt x="62508" y="8930"/>
                </a:lnTo>
                <a:lnTo>
                  <a:pt x="80368" y="0"/>
                </a:lnTo>
                <a:lnTo>
                  <a:pt x="107157" y="8930"/>
                </a:lnTo>
                <a:lnTo>
                  <a:pt x="133946" y="35719"/>
                </a:lnTo>
                <a:lnTo>
                  <a:pt x="151805" y="62508"/>
                </a:lnTo>
                <a:lnTo>
                  <a:pt x="169664" y="107156"/>
                </a:lnTo>
                <a:lnTo>
                  <a:pt x="169664" y="142875"/>
                </a:lnTo>
                <a:lnTo>
                  <a:pt x="178594" y="178594"/>
                </a:lnTo>
                <a:lnTo>
                  <a:pt x="178594" y="205383"/>
                </a:lnTo>
                <a:lnTo>
                  <a:pt x="178594" y="232172"/>
                </a:lnTo>
                <a:lnTo>
                  <a:pt x="169664" y="250031"/>
                </a:lnTo>
                <a:lnTo>
                  <a:pt x="169664" y="258961"/>
                </a:lnTo>
                <a:lnTo>
                  <a:pt x="160735" y="258961"/>
                </a:lnTo>
                <a:lnTo>
                  <a:pt x="142875" y="250031"/>
                </a:lnTo>
                <a:lnTo>
                  <a:pt x="133946" y="223242"/>
                </a:lnTo>
                <a:lnTo>
                  <a:pt x="13394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1" name="Freeform 37930"/>
          <p:cNvSpPr/>
          <p:nvPr/>
        </p:nvSpPr>
        <p:spPr bwMode="auto">
          <a:xfrm>
            <a:off x="6822281" y="1250156"/>
            <a:ext cx="258962" cy="98228"/>
          </a:xfrm>
          <a:custGeom>
            <a:avLst/>
            <a:gdLst/>
            <a:ahLst/>
            <a:cxnLst/>
            <a:rect l="0" t="0" r="0" b="0"/>
            <a:pathLst>
              <a:path w="258962" h="98228">
                <a:moveTo>
                  <a:pt x="0" y="53578"/>
                </a:moveTo>
                <a:lnTo>
                  <a:pt x="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35719" y="98227"/>
                </a:lnTo>
                <a:lnTo>
                  <a:pt x="62508" y="98227"/>
                </a:lnTo>
                <a:lnTo>
                  <a:pt x="98227" y="98227"/>
                </a:lnTo>
                <a:lnTo>
                  <a:pt x="133946" y="98227"/>
                </a:lnTo>
                <a:lnTo>
                  <a:pt x="169664" y="80367"/>
                </a:lnTo>
                <a:lnTo>
                  <a:pt x="205383" y="62508"/>
                </a:lnTo>
                <a:lnTo>
                  <a:pt x="241102" y="3571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2" name="Freeform 37931"/>
          <p:cNvSpPr/>
          <p:nvPr/>
        </p:nvSpPr>
        <p:spPr bwMode="auto">
          <a:xfrm>
            <a:off x="7143750" y="982266"/>
            <a:ext cx="142876" cy="517922"/>
          </a:xfrm>
          <a:custGeom>
            <a:avLst/>
            <a:gdLst/>
            <a:ahLst/>
            <a:cxnLst/>
            <a:rect l="0" t="0" r="0" b="0"/>
            <a:pathLst>
              <a:path w="142876" h="517922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6" y="8929"/>
                </a:lnTo>
                <a:lnTo>
                  <a:pt x="107156" y="17859"/>
                </a:lnTo>
                <a:lnTo>
                  <a:pt x="80367" y="44648"/>
                </a:lnTo>
                <a:lnTo>
                  <a:pt x="53578" y="89296"/>
                </a:lnTo>
                <a:lnTo>
                  <a:pt x="26789" y="142875"/>
                </a:lnTo>
                <a:lnTo>
                  <a:pt x="8930" y="205382"/>
                </a:lnTo>
                <a:lnTo>
                  <a:pt x="0" y="267890"/>
                </a:lnTo>
                <a:lnTo>
                  <a:pt x="8930" y="330398"/>
                </a:lnTo>
                <a:lnTo>
                  <a:pt x="17859" y="383976"/>
                </a:lnTo>
                <a:lnTo>
                  <a:pt x="26789" y="437554"/>
                </a:lnTo>
                <a:lnTo>
                  <a:pt x="35719" y="473273"/>
                </a:lnTo>
                <a:lnTo>
                  <a:pt x="44648" y="500062"/>
                </a:lnTo>
                <a:lnTo>
                  <a:pt x="44648" y="517921"/>
                </a:lnTo>
                <a:lnTo>
                  <a:pt x="44648" y="517921"/>
                </a:lnTo>
                <a:lnTo>
                  <a:pt x="35719" y="500062"/>
                </a:lnTo>
                <a:lnTo>
                  <a:pt x="35719" y="50006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3" name="Freeform 37932"/>
          <p:cNvSpPr/>
          <p:nvPr/>
        </p:nvSpPr>
        <p:spPr bwMode="auto">
          <a:xfrm>
            <a:off x="6983016" y="1223367"/>
            <a:ext cx="312540" cy="62509"/>
          </a:xfrm>
          <a:custGeom>
            <a:avLst/>
            <a:gdLst/>
            <a:ahLst/>
            <a:cxnLst/>
            <a:rect l="0" t="0" r="0" b="0"/>
            <a:pathLst>
              <a:path w="312540" h="62509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26789" y="35719"/>
                </a:lnTo>
                <a:lnTo>
                  <a:pt x="62507" y="44649"/>
                </a:lnTo>
                <a:lnTo>
                  <a:pt x="98226" y="62508"/>
                </a:lnTo>
                <a:lnTo>
                  <a:pt x="151804" y="62508"/>
                </a:lnTo>
                <a:lnTo>
                  <a:pt x="187523" y="62508"/>
                </a:lnTo>
                <a:lnTo>
                  <a:pt x="232172" y="62508"/>
                </a:lnTo>
                <a:lnTo>
                  <a:pt x="267890" y="44649"/>
                </a:lnTo>
                <a:lnTo>
                  <a:pt x="294679" y="26789"/>
                </a:lnTo>
                <a:lnTo>
                  <a:pt x="312539" y="8930"/>
                </a:lnTo>
                <a:lnTo>
                  <a:pt x="31253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4" name="Freeform 37933"/>
          <p:cNvSpPr/>
          <p:nvPr/>
        </p:nvSpPr>
        <p:spPr bwMode="auto">
          <a:xfrm>
            <a:off x="7215188" y="1241227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62507" y="0"/>
                </a:moveTo>
                <a:lnTo>
                  <a:pt x="62507" y="8929"/>
                </a:lnTo>
                <a:lnTo>
                  <a:pt x="53578" y="26789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16086"/>
                </a:lnTo>
                <a:lnTo>
                  <a:pt x="8929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8929" y="214312"/>
                </a:lnTo>
                <a:lnTo>
                  <a:pt x="17859" y="223242"/>
                </a:lnTo>
                <a:lnTo>
                  <a:pt x="35718" y="205382"/>
                </a:lnTo>
                <a:lnTo>
                  <a:pt x="53578" y="187523"/>
                </a:lnTo>
                <a:lnTo>
                  <a:pt x="71437" y="151804"/>
                </a:lnTo>
                <a:lnTo>
                  <a:pt x="89296" y="107156"/>
                </a:lnTo>
                <a:lnTo>
                  <a:pt x="107156" y="71437"/>
                </a:lnTo>
                <a:lnTo>
                  <a:pt x="116085" y="44648"/>
                </a:lnTo>
                <a:lnTo>
                  <a:pt x="125015" y="35718"/>
                </a:lnTo>
                <a:lnTo>
                  <a:pt x="133945" y="44648"/>
                </a:lnTo>
                <a:lnTo>
                  <a:pt x="133945" y="62507"/>
                </a:lnTo>
                <a:lnTo>
                  <a:pt x="133945" y="89296"/>
                </a:lnTo>
                <a:lnTo>
                  <a:pt x="142875" y="116086"/>
                </a:lnTo>
                <a:lnTo>
                  <a:pt x="151804" y="142875"/>
                </a:lnTo>
                <a:lnTo>
                  <a:pt x="160734" y="160734"/>
                </a:lnTo>
                <a:lnTo>
                  <a:pt x="178593" y="169663"/>
                </a:lnTo>
                <a:lnTo>
                  <a:pt x="196453" y="169663"/>
                </a:lnTo>
                <a:lnTo>
                  <a:pt x="196453" y="1696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5" name="Freeform 37934"/>
          <p:cNvSpPr/>
          <p:nvPr/>
        </p:nvSpPr>
        <p:spPr bwMode="auto">
          <a:xfrm>
            <a:off x="7545586" y="982266"/>
            <a:ext cx="89298" cy="491133"/>
          </a:xfrm>
          <a:custGeom>
            <a:avLst/>
            <a:gdLst/>
            <a:ahLst/>
            <a:cxnLst/>
            <a:rect l="0" t="0" r="0" b="0"/>
            <a:pathLst>
              <a:path w="89298" h="491133">
                <a:moveTo>
                  <a:pt x="89297" y="0"/>
                </a:moveTo>
                <a:lnTo>
                  <a:pt x="89297" y="8929"/>
                </a:lnTo>
                <a:lnTo>
                  <a:pt x="80367" y="35718"/>
                </a:lnTo>
                <a:lnTo>
                  <a:pt x="71437" y="71437"/>
                </a:lnTo>
                <a:lnTo>
                  <a:pt x="62508" y="125015"/>
                </a:lnTo>
                <a:lnTo>
                  <a:pt x="44648" y="187523"/>
                </a:lnTo>
                <a:lnTo>
                  <a:pt x="35719" y="250031"/>
                </a:lnTo>
                <a:lnTo>
                  <a:pt x="17859" y="321468"/>
                </a:lnTo>
                <a:lnTo>
                  <a:pt x="8930" y="383976"/>
                </a:lnTo>
                <a:lnTo>
                  <a:pt x="0" y="428624"/>
                </a:lnTo>
                <a:lnTo>
                  <a:pt x="0" y="464343"/>
                </a:lnTo>
                <a:lnTo>
                  <a:pt x="8930" y="482203"/>
                </a:lnTo>
                <a:lnTo>
                  <a:pt x="17859" y="491132"/>
                </a:lnTo>
                <a:lnTo>
                  <a:pt x="35719" y="482203"/>
                </a:lnTo>
                <a:lnTo>
                  <a:pt x="44648" y="455413"/>
                </a:lnTo>
                <a:lnTo>
                  <a:pt x="62508" y="410765"/>
                </a:lnTo>
                <a:lnTo>
                  <a:pt x="62508" y="4107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6" name="Freeform 37935"/>
          <p:cNvSpPr/>
          <p:nvPr/>
        </p:nvSpPr>
        <p:spPr bwMode="auto">
          <a:xfrm>
            <a:off x="7715250" y="919758"/>
            <a:ext cx="26790" cy="553641"/>
          </a:xfrm>
          <a:custGeom>
            <a:avLst/>
            <a:gdLst/>
            <a:ahLst/>
            <a:cxnLst/>
            <a:rect l="0" t="0" r="0" b="0"/>
            <a:pathLst>
              <a:path w="26790" h="553641">
                <a:moveTo>
                  <a:pt x="26789" y="0"/>
                </a:moveTo>
                <a:lnTo>
                  <a:pt x="26789" y="8929"/>
                </a:lnTo>
                <a:lnTo>
                  <a:pt x="26789" y="35718"/>
                </a:lnTo>
                <a:lnTo>
                  <a:pt x="17859" y="71437"/>
                </a:lnTo>
                <a:lnTo>
                  <a:pt x="17859" y="107156"/>
                </a:lnTo>
                <a:lnTo>
                  <a:pt x="8930" y="160734"/>
                </a:lnTo>
                <a:lnTo>
                  <a:pt x="8930" y="214312"/>
                </a:lnTo>
                <a:lnTo>
                  <a:pt x="0" y="267890"/>
                </a:lnTo>
                <a:lnTo>
                  <a:pt x="0" y="321469"/>
                </a:lnTo>
                <a:lnTo>
                  <a:pt x="0" y="383976"/>
                </a:lnTo>
                <a:lnTo>
                  <a:pt x="0" y="437555"/>
                </a:lnTo>
                <a:lnTo>
                  <a:pt x="8930" y="482203"/>
                </a:lnTo>
                <a:lnTo>
                  <a:pt x="8930" y="526851"/>
                </a:lnTo>
                <a:lnTo>
                  <a:pt x="17859" y="553640"/>
                </a:lnTo>
                <a:lnTo>
                  <a:pt x="17859" y="5536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7" name="Freeform 37936"/>
          <p:cNvSpPr/>
          <p:nvPr/>
        </p:nvSpPr>
        <p:spPr bwMode="auto">
          <a:xfrm>
            <a:off x="7465219" y="1151930"/>
            <a:ext cx="303610" cy="107157"/>
          </a:xfrm>
          <a:custGeom>
            <a:avLst/>
            <a:gdLst/>
            <a:ahLst/>
            <a:cxnLst/>
            <a:rect l="0" t="0" r="0" b="0"/>
            <a:pathLst>
              <a:path w="303610" h="107157">
                <a:moveTo>
                  <a:pt x="8929" y="0"/>
                </a:moveTo>
                <a:lnTo>
                  <a:pt x="0" y="8929"/>
                </a:lnTo>
                <a:lnTo>
                  <a:pt x="0" y="26789"/>
                </a:lnTo>
                <a:lnTo>
                  <a:pt x="8929" y="44648"/>
                </a:lnTo>
                <a:lnTo>
                  <a:pt x="26789" y="62507"/>
                </a:lnTo>
                <a:lnTo>
                  <a:pt x="53578" y="80367"/>
                </a:lnTo>
                <a:lnTo>
                  <a:pt x="98226" y="98226"/>
                </a:lnTo>
                <a:lnTo>
                  <a:pt x="142875" y="107156"/>
                </a:lnTo>
                <a:lnTo>
                  <a:pt x="187523" y="107156"/>
                </a:lnTo>
                <a:lnTo>
                  <a:pt x="232172" y="107156"/>
                </a:lnTo>
                <a:lnTo>
                  <a:pt x="267890" y="89297"/>
                </a:lnTo>
                <a:lnTo>
                  <a:pt x="303609" y="71437"/>
                </a:lnTo>
                <a:lnTo>
                  <a:pt x="30360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8" name="Freeform 37937"/>
          <p:cNvSpPr/>
          <p:nvPr/>
        </p:nvSpPr>
        <p:spPr bwMode="auto">
          <a:xfrm>
            <a:off x="7813477" y="1160859"/>
            <a:ext cx="437554" cy="526853"/>
          </a:xfrm>
          <a:custGeom>
            <a:avLst/>
            <a:gdLst/>
            <a:ahLst/>
            <a:cxnLst/>
            <a:rect l="0" t="0" r="0" b="0"/>
            <a:pathLst>
              <a:path w="437554" h="526853">
                <a:moveTo>
                  <a:pt x="89296" y="35719"/>
                </a:moveTo>
                <a:lnTo>
                  <a:pt x="89296" y="35719"/>
                </a:lnTo>
                <a:lnTo>
                  <a:pt x="89296" y="26789"/>
                </a:lnTo>
                <a:lnTo>
                  <a:pt x="89296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35719"/>
                </a:lnTo>
                <a:lnTo>
                  <a:pt x="17859" y="71438"/>
                </a:lnTo>
                <a:lnTo>
                  <a:pt x="8929" y="107157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3"/>
                </a:lnTo>
                <a:lnTo>
                  <a:pt x="8929" y="232172"/>
                </a:lnTo>
                <a:lnTo>
                  <a:pt x="26789" y="232172"/>
                </a:lnTo>
                <a:lnTo>
                  <a:pt x="35718" y="223243"/>
                </a:lnTo>
                <a:lnTo>
                  <a:pt x="53578" y="205383"/>
                </a:lnTo>
                <a:lnTo>
                  <a:pt x="62507" y="169664"/>
                </a:lnTo>
                <a:lnTo>
                  <a:pt x="71437" y="133946"/>
                </a:lnTo>
                <a:lnTo>
                  <a:pt x="71437" y="98227"/>
                </a:lnTo>
                <a:lnTo>
                  <a:pt x="71437" y="80368"/>
                </a:lnTo>
                <a:lnTo>
                  <a:pt x="71437" y="71438"/>
                </a:lnTo>
                <a:lnTo>
                  <a:pt x="71437" y="89297"/>
                </a:lnTo>
                <a:lnTo>
                  <a:pt x="71437" y="125016"/>
                </a:lnTo>
                <a:lnTo>
                  <a:pt x="71437" y="160735"/>
                </a:lnTo>
                <a:lnTo>
                  <a:pt x="71437" y="196454"/>
                </a:lnTo>
                <a:lnTo>
                  <a:pt x="80367" y="223243"/>
                </a:lnTo>
                <a:lnTo>
                  <a:pt x="89296" y="232172"/>
                </a:lnTo>
                <a:lnTo>
                  <a:pt x="98226" y="250031"/>
                </a:lnTo>
                <a:lnTo>
                  <a:pt x="98226" y="250031"/>
                </a:lnTo>
                <a:lnTo>
                  <a:pt x="116086" y="232172"/>
                </a:lnTo>
                <a:lnTo>
                  <a:pt x="125015" y="214313"/>
                </a:lnTo>
                <a:lnTo>
                  <a:pt x="133945" y="178594"/>
                </a:lnTo>
                <a:lnTo>
                  <a:pt x="151804" y="133946"/>
                </a:lnTo>
                <a:lnTo>
                  <a:pt x="169664" y="89297"/>
                </a:lnTo>
                <a:lnTo>
                  <a:pt x="178593" y="53578"/>
                </a:lnTo>
                <a:lnTo>
                  <a:pt x="196453" y="26789"/>
                </a:lnTo>
                <a:lnTo>
                  <a:pt x="196453" y="26789"/>
                </a:lnTo>
                <a:lnTo>
                  <a:pt x="205382" y="44649"/>
                </a:lnTo>
                <a:lnTo>
                  <a:pt x="205382" y="71438"/>
                </a:lnTo>
                <a:lnTo>
                  <a:pt x="214312" y="107157"/>
                </a:lnTo>
                <a:lnTo>
                  <a:pt x="214312" y="142875"/>
                </a:lnTo>
                <a:lnTo>
                  <a:pt x="214312" y="169664"/>
                </a:lnTo>
                <a:lnTo>
                  <a:pt x="214312" y="187524"/>
                </a:lnTo>
                <a:lnTo>
                  <a:pt x="214312" y="205383"/>
                </a:lnTo>
                <a:lnTo>
                  <a:pt x="214312" y="205383"/>
                </a:lnTo>
                <a:lnTo>
                  <a:pt x="223242" y="205383"/>
                </a:lnTo>
                <a:lnTo>
                  <a:pt x="223242" y="187524"/>
                </a:lnTo>
                <a:lnTo>
                  <a:pt x="232171" y="160735"/>
                </a:lnTo>
                <a:lnTo>
                  <a:pt x="250031" y="125016"/>
                </a:lnTo>
                <a:lnTo>
                  <a:pt x="267890" y="89297"/>
                </a:lnTo>
                <a:lnTo>
                  <a:pt x="285750" y="62508"/>
                </a:lnTo>
                <a:lnTo>
                  <a:pt x="294679" y="53578"/>
                </a:lnTo>
                <a:lnTo>
                  <a:pt x="303609" y="53578"/>
                </a:lnTo>
                <a:lnTo>
                  <a:pt x="312539" y="80368"/>
                </a:lnTo>
                <a:lnTo>
                  <a:pt x="312539" y="107157"/>
                </a:lnTo>
                <a:lnTo>
                  <a:pt x="312539" y="133946"/>
                </a:lnTo>
                <a:lnTo>
                  <a:pt x="312539" y="169664"/>
                </a:lnTo>
                <a:lnTo>
                  <a:pt x="303609" y="187524"/>
                </a:lnTo>
                <a:lnTo>
                  <a:pt x="303609" y="205383"/>
                </a:lnTo>
                <a:lnTo>
                  <a:pt x="312539" y="205383"/>
                </a:lnTo>
                <a:lnTo>
                  <a:pt x="312539" y="205383"/>
                </a:lnTo>
                <a:lnTo>
                  <a:pt x="330398" y="205383"/>
                </a:lnTo>
                <a:lnTo>
                  <a:pt x="348257" y="187524"/>
                </a:lnTo>
                <a:lnTo>
                  <a:pt x="366117" y="169664"/>
                </a:lnTo>
                <a:lnTo>
                  <a:pt x="392905" y="151805"/>
                </a:lnTo>
                <a:lnTo>
                  <a:pt x="410764" y="151805"/>
                </a:lnTo>
                <a:lnTo>
                  <a:pt x="428624" y="151805"/>
                </a:lnTo>
                <a:lnTo>
                  <a:pt x="437553" y="178594"/>
                </a:lnTo>
                <a:lnTo>
                  <a:pt x="428624" y="214313"/>
                </a:lnTo>
                <a:lnTo>
                  <a:pt x="419694" y="258961"/>
                </a:lnTo>
                <a:lnTo>
                  <a:pt x="401835" y="312539"/>
                </a:lnTo>
                <a:lnTo>
                  <a:pt x="383975" y="366117"/>
                </a:lnTo>
                <a:lnTo>
                  <a:pt x="357187" y="419695"/>
                </a:lnTo>
                <a:lnTo>
                  <a:pt x="321468" y="464344"/>
                </a:lnTo>
                <a:lnTo>
                  <a:pt x="285750" y="491133"/>
                </a:lnTo>
                <a:lnTo>
                  <a:pt x="250031" y="517922"/>
                </a:lnTo>
                <a:lnTo>
                  <a:pt x="214312" y="526852"/>
                </a:lnTo>
                <a:lnTo>
                  <a:pt x="187523" y="508992"/>
                </a:lnTo>
                <a:lnTo>
                  <a:pt x="169664" y="482203"/>
                </a:lnTo>
                <a:lnTo>
                  <a:pt x="160734" y="446485"/>
                </a:lnTo>
                <a:lnTo>
                  <a:pt x="160734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39" name="Freeform 37938"/>
          <p:cNvSpPr/>
          <p:nvPr/>
        </p:nvSpPr>
        <p:spPr bwMode="auto">
          <a:xfrm>
            <a:off x="8268890" y="1205508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44648" y="62508"/>
                </a:moveTo>
                <a:lnTo>
                  <a:pt x="44648" y="53578"/>
                </a:lnTo>
                <a:lnTo>
                  <a:pt x="44648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62508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87523"/>
                </a:lnTo>
                <a:lnTo>
                  <a:pt x="17859" y="187523"/>
                </a:lnTo>
                <a:lnTo>
                  <a:pt x="26789" y="160734"/>
                </a:lnTo>
                <a:lnTo>
                  <a:pt x="35719" y="133945"/>
                </a:lnTo>
                <a:lnTo>
                  <a:pt x="44648" y="107156"/>
                </a:lnTo>
                <a:lnTo>
                  <a:pt x="53578" y="71437"/>
                </a:lnTo>
                <a:lnTo>
                  <a:pt x="71437" y="44648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71437"/>
                </a:lnTo>
                <a:lnTo>
                  <a:pt x="80367" y="98226"/>
                </a:lnTo>
                <a:lnTo>
                  <a:pt x="71437" y="125015"/>
                </a:lnTo>
                <a:lnTo>
                  <a:pt x="71437" y="160734"/>
                </a:lnTo>
                <a:lnTo>
                  <a:pt x="71437" y="178594"/>
                </a:lnTo>
                <a:lnTo>
                  <a:pt x="71437" y="187523"/>
                </a:lnTo>
                <a:lnTo>
                  <a:pt x="80367" y="187523"/>
                </a:lnTo>
                <a:lnTo>
                  <a:pt x="80367" y="187523"/>
                </a:lnTo>
                <a:lnTo>
                  <a:pt x="89297" y="169664"/>
                </a:lnTo>
                <a:lnTo>
                  <a:pt x="107156" y="142875"/>
                </a:lnTo>
                <a:lnTo>
                  <a:pt x="116086" y="107156"/>
                </a:lnTo>
                <a:lnTo>
                  <a:pt x="125015" y="71437"/>
                </a:lnTo>
                <a:lnTo>
                  <a:pt x="133945" y="3571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26789"/>
                </a:lnTo>
                <a:lnTo>
                  <a:pt x="142875" y="53578"/>
                </a:lnTo>
                <a:lnTo>
                  <a:pt x="142875" y="80367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42875" y="125015"/>
                </a:lnTo>
                <a:lnTo>
                  <a:pt x="142875" y="125015"/>
                </a:lnTo>
                <a:lnTo>
                  <a:pt x="142875" y="116086"/>
                </a:lnTo>
                <a:lnTo>
                  <a:pt x="151805" y="98226"/>
                </a:lnTo>
                <a:lnTo>
                  <a:pt x="160734" y="71437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0" name="Freeform 37939"/>
          <p:cNvSpPr/>
          <p:nvPr/>
        </p:nvSpPr>
        <p:spPr bwMode="auto">
          <a:xfrm>
            <a:off x="8411765" y="946547"/>
            <a:ext cx="98227" cy="437556"/>
          </a:xfrm>
          <a:custGeom>
            <a:avLst/>
            <a:gdLst/>
            <a:ahLst/>
            <a:cxnLst/>
            <a:rect l="0" t="0" r="0" b="0"/>
            <a:pathLst>
              <a:path w="98227" h="437556">
                <a:moveTo>
                  <a:pt x="62508" y="241101"/>
                </a:moveTo>
                <a:lnTo>
                  <a:pt x="53578" y="250031"/>
                </a:lnTo>
                <a:lnTo>
                  <a:pt x="44648" y="258961"/>
                </a:lnTo>
                <a:lnTo>
                  <a:pt x="35719" y="285750"/>
                </a:lnTo>
                <a:lnTo>
                  <a:pt x="26789" y="303609"/>
                </a:lnTo>
                <a:lnTo>
                  <a:pt x="17859" y="321469"/>
                </a:lnTo>
                <a:lnTo>
                  <a:pt x="17859" y="339328"/>
                </a:lnTo>
                <a:lnTo>
                  <a:pt x="8930" y="366117"/>
                </a:lnTo>
                <a:lnTo>
                  <a:pt x="0" y="383976"/>
                </a:lnTo>
                <a:lnTo>
                  <a:pt x="0" y="392906"/>
                </a:lnTo>
                <a:lnTo>
                  <a:pt x="0" y="410766"/>
                </a:lnTo>
                <a:lnTo>
                  <a:pt x="8930" y="419695"/>
                </a:lnTo>
                <a:lnTo>
                  <a:pt x="17859" y="419695"/>
                </a:lnTo>
                <a:lnTo>
                  <a:pt x="26789" y="410766"/>
                </a:lnTo>
                <a:lnTo>
                  <a:pt x="35719" y="401836"/>
                </a:lnTo>
                <a:lnTo>
                  <a:pt x="44648" y="383976"/>
                </a:lnTo>
                <a:lnTo>
                  <a:pt x="53578" y="366117"/>
                </a:lnTo>
                <a:lnTo>
                  <a:pt x="62508" y="321469"/>
                </a:lnTo>
                <a:lnTo>
                  <a:pt x="71437" y="285750"/>
                </a:lnTo>
                <a:lnTo>
                  <a:pt x="80367" y="223242"/>
                </a:lnTo>
                <a:lnTo>
                  <a:pt x="80367" y="160734"/>
                </a:lnTo>
                <a:lnTo>
                  <a:pt x="89297" y="98226"/>
                </a:lnTo>
                <a:lnTo>
                  <a:pt x="89297" y="44648"/>
                </a:lnTo>
                <a:lnTo>
                  <a:pt x="89297" y="17859"/>
                </a:lnTo>
                <a:lnTo>
                  <a:pt x="98226" y="0"/>
                </a:lnTo>
                <a:lnTo>
                  <a:pt x="89297" y="17859"/>
                </a:lnTo>
                <a:lnTo>
                  <a:pt x="89297" y="44648"/>
                </a:lnTo>
                <a:lnTo>
                  <a:pt x="80367" y="98226"/>
                </a:lnTo>
                <a:lnTo>
                  <a:pt x="71437" y="169664"/>
                </a:lnTo>
                <a:lnTo>
                  <a:pt x="53578" y="241101"/>
                </a:lnTo>
                <a:lnTo>
                  <a:pt x="53578" y="303609"/>
                </a:lnTo>
                <a:lnTo>
                  <a:pt x="53578" y="357187"/>
                </a:lnTo>
                <a:lnTo>
                  <a:pt x="53578" y="392906"/>
                </a:lnTo>
                <a:lnTo>
                  <a:pt x="53578" y="419695"/>
                </a:lnTo>
                <a:lnTo>
                  <a:pt x="62508" y="437555"/>
                </a:lnTo>
                <a:lnTo>
                  <a:pt x="71437" y="437555"/>
                </a:lnTo>
                <a:lnTo>
                  <a:pt x="71437" y="428625"/>
                </a:lnTo>
                <a:lnTo>
                  <a:pt x="80367" y="410766"/>
                </a:lnTo>
                <a:lnTo>
                  <a:pt x="80367" y="410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1" name="Freeform 37940"/>
          <p:cNvSpPr/>
          <p:nvPr/>
        </p:nvSpPr>
        <p:spPr bwMode="auto">
          <a:xfrm>
            <a:off x="4768453" y="2616398"/>
            <a:ext cx="446486" cy="26791"/>
          </a:xfrm>
          <a:custGeom>
            <a:avLst/>
            <a:gdLst/>
            <a:ahLst/>
            <a:cxnLst/>
            <a:rect l="0" t="0" r="0" b="0"/>
            <a:pathLst>
              <a:path w="446486" h="26791">
                <a:moveTo>
                  <a:pt x="0" y="26790"/>
                </a:moveTo>
                <a:lnTo>
                  <a:pt x="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17860" y="26790"/>
                </a:lnTo>
                <a:lnTo>
                  <a:pt x="26789" y="26790"/>
                </a:lnTo>
                <a:lnTo>
                  <a:pt x="44649" y="26790"/>
                </a:lnTo>
                <a:lnTo>
                  <a:pt x="53578" y="26790"/>
                </a:lnTo>
                <a:lnTo>
                  <a:pt x="71438" y="26790"/>
                </a:lnTo>
                <a:lnTo>
                  <a:pt x="89297" y="1786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42875" y="17860"/>
                </a:lnTo>
                <a:lnTo>
                  <a:pt x="160735" y="17860"/>
                </a:lnTo>
                <a:lnTo>
                  <a:pt x="178594" y="17860"/>
                </a:lnTo>
                <a:lnTo>
                  <a:pt x="205383" y="17860"/>
                </a:lnTo>
                <a:lnTo>
                  <a:pt x="223242" y="8930"/>
                </a:lnTo>
                <a:lnTo>
                  <a:pt x="250031" y="8930"/>
                </a:lnTo>
                <a:lnTo>
                  <a:pt x="276820" y="8930"/>
                </a:lnTo>
                <a:lnTo>
                  <a:pt x="303610" y="8930"/>
                </a:lnTo>
                <a:lnTo>
                  <a:pt x="321469" y="8930"/>
                </a:lnTo>
                <a:lnTo>
                  <a:pt x="348258" y="8930"/>
                </a:lnTo>
                <a:lnTo>
                  <a:pt x="375047" y="8930"/>
                </a:lnTo>
                <a:lnTo>
                  <a:pt x="392906" y="0"/>
                </a:lnTo>
                <a:lnTo>
                  <a:pt x="419695" y="0"/>
                </a:lnTo>
                <a:lnTo>
                  <a:pt x="446485" y="0"/>
                </a:lnTo>
                <a:lnTo>
                  <a:pt x="44648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2" name="Freeform 37941"/>
          <p:cNvSpPr/>
          <p:nvPr/>
        </p:nvSpPr>
        <p:spPr bwMode="auto">
          <a:xfrm>
            <a:off x="5286375" y="2544961"/>
            <a:ext cx="607220" cy="53579"/>
          </a:xfrm>
          <a:custGeom>
            <a:avLst/>
            <a:gdLst/>
            <a:ahLst/>
            <a:cxnLst/>
            <a:rect l="0" t="0" r="0" b="0"/>
            <a:pathLst>
              <a:path w="607220" h="53579">
                <a:moveTo>
                  <a:pt x="0" y="53578"/>
                </a:moveTo>
                <a:lnTo>
                  <a:pt x="26789" y="53578"/>
                </a:lnTo>
                <a:lnTo>
                  <a:pt x="53578" y="53578"/>
                </a:lnTo>
                <a:lnTo>
                  <a:pt x="80367" y="44648"/>
                </a:lnTo>
                <a:lnTo>
                  <a:pt x="107156" y="44648"/>
                </a:lnTo>
                <a:lnTo>
                  <a:pt x="133945" y="35719"/>
                </a:lnTo>
                <a:lnTo>
                  <a:pt x="160734" y="35719"/>
                </a:lnTo>
                <a:lnTo>
                  <a:pt x="178594" y="26789"/>
                </a:lnTo>
                <a:lnTo>
                  <a:pt x="205383" y="26789"/>
                </a:lnTo>
                <a:lnTo>
                  <a:pt x="232172" y="26789"/>
                </a:lnTo>
                <a:lnTo>
                  <a:pt x="258961" y="26789"/>
                </a:lnTo>
                <a:lnTo>
                  <a:pt x="285750" y="26789"/>
                </a:lnTo>
                <a:lnTo>
                  <a:pt x="303609" y="26789"/>
                </a:lnTo>
                <a:lnTo>
                  <a:pt x="330398" y="26789"/>
                </a:lnTo>
                <a:lnTo>
                  <a:pt x="348258" y="26789"/>
                </a:lnTo>
                <a:lnTo>
                  <a:pt x="375047" y="26789"/>
                </a:lnTo>
                <a:lnTo>
                  <a:pt x="392906" y="17859"/>
                </a:lnTo>
                <a:lnTo>
                  <a:pt x="410766" y="17859"/>
                </a:lnTo>
                <a:lnTo>
                  <a:pt x="428625" y="17859"/>
                </a:lnTo>
                <a:lnTo>
                  <a:pt x="455414" y="17859"/>
                </a:lnTo>
                <a:lnTo>
                  <a:pt x="473273" y="8930"/>
                </a:lnTo>
                <a:lnTo>
                  <a:pt x="491133" y="8930"/>
                </a:lnTo>
                <a:lnTo>
                  <a:pt x="508992" y="8930"/>
                </a:lnTo>
                <a:lnTo>
                  <a:pt x="526852" y="8930"/>
                </a:lnTo>
                <a:lnTo>
                  <a:pt x="544711" y="0"/>
                </a:lnTo>
                <a:lnTo>
                  <a:pt x="553641" y="0"/>
                </a:lnTo>
                <a:lnTo>
                  <a:pt x="562570" y="0"/>
                </a:lnTo>
                <a:lnTo>
                  <a:pt x="580430" y="0"/>
                </a:lnTo>
                <a:lnTo>
                  <a:pt x="589359" y="0"/>
                </a:lnTo>
                <a:lnTo>
                  <a:pt x="589359" y="0"/>
                </a:lnTo>
                <a:lnTo>
                  <a:pt x="598289" y="0"/>
                </a:lnTo>
                <a:lnTo>
                  <a:pt x="598289" y="8930"/>
                </a:lnTo>
                <a:lnTo>
                  <a:pt x="607219" y="8930"/>
                </a:lnTo>
                <a:lnTo>
                  <a:pt x="607219" y="8930"/>
                </a:lnTo>
                <a:lnTo>
                  <a:pt x="607219" y="8930"/>
                </a:lnTo>
                <a:lnTo>
                  <a:pt x="598289" y="8930"/>
                </a:lnTo>
                <a:lnTo>
                  <a:pt x="598289" y="8930"/>
                </a:lnTo>
                <a:lnTo>
                  <a:pt x="598289" y="0"/>
                </a:lnTo>
                <a:lnTo>
                  <a:pt x="5982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3" name="Freeform 37942"/>
          <p:cNvSpPr/>
          <p:nvPr/>
        </p:nvSpPr>
        <p:spPr bwMode="auto">
          <a:xfrm>
            <a:off x="5973961" y="2518172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4" name="Freeform 37943"/>
          <p:cNvSpPr/>
          <p:nvPr/>
        </p:nvSpPr>
        <p:spPr bwMode="auto">
          <a:xfrm>
            <a:off x="5795367" y="2669977"/>
            <a:ext cx="294681" cy="35719"/>
          </a:xfrm>
          <a:custGeom>
            <a:avLst/>
            <a:gdLst/>
            <a:ahLst/>
            <a:cxnLst/>
            <a:rect l="0" t="0" r="0" b="0"/>
            <a:pathLst>
              <a:path w="294681" h="3571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26789" y="35718"/>
                </a:lnTo>
                <a:lnTo>
                  <a:pt x="44649" y="35718"/>
                </a:lnTo>
                <a:lnTo>
                  <a:pt x="71438" y="35718"/>
                </a:lnTo>
                <a:lnTo>
                  <a:pt x="98227" y="35718"/>
                </a:lnTo>
                <a:lnTo>
                  <a:pt x="133946" y="35718"/>
                </a:lnTo>
                <a:lnTo>
                  <a:pt x="160735" y="2678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50031" y="8929"/>
                </a:lnTo>
                <a:lnTo>
                  <a:pt x="276821" y="8929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5" name="Freeform 37944"/>
          <p:cNvSpPr/>
          <p:nvPr/>
        </p:nvSpPr>
        <p:spPr bwMode="auto">
          <a:xfrm>
            <a:off x="5866805" y="2455664"/>
            <a:ext cx="267891" cy="35720"/>
          </a:xfrm>
          <a:custGeom>
            <a:avLst/>
            <a:gdLst/>
            <a:ahLst/>
            <a:cxnLst/>
            <a:rect l="0" t="0" r="0" b="0"/>
            <a:pathLst>
              <a:path w="267891" h="35720">
                <a:moveTo>
                  <a:pt x="8929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44648" y="35719"/>
                </a:lnTo>
                <a:lnTo>
                  <a:pt x="71437" y="35719"/>
                </a:lnTo>
                <a:lnTo>
                  <a:pt x="107156" y="26789"/>
                </a:lnTo>
                <a:lnTo>
                  <a:pt x="142875" y="26789"/>
                </a:lnTo>
                <a:lnTo>
                  <a:pt x="178593" y="17859"/>
                </a:lnTo>
                <a:lnTo>
                  <a:pt x="214312" y="17859"/>
                </a:lnTo>
                <a:lnTo>
                  <a:pt x="241101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6" name="Freeform 37945"/>
          <p:cNvSpPr/>
          <p:nvPr/>
        </p:nvSpPr>
        <p:spPr bwMode="auto">
          <a:xfrm>
            <a:off x="6107906" y="2464594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8930" y="205383"/>
                </a:lnTo>
                <a:lnTo>
                  <a:pt x="8930" y="196453"/>
                </a:lnTo>
                <a:lnTo>
                  <a:pt x="26789" y="178594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947" name="Freeform 37946"/>
          <p:cNvSpPr/>
          <p:nvPr/>
        </p:nvSpPr>
        <p:spPr bwMode="auto">
          <a:xfrm>
            <a:off x="6045398" y="2464594"/>
            <a:ext cx="214314" cy="232173"/>
          </a:xfrm>
          <a:custGeom>
            <a:avLst/>
            <a:gdLst/>
            <a:ahLst/>
            <a:cxnLst/>
            <a:rect l="0" t="0" r="0" b="0"/>
            <a:pathLst>
              <a:path w="214314" h="232173">
                <a:moveTo>
                  <a:pt x="0" y="0"/>
                </a:moveTo>
                <a:lnTo>
                  <a:pt x="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8929"/>
                </a:lnTo>
                <a:lnTo>
                  <a:pt x="107157" y="17859"/>
                </a:lnTo>
                <a:lnTo>
                  <a:pt x="151805" y="26789"/>
                </a:lnTo>
                <a:lnTo>
                  <a:pt x="187524" y="53578"/>
                </a:lnTo>
                <a:lnTo>
                  <a:pt x="205383" y="80367"/>
                </a:lnTo>
                <a:lnTo>
                  <a:pt x="214313" y="116086"/>
                </a:lnTo>
                <a:lnTo>
                  <a:pt x="196454" y="151804"/>
                </a:lnTo>
                <a:lnTo>
                  <a:pt x="178594" y="187523"/>
                </a:lnTo>
                <a:lnTo>
                  <a:pt x="142875" y="21431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60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Inserting Pipeline Registers into Data Path fig A’.18</a:t>
            </a:r>
          </a:p>
        </p:txBody>
      </p:sp>
      <p:pic>
        <p:nvPicPr>
          <p:cNvPr id="38915" name="Picture 4" descr="F06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8991600" cy="483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4268391" y="946547"/>
            <a:ext cx="26790" cy="321470"/>
          </a:xfrm>
          <a:custGeom>
            <a:avLst/>
            <a:gdLst/>
            <a:ahLst/>
            <a:cxnLst/>
            <a:rect l="0" t="0" r="0" b="0"/>
            <a:pathLst>
              <a:path w="26790" h="321470">
                <a:moveTo>
                  <a:pt x="892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89297"/>
                </a:lnTo>
                <a:lnTo>
                  <a:pt x="8929" y="125015"/>
                </a:lnTo>
                <a:lnTo>
                  <a:pt x="8929" y="160734"/>
                </a:lnTo>
                <a:lnTo>
                  <a:pt x="0" y="205383"/>
                </a:lnTo>
                <a:lnTo>
                  <a:pt x="8929" y="241101"/>
                </a:lnTo>
                <a:lnTo>
                  <a:pt x="8929" y="267890"/>
                </a:lnTo>
                <a:lnTo>
                  <a:pt x="8929" y="294680"/>
                </a:lnTo>
                <a:lnTo>
                  <a:pt x="17859" y="312539"/>
                </a:lnTo>
                <a:lnTo>
                  <a:pt x="17859" y="321469"/>
                </a:lnTo>
                <a:lnTo>
                  <a:pt x="17859" y="321469"/>
                </a:lnTo>
                <a:lnTo>
                  <a:pt x="17859" y="312539"/>
                </a:lnTo>
                <a:lnTo>
                  <a:pt x="17859" y="303609"/>
                </a:lnTo>
                <a:lnTo>
                  <a:pt x="26789" y="276820"/>
                </a:lnTo>
                <a:lnTo>
                  <a:pt x="26789" y="241101"/>
                </a:lnTo>
                <a:lnTo>
                  <a:pt x="26789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339828" y="919758"/>
            <a:ext cx="71439" cy="348259"/>
          </a:xfrm>
          <a:custGeom>
            <a:avLst/>
            <a:gdLst/>
            <a:ahLst/>
            <a:cxnLst/>
            <a:rect l="0" t="0" r="0" b="0"/>
            <a:pathLst>
              <a:path w="71439" h="348259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44649" y="35718"/>
                </a:lnTo>
                <a:lnTo>
                  <a:pt x="44649" y="62508"/>
                </a:lnTo>
                <a:lnTo>
                  <a:pt x="44649" y="98226"/>
                </a:lnTo>
                <a:lnTo>
                  <a:pt x="44649" y="151804"/>
                </a:lnTo>
                <a:lnTo>
                  <a:pt x="53578" y="196453"/>
                </a:lnTo>
                <a:lnTo>
                  <a:pt x="53578" y="241101"/>
                </a:lnTo>
                <a:lnTo>
                  <a:pt x="62508" y="276820"/>
                </a:lnTo>
                <a:lnTo>
                  <a:pt x="71438" y="303609"/>
                </a:lnTo>
                <a:lnTo>
                  <a:pt x="71438" y="330398"/>
                </a:lnTo>
                <a:lnTo>
                  <a:pt x="71438" y="339328"/>
                </a:lnTo>
                <a:lnTo>
                  <a:pt x="71438" y="348258"/>
                </a:lnTo>
                <a:lnTo>
                  <a:pt x="62508" y="339328"/>
                </a:lnTo>
                <a:lnTo>
                  <a:pt x="44649" y="339328"/>
                </a:lnTo>
                <a:lnTo>
                  <a:pt x="26789" y="32146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152305" y="1107281"/>
            <a:ext cx="267891" cy="44650"/>
          </a:xfrm>
          <a:custGeom>
            <a:avLst/>
            <a:gdLst/>
            <a:ahLst/>
            <a:cxnLst/>
            <a:rect l="0" t="0" r="0" b="0"/>
            <a:pathLst>
              <a:path w="267891" h="44650">
                <a:moveTo>
                  <a:pt x="0" y="44649"/>
                </a:moveTo>
                <a:lnTo>
                  <a:pt x="0" y="44649"/>
                </a:lnTo>
                <a:lnTo>
                  <a:pt x="8929" y="44649"/>
                </a:lnTo>
                <a:lnTo>
                  <a:pt x="35718" y="44649"/>
                </a:lnTo>
                <a:lnTo>
                  <a:pt x="71437" y="44649"/>
                </a:lnTo>
                <a:lnTo>
                  <a:pt x="107156" y="35719"/>
                </a:lnTo>
                <a:lnTo>
                  <a:pt x="160734" y="26789"/>
                </a:lnTo>
                <a:lnTo>
                  <a:pt x="205383" y="17860"/>
                </a:lnTo>
                <a:lnTo>
                  <a:pt x="241101" y="1786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438055" y="928687"/>
            <a:ext cx="250032" cy="321470"/>
          </a:xfrm>
          <a:custGeom>
            <a:avLst/>
            <a:gdLst/>
            <a:ahLst/>
            <a:cxnLst/>
            <a:rect l="0" t="0" r="0" b="0"/>
            <a:pathLst>
              <a:path w="250032" h="321470">
                <a:moveTo>
                  <a:pt x="35718" y="125016"/>
                </a:moveTo>
                <a:lnTo>
                  <a:pt x="26789" y="133946"/>
                </a:lnTo>
                <a:lnTo>
                  <a:pt x="26789" y="142875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29" y="196454"/>
                </a:lnTo>
                <a:lnTo>
                  <a:pt x="8929" y="223243"/>
                </a:lnTo>
                <a:lnTo>
                  <a:pt x="0" y="250032"/>
                </a:lnTo>
                <a:lnTo>
                  <a:pt x="8929" y="276821"/>
                </a:lnTo>
                <a:lnTo>
                  <a:pt x="17859" y="285750"/>
                </a:lnTo>
                <a:lnTo>
                  <a:pt x="26789" y="303610"/>
                </a:lnTo>
                <a:lnTo>
                  <a:pt x="44648" y="303610"/>
                </a:lnTo>
                <a:lnTo>
                  <a:pt x="53578" y="294680"/>
                </a:lnTo>
                <a:lnTo>
                  <a:pt x="71437" y="276821"/>
                </a:lnTo>
                <a:lnTo>
                  <a:pt x="89297" y="258961"/>
                </a:lnTo>
                <a:lnTo>
                  <a:pt x="98226" y="232172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16086" y="15180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07156" y="151805"/>
                </a:lnTo>
                <a:lnTo>
                  <a:pt x="107156" y="178594"/>
                </a:lnTo>
                <a:lnTo>
                  <a:pt x="98226" y="214313"/>
                </a:lnTo>
                <a:lnTo>
                  <a:pt x="98226" y="241102"/>
                </a:lnTo>
                <a:lnTo>
                  <a:pt x="89297" y="276821"/>
                </a:lnTo>
                <a:lnTo>
                  <a:pt x="98226" y="294680"/>
                </a:lnTo>
                <a:lnTo>
                  <a:pt x="107156" y="312540"/>
                </a:lnTo>
                <a:lnTo>
                  <a:pt x="116086" y="321469"/>
                </a:lnTo>
                <a:lnTo>
                  <a:pt x="142875" y="321469"/>
                </a:lnTo>
                <a:lnTo>
                  <a:pt x="160734" y="303610"/>
                </a:lnTo>
                <a:lnTo>
                  <a:pt x="178593" y="285750"/>
                </a:lnTo>
                <a:lnTo>
                  <a:pt x="205383" y="250032"/>
                </a:lnTo>
                <a:lnTo>
                  <a:pt x="223242" y="214313"/>
                </a:lnTo>
                <a:lnTo>
                  <a:pt x="241101" y="169664"/>
                </a:lnTo>
                <a:lnTo>
                  <a:pt x="250031" y="125016"/>
                </a:lnTo>
                <a:lnTo>
                  <a:pt x="250031" y="80368"/>
                </a:lnTo>
                <a:lnTo>
                  <a:pt x="250031" y="44649"/>
                </a:lnTo>
                <a:lnTo>
                  <a:pt x="241101" y="17860"/>
                </a:lnTo>
                <a:lnTo>
                  <a:pt x="223242" y="0"/>
                </a:lnTo>
                <a:lnTo>
                  <a:pt x="205383" y="0"/>
                </a:lnTo>
                <a:lnTo>
                  <a:pt x="187523" y="8930"/>
                </a:lnTo>
                <a:lnTo>
                  <a:pt x="178593" y="17860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036219" y="1303734"/>
            <a:ext cx="759024" cy="107157"/>
          </a:xfrm>
          <a:custGeom>
            <a:avLst/>
            <a:gdLst/>
            <a:ahLst/>
            <a:cxnLst/>
            <a:rect l="0" t="0" r="0" b="0"/>
            <a:pathLst>
              <a:path w="759024" h="107157">
                <a:moveTo>
                  <a:pt x="26789" y="98227"/>
                </a:moveTo>
                <a:lnTo>
                  <a:pt x="17859" y="98227"/>
                </a:lnTo>
                <a:lnTo>
                  <a:pt x="8929" y="98227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53578" y="98227"/>
                </a:lnTo>
                <a:lnTo>
                  <a:pt x="107156" y="89297"/>
                </a:lnTo>
                <a:lnTo>
                  <a:pt x="187523" y="71438"/>
                </a:lnTo>
                <a:lnTo>
                  <a:pt x="285750" y="53579"/>
                </a:lnTo>
                <a:lnTo>
                  <a:pt x="383976" y="35719"/>
                </a:lnTo>
                <a:lnTo>
                  <a:pt x="491133" y="17860"/>
                </a:lnTo>
                <a:lnTo>
                  <a:pt x="589359" y="8930"/>
                </a:lnTo>
                <a:lnTo>
                  <a:pt x="669726" y="0"/>
                </a:lnTo>
                <a:lnTo>
                  <a:pt x="714375" y="0"/>
                </a:lnTo>
                <a:lnTo>
                  <a:pt x="750094" y="8930"/>
                </a:lnTo>
                <a:lnTo>
                  <a:pt x="759023" y="8930"/>
                </a:lnTo>
                <a:lnTo>
                  <a:pt x="759023" y="17860"/>
                </a:lnTo>
                <a:lnTo>
                  <a:pt x="759023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152430" y="910828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35718" y="44648"/>
                </a:moveTo>
                <a:lnTo>
                  <a:pt x="35718" y="44648"/>
                </a:lnTo>
                <a:lnTo>
                  <a:pt x="35718" y="35719"/>
                </a:lnTo>
                <a:lnTo>
                  <a:pt x="35718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116086"/>
                </a:lnTo>
                <a:lnTo>
                  <a:pt x="35718" y="151805"/>
                </a:lnTo>
                <a:lnTo>
                  <a:pt x="26789" y="187523"/>
                </a:lnTo>
                <a:lnTo>
                  <a:pt x="26789" y="214313"/>
                </a:lnTo>
                <a:lnTo>
                  <a:pt x="26789" y="232172"/>
                </a:lnTo>
                <a:lnTo>
                  <a:pt x="26789" y="241102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50031"/>
                </a:lnTo>
                <a:lnTo>
                  <a:pt x="17859" y="232172"/>
                </a:lnTo>
                <a:lnTo>
                  <a:pt x="8929" y="214313"/>
                </a:lnTo>
                <a:lnTo>
                  <a:pt x="8929" y="187523"/>
                </a:lnTo>
                <a:lnTo>
                  <a:pt x="0" y="151805"/>
                </a:lnTo>
                <a:lnTo>
                  <a:pt x="8929" y="116086"/>
                </a:lnTo>
                <a:lnTo>
                  <a:pt x="8929" y="80367"/>
                </a:lnTo>
                <a:lnTo>
                  <a:pt x="8929" y="53578"/>
                </a:lnTo>
                <a:lnTo>
                  <a:pt x="17859" y="35719"/>
                </a:lnTo>
                <a:lnTo>
                  <a:pt x="26789" y="17859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17859"/>
                </a:lnTo>
                <a:lnTo>
                  <a:pt x="116086" y="35719"/>
                </a:lnTo>
                <a:lnTo>
                  <a:pt x="125015" y="71438"/>
                </a:lnTo>
                <a:lnTo>
                  <a:pt x="125015" y="98227"/>
                </a:lnTo>
                <a:lnTo>
                  <a:pt x="125015" y="133945"/>
                </a:lnTo>
                <a:lnTo>
                  <a:pt x="125015" y="169664"/>
                </a:lnTo>
                <a:lnTo>
                  <a:pt x="125015" y="196453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33945" y="241102"/>
                </a:lnTo>
                <a:lnTo>
                  <a:pt x="125015" y="241102"/>
                </a:lnTo>
                <a:lnTo>
                  <a:pt x="116086" y="232172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152430" y="1071562"/>
            <a:ext cx="178594" cy="35720"/>
          </a:xfrm>
          <a:custGeom>
            <a:avLst/>
            <a:gdLst/>
            <a:ahLst/>
            <a:cxnLst/>
            <a:rect l="0" t="0" r="0" b="0"/>
            <a:pathLst>
              <a:path w="178594" h="35720">
                <a:moveTo>
                  <a:pt x="0" y="35719"/>
                </a:moveTo>
                <a:lnTo>
                  <a:pt x="8929" y="3571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17860"/>
                </a:lnTo>
                <a:lnTo>
                  <a:pt x="107156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95305" y="1143000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80367" y="0"/>
                </a:moveTo>
                <a:lnTo>
                  <a:pt x="80367" y="8930"/>
                </a:lnTo>
                <a:lnTo>
                  <a:pt x="71437" y="35719"/>
                </a:lnTo>
                <a:lnTo>
                  <a:pt x="53578" y="62508"/>
                </a:lnTo>
                <a:lnTo>
                  <a:pt x="44648" y="98227"/>
                </a:lnTo>
                <a:lnTo>
                  <a:pt x="26789" y="125016"/>
                </a:lnTo>
                <a:lnTo>
                  <a:pt x="8929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29" y="160734"/>
                </a:lnTo>
                <a:lnTo>
                  <a:pt x="892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482828" y="928687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17860" y="80368"/>
                </a:lnTo>
                <a:lnTo>
                  <a:pt x="17860" y="116086"/>
                </a:lnTo>
                <a:lnTo>
                  <a:pt x="17860" y="133946"/>
                </a:lnTo>
                <a:lnTo>
                  <a:pt x="17860" y="151805"/>
                </a:lnTo>
                <a:lnTo>
                  <a:pt x="17860" y="16966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  <a:lnTo>
                  <a:pt x="17860" y="16073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393531" y="910828"/>
            <a:ext cx="312540" cy="232173"/>
          </a:xfrm>
          <a:custGeom>
            <a:avLst/>
            <a:gdLst/>
            <a:ahLst/>
            <a:cxnLst/>
            <a:rect l="0" t="0" r="0" b="0"/>
            <a:pathLst>
              <a:path w="312540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9297" y="17859"/>
                </a:lnTo>
                <a:lnTo>
                  <a:pt x="133946" y="17859"/>
                </a:lnTo>
                <a:lnTo>
                  <a:pt x="169664" y="8930"/>
                </a:lnTo>
                <a:lnTo>
                  <a:pt x="205383" y="8930"/>
                </a:lnTo>
                <a:lnTo>
                  <a:pt x="232172" y="8930"/>
                </a:lnTo>
                <a:lnTo>
                  <a:pt x="250032" y="8930"/>
                </a:lnTo>
                <a:lnTo>
                  <a:pt x="250032" y="17859"/>
                </a:lnTo>
                <a:lnTo>
                  <a:pt x="232172" y="26789"/>
                </a:lnTo>
                <a:lnTo>
                  <a:pt x="205383" y="44648"/>
                </a:lnTo>
                <a:lnTo>
                  <a:pt x="160735" y="62508"/>
                </a:lnTo>
                <a:lnTo>
                  <a:pt x="116086" y="89297"/>
                </a:lnTo>
                <a:lnTo>
                  <a:pt x="89297" y="107156"/>
                </a:lnTo>
                <a:lnTo>
                  <a:pt x="71438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107157" y="125016"/>
                </a:lnTo>
                <a:lnTo>
                  <a:pt x="151805" y="116086"/>
                </a:lnTo>
                <a:lnTo>
                  <a:pt x="196453" y="107156"/>
                </a:lnTo>
                <a:lnTo>
                  <a:pt x="241102" y="98227"/>
                </a:lnTo>
                <a:lnTo>
                  <a:pt x="276821" y="98227"/>
                </a:lnTo>
                <a:lnTo>
                  <a:pt x="303610" y="107156"/>
                </a:lnTo>
                <a:lnTo>
                  <a:pt x="312539" y="125016"/>
                </a:lnTo>
                <a:lnTo>
                  <a:pt x="294680" y="142875"/>
                </a:lnTo>
                <a:lnTo>
                  <a:pt x="267891" y="160734"/>
                </a:lnTo>
                <a:lnTo>
                  <a:pt x="232172" y="187523"/>
                </a:lnTo>
                <a:lnTo>
                  <a:pt x="187524" y="205383"/>
                </a:lnTo>
                <a:lnTo>
                  <a:pt x="151805" y="214313"/>
                </a:lnTo>
                <a:lnTo>
                  <a:pt x="125016" y="232172"/>
                </a:lnTo>
                <a:lnTo>
                  <a:pt x="116086" y="232172"/>
                </a:lnTo>
                <a:lnTo>
                  <a:pt x="133946" y="232172"/>
                </a:lnTo>
                <a:lnTo>
                  <a:pt x="151805" y="223242"/>
                </a:lnTo>
                <a:lnTo>
                  <a:pt x="187524" y="214313"/>
                </a:lnTo>
                <a:lnTo>
                  <a:pt x="18752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697141" y="1125141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71437" y="0"/>
                </a:moveTo>
                <a:lnTo>
                  <a:pt x="71437" y="8929"/>
                </a:lnTo>
                <a:lnTo>
                  <a:pt x="71437" y="17859"/>
                </a:lnTo>
                <a:lnTo>
                  <a:pt x="62507" y="35718"/>
                </a:lnTo>
                <a:lnTo>
                  <a:pt x="53578" y="53578"/>
                </a:lnTo>
                <a:lnTo>
                  <a:pt x="44648" y="71437"/>
                </a:lnTo>
                <a:lnTo>
                  <a:pt x="26789" y="89296"/>
                </a:lnTo>
                <a:lnTo>
                  <a:pt x="17859" y="98226"/>
                </a:lnTo>
                <a:lnTo>
                  <a:pt x="8929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956102" y="866180"/>
            <a:ext cx="142876" cy="62508"/>
          </a:xfrm>
          <a:custGeom>
            <a:avLst/>
            <a:gdLst/>
            <a:ahLst/>
            <a:cxnLst/>
            <a:rect l="0" t="0" r="0" b="0"/>
            <a:pathLst>
              <a:path w="142876" h="62508">
                <a:moveTo>
                  <a:pt x="142875" y="8929"/>
                </a:moveTo>
                <a:lnTo>
                  <a:pt x="142875" y="8929"/>
                </a:lnTo>
                <a:lnTo>
                  <a:pt x="133945" y="8929"/>
                </a:lnTo>
                <a:lnTo>
                  <a:pt x="116086" y="8929"/>
                </a:lnTo>
                <a:lnTo>
                  <a:pt x="98226" y="0"/>
                </a:lnTo>
                <a:lnTo>
                  <a:pt x="80367" y="8929"/>
                </a:lnTo>
                <a:lnTo>
                  <a:pt x="53578" y="8929"/>
                </a:lnTo>
                <a:lnTo>
                  <a:pt x="35718" y="17859"/>
                </a:lnTo>
                <a:lnTo>
                  <a:pt x="17859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8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35718"/>
                </a:lnTo>
                <a:lnTo>
                  <a:pt x="53578" y="35718"/>
                </a:lnTo>
                <a:lnTo>
                  <a:pt x="44648" y="35718"/>
                </a:lnTo>
                <a:lnTo>
                  <a:pt x="44648" y="35718"/>
                </a:lnTo>
                <a:lnTo>
                  <a:pt x="35718" y="35718"/>
                </a:lnTo>
                <a:lnTo>
                  <a:pt x="35718" y="44648"/>
                </a:lnTo>
                <a:lnTo>
                  <a:pt x="35718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902523" y="884039"/>
            <a:ext cx="169666" cy="214313"/>
          </a:xfrm>
          <a:custGeom>
            <a:avLst/>
            <a:gdLst/>
            <a:ahLst/>
            <a:cxnLst/>
            <a:rect l="0" t="0" r="0" b="0"/>
            <a:pathLst>
              <a:path w="169666" h="214313">
                <a:moveTo>
                  <a:pt x="107157" y="8930"/>
                </a:moveTo>
                <a:lnTo>
                  <a:pt x="107157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53579" y="26789"/>
                </a:lnTo>
                <a:lnTo>
                  <a:pt x="2679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35719" y="187523"/>
                </a:lnTo>
                <a:lnTo>
                  <a:pt x="71438" y="205383"/>
                </a:lnTo>
                <a:lnTo>
                  <a:pt x="116086" y="214312"/>
                </a:lnTo>
                <a:lnTo>
                  <a:pt x="169665" y="214312"/>
                </a:lnTo>
                <a:lnTo>
                  <a:pt x="16966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304359" y="964406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259711" y="884039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29375" y="937617"/>
            <a:ext cx="392907" cy="312540"/>
          </a:xfrm>
          <a:custGeom>
            <a:avLst/>
            <a:gdLst/>
            <a:ahLst/>
            <a:cxnLst/>
            <a:rect l="0" t="0" r="0" b="0"/>
            <a:pathLst>
              <a:path w="392907" h="312540">
                <a:moveTo>
                  <a:pt x="8930" y="35719"/>
                </a:move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59" y="107156"/>
                </a:lnTo>
                <a:lnTo>
                  <a:pt x="26789" y="98227"/>
                </a:lnTo>
                <a:lnTo>
                  <a:pt x="35719" y="71438"/>
                </a:lnTo>
                <a:lnTo>
                  <a:pt x="44648" y="53578"/>
                </a:lnTo>
                <a:lnTo>
                  <a:pt x="62508" y="44649"/>
                </a:lnTo>
                <a:lnTo>
                  <a:pt x="71438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107156"/>
                </a:lnTo>
                <a:lnTo>
                  <a:pt x="71438" y="133945"/>
                </a:lnTo>
                <a:lnTo>
                  <a:pt x="71438" y="142875"/>
                </a:lnTo>
                <a:lnTo>
                  <a:pt x="80367" y="142875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25016" y="107156"/>
                </a:lnTo>
                <a:lnTo>
                  <a:pt x="142875" y="80367"/>
                </a:lnTo>
                <a:lnTo>
                  <a:pt x="160734" y="53578"/>
                </a:lnTo>
                <a:lnTo>
                  <a:pt x="178594" y="26789"/>
                </a:lnTo>
                <a:lnTo>
                  <a:pt x="18752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96453" y="26789"/>
                </a:lnTo>
                <a:lnTo>
                  <a:pt x="196453" y="44649"/>
                </a:lnTo>
                <a:lnTo>
                  <a:pt x="196453" y="62508"/>
                </a:lnTo>
                <a:lnTo>
                  <a:pt x="196453" y="80367"/>
                </a:lnTo>
                <a:lnTo>
                  <a:pt x="205383" y="89297"/>
                </a:lnTo>
                <a:lnTo>
                  <a:pt x="214313" y="98227"/>
                </a:lnTo>
                <a:lnTo>
                  <a:pt x="223242" y="98227"/>
                </a:lnTo>
                <a:lnTo>
                  <a:pt x="232172" y="89297"/>
                </a:lnTo>
                <a:lnTo>
                  <a:pt x="250031" y="80367"/>
                </a:lnTo>
                <a:lnTo>
                  <a:pt x="258961" y="62508"/>
                </a:lnTo>
                <a:lnTo>
                  <a:pt x="258961" y="53578"/>
                </a:lnTo>
                <a:lnTo>
                  <a:pt x="258961" y="53578"/>
                </a:lnTo>
                <a:lnTo>
                  <a:pt x="258961" y="62508"/>
                </a:lnTo>
                <a:lnTo>
                  <a:pt x="258961" y="80367"/>
                </a:lnTo>
                <a:lnTo>
                  <a:pt x="250031" y="107156"/>
                </a:lnTo>
                <a:lnTo>
                  <a:pt x="241102" y="142875"/>
                </a:lnTo>
                <a:lnTo>
                  <a:pt x="241102" y="169664"/>
                </a:lnTo>
                <a:lnTo>
                  <a:pt x="241102" y="205383"/>
                </a:lnTo>
                <a:lnTo>
                  <a:pt x="241102" y="241102"/>
                </a:lnTo>
                <a:lnTo>
                  <a:pt x="241102" y="267891"/>
                </a:lnTo>
                <a:lnTo>
                  <a:pt x="241102" y="294680"/>
                </a:lnTo>
                <a:lnTo>
                  <a:pt x="232172" y="303610"/>
                </a:lnTo>
                <a:lnTo>
                  <a:pt x="223242" y="312539"/>
                </a:lnTo>
                <a:lnTo>
                  <a:pt x="214313" y="312539"/>
                </a:lnTo>
                <a:lnTo>
                  <a:pt x="205383" y="294680"/>
                </a:lnTo>
                <a:lnTo>
                  <a:pt x="196453" y="276820"/>
                </a:lnTo>
                <a:lnTo>
                  <a:pt x="196453" y="232172"/>
                </a:lnTo>
                <a:lnTo>
                  <a:pt x="205383" y="187524"/>
                </a:lnTo>
                <a:lnTo>
                  <a:pt x="214313" y="133945"/>
                </a:lnTo>
                <a:lnTo>
                  <a:pt x="232172" y="89297"/>
                </a:lnTo>
                <a:lnTo>
                  <a:pt x="258961" y="53578"/>
                </a:lnTo>
                <a:lnTo>
                  <a:pt x="276820" y="26789"/>
                </a:lnTo>
                <a:lnTo>
                  <a:pt x="303609" y="8930"/>
                </a:lnTo>
                <a:lnTo>
                  <a:pt x="330398" y="0"/>
                </a:lnTo>
                <a:lnTo>
                  <a:pt x="357188" y="0"/>
                </a:lnTo>
                <a:lnTo>
                  <a:pt x="375047" y="8930"/>
                </a:lnTo>
                <a:lnTo>
                  <a:pt x="392906" y="17859"/>
                </a:lnTo>
                <a:lnTo>
                  <a:pt x="392906" y="35719"/>
                </a:lnTo>
                <a:lnTo>
                  <a:pt x="383977" y="53578"/>
                </a:lnTo>
                <a:lnTo>
                  <a:pt x="366117" y="80367"/>
                </a:lnTo>
                <a:lnTo>
                  <a:pt x="339328" y="98227"/>
                </a:lnTo>
                <a:lnTo>
                  <a:pt x="312539" y="116086"/>
                </a:lnTo>
                <a:lnTo>
                  <a:pt x="285750" y="125016"/>
                </a:lnTo>
                <a:lnTo>
                  <a:pt x="276820" y="116086"/>
                </a:lnTo>
                <a:lnTo>
                  <a:pt x="267891" y="107156"/>
                </a:lnTo>
                <a:lnTo>
                  <a:pt x="285750" y="80367"/>
                </a:lnTo>
                <a:lnTo>
                  <a:pt x="303609" y="53578"/>
                </a:lnTo>
                <a:lnTo>
                  <a:pt x="30360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893719" y="892969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35719" y="26789"/>
                </a:moveTo>
                <a:lnTo>
                  <a:pt x="2678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35719" y="133945"/>
                </a:lnTo>
                <a:lnTo>
                  <a:pt x="44648" y="125015"/>
                </a:lnTo>
                <a:lnTo>
                  <a:pt x="53578" y="98226"/>
                </a:lnTo>
                <a:lnTo>
                  <a:pt x="62508" y="80367"/>
                </a:lnTo>
                <a:lnTo>
                  <a:pt x="80367" y="53578"/>
                </a:lnTo>
                <a:lnTo>
                  <a:pt x="98226" y="35718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4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018734" y="919758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35719" y="53578"/>
                </a:moveTo>
                <a:lnTo>
                  <a:pt x="26789" y="6250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16086"/>
                </a:lnTo>
                <a:lnTo>
                  <a:pt x="53579" y="116086"/>
                </a:lnTo>
                <a:lnTo>
                  <a:pt x="71438" y="116086"/>
                </a:lnTo>
                <a:lnTo>
                  <a:pt x="89297" y="107156"/>
                </a:lnTo>
                <a:lnTo>
                  <a:pt x="107157" y="9822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07157" y="53578"/>
                </a:lnTo>
                <a:lnTo>
                  <a:pt x="98227" y="35718"/>
                </a:lnTo>
                <a:lnTo>
                  <a:pt x="80368" y="17859"/>
                </a:lnTo>
                <a:lnTo>
                  <a:pt x="62508" y="8929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197328" y="95547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161609" y="910828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26789" y="44648"/>
                </a:moveTo>
                <a:lnTo>
                  <a:pt x="17860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98227"/>
                </a:lnTo>
                <a:lnTo>
                  <a:pt x="35719" y="107156"/>
                </a:lnTo>
                <a:lnTo>
                  <a:pt x="62508" y="116086"/>
                </a:lnTo>
                <a:lnTo>
                  <a:pt x="80368" y="11608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25016" y="98227"/>
                </a:lnTo>
                <a:lnTo>
                  <a:pt x="133946" y="80367"/>
                </a:lnTo>
                <a:lnTo>
                  <a:pt x="133946" y="62508"/>
                </a:lnTo>
                <a:lnTo>
                  <a:pt x="133946" y="35719"/>
                </a:lnTo>
                <a:lnTo>
                  <a:pt x="125016" y="26789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313414" y="803672"/>
            <a:ext cx="607220" cy="223243"/>
          </a:xfrm>
          <a:custGeom>
            <a:avLst/>
            <a:gdLst/>
            <a:ahLst/>
            <a:cxnLst/>
            <a:rect l="0" t="0" r="0" b="0"/>
            <a:pathLst>
              <a:path w="607220" h="223243">
                <a:moveTo>
                  <a:pt x="0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26789" y="169664"/>
                </a:lnTo>
                <a:lnTo>
                  <a:pt x="35719" y="169664"/>
                </a:lnTo>
                <a:lnTo>
                  <a:pt x="62508" y="160734"/>
                </a:lnTo>
                <a:lnTo>
                  <a:pt x="80367" y="151804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25016" y="125015"/>
                </a:lnTo>
                <a:lnTo>
                  <a:pt x="125016" y="125015"/>
                </a:lnTo>
                <a:lnTo>
                  <a:pt x="107156" y="125015"/>
                </a:lnTo>
                <a:lnTo>
                  <a:pt x="89297" y="133945"/>
                </a:lnTo>
                <a:lnTo>
                  <a:pt x="71438" y="151804"/>
                </a:lnTo>
                <a:lnTo>
                  <a:pt x="53578" y="160734"/>
                </a:lnTo>
                <a:lnTo>
                  <a:pt x="35719" y="178594"/>
                </a:lnTo>
                <a:lnTo>
                  <a:pt x="26789" y="196453"/>
                </a:lnTo>
                <a:lnTo>
                  <a:pt x="35719" y="205383"/>
                </a:lnTo>
                <a:lnTo>
                  <a:pt x="44649" y="214312"/>
                </a:lnTo>
                <a:lnTo>
                  <a:pt x="62508" y="223242"/>
                </a:lnTo>
                <a:lnTo>
                  <a:pt x="80367" y="223242"/>
                </a:lnTo>
                <a:lnTo>
                  <a:pt x="107156" y="214312"/>
                </a:lnTo>
                <a:lnTo>
                  <a:pt x="125016" y="205383"/>
                </a:lnTo>
                <a:lnTo>
                  <a:pt x="151805" y="187523"/>
                </a:lnTo>
                <a:lnTo>
                  <a:pt x="169664" y="169664"/>
                </a:lnTo>
                <a:lnTo>
                  <a:pt x="196453" y="160734"/>
                </a:lnTo>
                <a:lnTo>
                  <a:pt x="205383" y="142875"/>
                </a:lnTo>
                <a:lnTo>
                  <a:pt x="214313" y="133945"/>
                </a:lnTo>
                <a:lnTo>
                  <a:pt x="223242" y="133945"/>
                </a:lnTo>
                <a:lnTo>
                  <a:pt x="223242" y="133945"/>
                </a:lnTo>
                <a:lnTo>
                  <a:pt x="214313" y="142875"/>
                </a:lnTo>
                <a:lnTo>
                  <a:pt x="214313" y="151804"/>
                </a:lnTo>
                <a:lnTo>
                  <a:pt x="205383" y="160734"/>
                </a:lnTo>
                <a:lnTo>
                  <a:pt x="196453" y="169664"/>
                </a:lnTo>
                <a:lnTo>
                  <a:pt x="196453" y="178594"/>
                </a:lnTo>
                <a:lnTo>
                  <a:pt x="196453" y="187523"/>
                </a:lnTo>
                <a:lnTo>
                  <a:pt x="205383" y="187523"/>
                </a:lnTo>
                <a:lnTo>
                  <a:pt x="214313" y="187523"/>
                </a:lnTo>
                <a:lnTo>
                  <a:pt x="232172" y="187523"/>
                </a:lnTo>
                <a:lnTo>
                  <a:pt x="241102" y="178594"/>
                </a:lnTo>
                <a:lnTo>
                  <a:pt x="258961" y="169664"/>
                </a:lnTo>
                <a:lnTo>
                  <a:pt x="267891" y="160734"/>
                </a:lnTo>
                <a:lnTo>
                  <a:pt x="285750" y="151804"/>
                </a:lnTo>
                <a:lnTo>
                  <a:pt x="285750" y="151804"/>
                </a:lnTo>
                <a:lnTo>
                  <a:pt x="285750" y="151804"/>
                </a:lnTo>
                <a:lnTo>
                  <a:pt x="285750" y="160734"/>
                </a:lnTo>
                <a:lnTo>
                  <a:pt x="276820" y="169664"/>
                </a:lnTo>
                <a:lnTo>
                  <a:pt x="276820" y="178594"/>
                </a:lnTo>
                <a:lnTo>
                  <a:pt x="276820" y="187523"/>
                </a:lnTo>
                <a:lnTo>
                  <a:pt x="276820" y="187523"/>
                </a:lnTo>
                <a:lnTo>
                  <a:pt x="276820" y="187523"/>
                </a:lnTo>
                <a:lnTo>
                  <a:pt x="285750" y="187523"/>
                </a:lnTo>
                <a:lnTo>
                  <a:pt x="303609" y="187523"/>
                </a:lnTo>
                <a:lnTo>
                  <a:pt x="312539" y="178594"/>
                </a:lnTo>
                <a:lnTo>
                  <a:pt x="330399" y="169664"/>
                </a:lnTo>
                <a:lnTo>
                  <a:pt x="339328" y="151804"/>
                </a:lnTo>
                <a:lnTo>
                  <a:pt x="357188" y="142875"/>
                </a:lnTo>
                <a:lnTo>
                  <a:pt x="357188" y="142875"/>
                </a:lnTo>
                <a:lnTo>
                  <a:pt x="366117" y="133945"/>
                </a:lnTo>
                <a:lnTo>
                  <a:pt x="366117" y="133945"/>
                </a:lnTo>
                <a:lnTo>
                  <a:pt x="375047" y="125015"/>
                </a:lnTo>
                <a:lnTo>
                  <a:pt x="375047" y="125015"/>
                </a:lnTo>
                <a:lnTo>
                  <a:pt x="375047" y="125015"/>
                </a:lnTo>
                <a:lnTo>
                  <a:pt x="375047" y="125015"/>
                </a:lnTo>
                <a:lnTo>
                  <a:pt x="383977" y="125015"/>
                </a:lnTo>
                <a:lnTo>
                  <a:pt x="392906" y="125015"/>
                </a:lnTo>
                <a:lnTo>
                  <a:pt x="392906" y="116086"/>
                </a:lnTo>
                <a:lnTo>
                  <a:pt x="401836" y="107156"/>
                </a:lnTo>
                <a:lnTo>
                  <a:pt x="419695" y="98226"/>
                </a:lnTo>
                <a:lnTo>
                  <a:pt x="419695" y="80367"/>
                </a:lnTo>
                <a:lnTo>
                  <a:pt x="437555" y="62508"/>
                </a:lnTo>
                <a:lnTo>
                  <a:pt x="446484" y="44648"/>
                </a:lnTo>
                <a:lnTo>
                  <a:pt x="446484" y="35719"/>
                </a:lnTo>
                <a:lnTo>
                  <a:pt x="455414" y="17859"/>
                </a:lnTo>
                <a:lnTo>
                  <a:pt x="455414" y="8929"/>
                </a:lnTo>
                <a:lnTo>
                  <a:pt x="455414" y="0"/>
                </a:lnTo>
                <a:lnTo>
                  <a:pt x="455414" y="0"/>
                </a:lnTo>
                <a:lnTo>
                  <a:pt x="446484" y="8929"/>
                </a:lnTo>
                <a:lnTo>
                  <a:pt x="437555" y="26789"/>
                </a:lnTo>
                <a:lnTo>
                  <a:pt x="437555" y="35719"/>
                </a:lnTo>
                <a:lnTo>
                  <a:pt x="428625" y="53578"/>
                </a:lnTo>
                <a:lnTo>
                  <a:pt x="428625" y="62508"/>
                </a:lnTo>
                <a:lnTo>
                  <a:pt x="428625" y="80367"/>
                </a:lnTo>
                <a:lnTo>
                  <a:pt x="446484" y="89297"/>
                </a:lnTo>
                <a:lnTo>
                  <a:pt x="455414" y="98226"/>
                </a:lnTo>
                <a:lnTo>
                  <a:pt x="473274" y="98226"/>
                </a:lnTo>
                <a:lnTo>
                  <a:pt x="491133" y="98226"/>
                </a:lnTo>
                <a:lnTo>
                  <a:pt x="500063" y="98226"/>
                </a:lnTo>
                <a:lnTo>
                  <a:pt x="508992" y="89297"/>
                </a:lnTo>
                <a:lnTo>
                  <a:pt x="517922" y="80367"/>
                </a:lnTo>
                <a:lnTo>
                  <a:pt x="526852" y="71437"/>
                </a:lnTo>
                <a:lnTo>
                  <a:pt x="526852" y="62508"/>
                </a:lnTo>
                <a:lnTo>
                  <a:pt x="535781" y="62508"/>
                </a:lnTo>
                <a:lnTo>
                  <a:pt x="526852" y="53578"/>
                </a:lnTo>
                <a:lnTo>
                  <a:pt x="526852" y="53578"/>
                </a:lnTo>
                <a:lnTo>
                  <a:pt x="517922" y="53578"/>
                </a:lnTo>
                <a:lnTo>
                  <a:pt x="508992" y="53578"/>
                </a:lnTo>
                <a:lnTo>
                  <a:pt x="508992" y="44648"/>
                </a:lnTo>
                <a:lnTo>
                  <a:pt x="500063" y="44648"/>
                </a:lnTo>
                <a:lnTo>
                  <a:pt x="500063" y="44648"/>
                </a:lnTo>
                <a:lnTo>
                  <a:pt x="491133" y="44648"/>
                </a:lnTo>
                <a:lnTo>
                  <a:pt x="482203" y="35719"/>
                </a:lnTo>
                <a:lnTo>
                  <a:pt x="482203" y="35719"/>
                </a:lnTo>
                <a:lnTo>
                  <a:pt x="482203" y="35719"/>
                </a:lnTo>
                <a:lnTo>
                  <a:pt x="473274" y="44648"/>
                </a:lnTo>
                <a:lnTo>
                  <a:pt x="473274" y="44648"/>
                </a:lnTo>
                <a:lnTo>
                  <a:pt x="473274" y="44648"/>
                </a:lnTo>
                <a:lnTo>
                  <a:pt x="473274" y="44648"/>
                </a:lnTo>
                <a:lnTo>
                  <a:pt x="473274" y="44648"/>
                </a:lnTo>
                <a:lnTo>
                  <a:pt x="473274" y="44648"/>
                </a:lnTo>
                <a:lnTo>
                  <a:pt x="482203" y="44648"/>
                </a:lnTo>
                <a:lnTo>
                  <a:pt x="482203" y="44648"/>
                </a:lnTo>
                <a:lnTo>
                  <a:pt x="491133" y="35719"/>
                </a:lnTo>
                <a:lnTo>
                  <a:pt x="491133" y="35719"/>
                </a:lnTo>
                <a:lnTo>
                  <a:pt x="500063" y="35719"/>
                </a:lnTo>
                <a:lnTo>
                  <a:pt x="500063" y="35719"/>
                </a:lnTo>
                <a:lnTo>
                  <a:pt x="500063" y="35719"/>
                </a:lnTo>
                <a:lnTo>
                  <a:pt x="500063" y="35719"/>
                </a:lnTo>
                <a:lnTo>
                  <a:pt x="500063" y="35719"/>
                </a:lnTo>
                <a:lnTo>
                  <a:pt x="508992" y="35719"/>
                </a:lnTo>
                <a:lnTo>
                  <a:pt x="508992" y="35719"/>
                </a:lnTo>
                <a:lnTo>
                  <a:pt x="508992" y="35719"/>
                </a:lnTo>
                <a:lnTo>
                  <a:pt x="517922" y="26789"/>
                </a:lnTo>
                <a:lnTo>
                  <a:pt x="526852" y="26789"/>
                </a:lnTo>
                <a:lnTo>
                  <a:pt x="535781" y="35719"/>
                </a:lnTo>
                <a:lnTo>
                  <a:pt x="544711" y="44648"/>
                </a:lnTo>
                <a:lnTo>
                  <a:pt x="562570" y="53578"/>
                </a:lnTo>
                <a:lnTo>
                  <a:pt x="580430" y="71437"/>
                </a:lnTo>
                <a:lnTo>
                  <a:pt x="589359" y="89297"/>
                </a:lnTo>
                <a:lnTo>
                  <a:pt x="598289" y="107156"/>
                </a:lnTo>
                <a:lnTo>
                  <a:pt x="607219" y="116086"/>
                </a:lnTo>
                <a:lnTo>
                  <a:pt x="598289" y="125015"/>
                </a:lnTo>
                <a:lnTo>
                  <a:pt x="589359" y="133945"/>
                </a:lnTo>
                <a:lnTo>
                  <a:pt x="571500" y="133945"/>
                </a:lnTo>
                <a:lnTo>
                  <a:pt x="544711" y="133945"/>
                </a:lnTo>
                <a:lnTo>
                  <a:pt x="517922" y="125015"/>
                </a:lnTo>
                <a:lnTo>
                  <a:pt x="482203" y="116086"/>
                </a:lnTo>
                <a:lnTo>
                  <a:pt x="48220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483078" y="750094"/>
            <a:ext cx="500064" cy="53579"/>
          </a:xfrm>
          <a:custGeom>
            <a:avLst/>
            <a:gdLst/>
            <a:ahLst/>
            <a:cxnLst/>
            <a:rect l="0" t="0" r="0" b="0"/>
            <a:pathLst>
              <a:path w="500064" h="53579">
                <a:moveTo>
                  <a:pt x="0" y="0"/>
                </a:moveTo>
                <a:lnTo>
                  <a:pt x="17860" y="0"/>
                </a:lnTo>
                <a:lnTo>
                  <a:pt x="53578" y="0"/>
                </a:lnTo>
                <a:lnTo>
                  <a:pt x="98227" y="8929"/>
                </a:lnTo>
                <a:lnTo>
                  <a:pt x="169664" y="17859"/>
                </a:lnTo>
                <a:lnTo>
                  <a:pt x="241102" y="35718"/>
                </a:lnTo>
                <a:lnTo>
                  <a:pt x="312539" y="44648"/>
                </a:lnTo>
                <a:lnTo>
                  <a:pt x="383977" y="53578"/>
                </a:lnTo>
                <a:lnTo>
                  <a:pt x="446485" y="53578"/>
                </a:lnTo>
                <a:lnTo>
                  <a:pt x="500063" y="53578"/>
                </a:lnTo>
                <a:lnTo>
                  <a:pt x="500063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545211" y="1437679"/>
            <a:ext cx="258962" cy="294681"/>
          </a:xfrm>
          <a:custGeom>
            <a:avLst/>
            <a:gdLst/>
            <a:ahLst/>
            <a:cxnLst/>
            <a:rect l="0" t="0" r="0" b="0"/>
            <a:pathLst>
              <a:path w="258962" h="294681">
                <a:moveTo>
                  <a:pt x="205383" y="44649"/>
                </a:moveTo>
                <a:lnTo>
                  <a:pt x="205383" y="44649"/>
                </a:lnTo>
                <a:lnTo>
                  <a:pt x="205383" y="44649"/>
                </a:lnTo>
                <a:lnTo>
                  <a:pt x="196453" y="35719"/>
                </a:lnTo>
                <a:lnTo>
                  <a:pt x="196453" y="26790"/>
                </a:lnTo>
                <a:lnTo>
                  <a:pt x="187523" y="26790"/>
                </a:lnTo>
                <a:lnTo>
                  <a:pt x="178594" y="17860"/>
                </a:lnTo>
                <a:lnTo>
                  <a:pt x="160734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17860"/>
                </a:lnTo>
                <a:lnTo>
                  <a:pt x="62508" y="44649"/>
                </a:lnTo>
                <a:lnTo>
                  <a:pt x="35719" y="80368"/>
                </a:lnTo>
                <a:lnTo>
                  <a:pt x="17859" y="125016"/>
                </a:lnTo>
                <a:lnTo>
                  <a:pt x="0" y="169665"/>
                </a:lnTo>
                <a:lnTo>
                  <a:pt x="0" y="205383"/>
                </a:lnTo>
                <a:lnTo>
                  <a:pt x="17859" y="241102"/>
                </a:lnTo>
                <a:lnTo>
                  <a:pt x="44648" y="267891"/>
                </a:lnTo>
                <a:lnTo>
                  <a:pt x="89297" y="285750"/>
                </a:lnTo>
                <a:lnTo>
                  <a:pt x="133945" y="294680"/>
                </a:lnTo>
                <a:lnTo>
                  <a:pt x="178594" y="294680"/>
                </a:lnTo>
                <a:lnTo>
                  <a:pt x="223242" y="285750"/>
                </a:lnTo>
                <a:lnTo>
                  <a:pt x="250031" y="285750"/>
                </a:lnTo>
                <a:lnTo>
                  <a:pt x="258961" y="276821"/>
                </a:lnTo>
                <a:lnTo>
                  <a:pt x="258961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55977" y="1419820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25016"/>
                </a:lnTo>
                <a:lnTo>
                  <a:pt x="17859" y="160734"/>
                </a:lnTo>
                <a:lnTo>
                  <a:pt x="17859" y="196453"/>
                </a:lnTo>
                <a:lnTo>
                  <a:pt x="17859" y="223242"/>
                </a:lnTo>
                <a:lnTo>
                  <a:pt x="17859" y="25003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58961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848820" y="1428750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89297" y="0"/>
                </a:moveTo>
                <a:lnTo>
                  <a:pt x="80368" y="0"/>
                </a:lnTo>
                <a:lnTo>
                  <a:pt x="80368" y="17859"/>
                </a:lnTo>
                <a:lnTo>
                  <a:pt x="71438" y="35719"/>
                </a:lnTo>
                <a:lnTo>
                  <a:pt x="53578" y="71437"/>
                </a:lnTo>
                <a:lnTo>
                  <a:pt x="44649" y="98226"/>
                </a:lnTo>
                <a:lnTo>
                  <a:pt x="26789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893469" y="1678781"/>
            <a:ext cx="223243" cy="44649"/>
          </a:xfrm>
          <a:custGeom>
            <a:avLst/>
            <a:gdLst/>
            <a:ahLst/>
            <a:cxnLst/>
            <a:rect l="0" t="0" r="0" b="0"/>
            <a:pathLst>
              <a:path w="223243" h="4464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35719" y="35719"/>
                </a:lnTo>
                <a:lnTo>
                  <a:pt x="71437" y="26789"/>
                </a:lnTo>
                <a:lnTo>
                  <a:pt x="125015" y="8930"/>
                </a:lnTo>
                <a:lnTo>
                  <a:pt x="169664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116711" y="1678781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142875" y="0"/>
                </a:moveTo>
                <a:lnTo>
                  <a:pt x="142875" y="8930"/>
                </a:lnTo>
                <a:lnTo>
                  <a:pt x="142875" y="26789"/>
                </a:lnTo>
                <a:lnTo>
                  <a:pt x="133945" y="44648"/>
                </a:lnTo>
                <a:lnTo>
                  <a:pt x="125016" y="80367"/>
                </a:lnTo>
                <a:lnTo>
                  <a:pt x="116086" y="116086"/>
                </a:lnTo>
                <a:lnTo>
                  <a:pt x="98227" y="160734"/>
                </a:lnTo>
                <a:lnTo>
                  <a:pt x="62508" y="196453"/>
                </a:lnTo>
                <a:lnTo>
                  <a:pt x="26789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429250" y="1375172"/>
            <a:ext cx="232173" cy="258962"/>
          </a:xfrm>
          <a:custGeom>
            <a:avLst/>
            <a:gdLst/>
            <a:ahLst/>
            <a:cxnLst/>
            <a:rect l="0" t="0" r="0" b="0"/>
            <a:pathLst>
              <a:path w="232173" h="258962">
                <a:moveTo>
                  <a:pt x="151805" y="98226"/>
                </a:moveTo>
                <a:lnTo>
                  <a:pt x="151805" y="89297"/>
                </a:lnTo>
                <a:lnTo>
                  <a:pt x="142875" y="8929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42875" y="71437"/>
                </a:lnTo>
                <a:lnTo>
                  <a:pt x="142875" y="62507"/>
                </a:lnTo>
                <a:lnTo>
                  <a:pt x="142875" y="5357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3394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17859"/>
                </a:lnTo>
                <a:lnTo>
                  <a:pt x="44648" y="44648"/>
                </a:lnTo>
                <a:lnTo>
                  <a:pt x="26789" y="71437"/>
                </a:lnTo>
                <a:lnTo>
                  <a:pt x="8930" y="116086"/>
                </a:lnTo>
                <a:lnTo>
                  <a:pt x="0" y="160734"/>
                </a:lnTo>
                <a:lnTo>
                  <a:pt x="8930" y="196453"/>
                </a:lnTo>
                <a:lnTo>
                  <a:pt x="35719" y="232172"/>
                </a:lnTo>
                <a:lnTo>
                  <a:pt x="71438" y="250031"/>
                </a:lnTo>
                <a:lnTo>
                  <a:pt x="107156" y="258961"/>
                </a:lnTo>
                <a:lnTo>
                  <a:pt x="160734" y="258961"/>
                </a:lnTo>
                <a:lnTo>
                  <a:pt x="196453" y="250031"/>
                </a:lnTo>
                <a:lnTo>
                  <a:pt x="232172" y="232172"/>
                </a:lnTo>
                <a:lnTo>
                  <a:pt x="232172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759648" y="1339453"/>
            <a:ext cx="267892" cy="241102"/>
          </a:xfrm>
          <a:custGeom>
            <a:avLst/>
            <a:gdLst/>
            <a:ahLst/>
            <a:cxnLst/>
            <a:rect l="0" t="0" r="0" b="0"/>
            <a:pathLst>
              <a:path w="267892" h="241102">
                <a:moveTo>
                  <a:pt x="26790" y="44649"/>
                </a:moveTo>
                <a:lnTo>
                  <a:pt x="17860" y="4464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17860" y="26789"/>
                </a:lnTo>
                <a:lnTo>
                  <a:pt x="26790" y="17860"/>
                </a:lnTo>
                <a:lnTo>
                  <a:pt x="53579" y="8930"/>
                </a:lnTo>
                <a:lnTo>
                  <a:pt x="89297" y="8930"/>
                </a:lnTo>
                <a:lnTo>
                  <a:pt x="125016" y="0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87524" y="26789"/>
                </a:lnTo>
                <a:lnTo>
                  <a:pt x="169665" y="44649"/>
                </a:lnTo>
                <a:lnTo>
                  <a:pt x="142875" y="62508"/>
                </a:lnTo>
                <a:lnTo>
                  <a:pt x="107157" y="80367"/>
                </a:lnTo>
                <a:lnTo>
                  <a:pt x="71438" y="98226"/>
                </a:lnTo>
                <a:lnTo>
                  <a:pt x="44649" y="107156"/>
                </a:lnTo>
                <a:lnTo>
                  <a:pt x="26790" y="116086"/>
                </a:lnTo>
                <a:lnTo>
                  <a:pt x="26790" y="116086"/>
                </a:lnTo>
                <a:lnTo>
                  <a:pt x="35719" y="116086"/>
                </a:lnTo>
                <a:lnTo>
                  <a:pt x="71438" y="116086"/>
                </a:lnTo>
                <a:lnTo>
                  <a:pt x="107157" y="116086"/>
                </a:lnTo>
                <a:lnTo>
                  <a:pt x="151805" y="116086"/>
                </a:lnTo>
                <a:lnTo>
                  <a:pt x="196454" y="125016"/>
                </a:lnTo>
                <a:lnTo>
                  <a:pt x="232172" y="133945"/>
                </a:lnTo>
                <a:lnTo>
                  <a:pt x="258961" y="151805"/>
                </a:lnTo>
                <a:lnTo>
                  <a:pt x="267891" y="160734"/>
                </a:lnTo>
                <a:lnTo>
                  <a:pt x="258961" y="187523"/>
                </a:lnTo>
                <a:lnTo>
                  <a:pt x="241102" y="205383"/>
                </a:lnTo>
                <a:lnTo>
                  <a:pt x="205383" y="223242"/>
                </a:lnTo>
                <a:lnTo>
                  <a:pt x="169665" y="232172"/>
                </a:lnTo>
                <a:lnTo>
                  <a:pt x="142875" y="241101"/>
                </a:lnTo>
                <a:lnTo>
                  <a:pt x="116086" y="241101"/>
                </a:lnTo>
                <a:lnTo>
                  <a:pt x="107157" y="232172"/>
                </a:lnTo>
                <a:lnTo>
                  <a:pt x="107157" y="214312"/>
                </a:lnTo>
                <a:lnTo>
                  <a:pt x="107157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706070" y="1616273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12" name="Freeform 38911"/>
          <p:cNvSpPr/>
          <p:nvPr/>
        </p:nvSpPr>
        <p:spPr bwMode="auto">
          <a:xfrm>
            <a:off x="4795242" y="1777008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13" name="Freeform 38912"/>
          <p:cNvSpPr/>
          <p:nvPr/>
        </p:nvSpPr>
        <p:spPr bwMode="auto">
          <a:xfrm>
            <a:off x="5947172" y="1660922"/>
            <a:ext cx="258962" cy="285751"/>
          </a:xfrm>
          <a:custGeom>
            <a:avLst/>
            <a:gdLst/>
            <a:ahLst/>
            <a:cxnLst/>
            <a:rect l="0" t="0" r="0" b="0"/>
            <a:pathLst>
              <a:path w="258962" h="285751">
                <a:moveTo>
                  <a:pt x="133945" y="133945"/>
                </a:moveTo>
                <a:lnTo>
                  <a:pt x="133945" y="133945"/>
                </a:lnTo>
                <a:lnTo>
                  <a:pt x="125016" y="125015"/>
                </a:lnTo>
                <a:lnTo>
                  <a:pt x="125016" y="125015"/>
                </a:lnTo>
                <a:lnTo>
                  <a:pt x="125016" y="107156"/>
                </a:lnTo>
                <a:lnTo>
                  <a:pt x="116086" y="107156"/>
                </a:lnTo>
                <a:lnTo>
                  <a:pt x="107156" y="98226"/>
                </a:lnTo>
                <a:lnTo>
                  <a:pt x="98226" y="89297"/>
                </a:lnTo>
                <a:lnTo>
                  <a:pt x="80367" y="80367"/>
                </a:lnTo>
                <a:lnTo>
                  <a:pt x="71437" y="89297"/>
                </a:lnTo>
                <a:lnTo>
                  <a:pt x="53578" y="98226"/>
                </a:lnTo>
                <a:lnTo>
                  <a:pt x="35719" y="116086"/>
                </a:lnTo>
                <a:lnTo>
                  <a:pt x="17859" y="151804"/>
                </a:lnTo>
                <a:lnTo>
                  <a:pt x="8930" y="178593"/>
                </a:lnTo>
                <a:lnTo>
                  <a:pt x="0" y="214312"/>
                </a:lnTo>
                <a:lnTo>
                  <a:pt x="8930" y="241101"/>
                </a:lnTo>
                <a:lnTo>
                  <a:pt x="17859" y="258961"/>
                </a:lnTo>
                <a:lnTo>
                  <a:pt x="35719" y="267890"/>
                </a:lnTo>
                <a:lnTo>
                  <a:pt x="62508" y="258961"/>
                </a:lnTo>
                <a:lnTo>
                  <a:pt x="89297" y="250031"/>
                </a:lnTo>
                <a:lnTo>
                  <a:pt x="116086" y="232172"/>
                </a:lnTo>
                <a:lnTo>
                  <a:pt x="151805" y="205382"/>
                </a:lnTo>
                <a:lnTo>
                  <a:pt x="169664" y="178593"/>
                </a:lnTo>
                <a:lnTo>
                  <a:pt x="178594" y="142875"/>
                </a:lnTo>
                <a:lnTo>
                  <a:pt x="178594" y="107156"/>
                </a:lnTo>
                <a:lnTo>
                  <a:pt x="178594" y="71437"/>
                </a:lnTo>
                <a:lnTo>
                  <a:pt x="169664" y="35718"/>
                </a:lnTo>
                <a:lnTo>
                  <a:pt x="160734" y="8929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17859"/>
                </a:lnTo>
                <a:lnTo>
                  <a:pt x="142875" y="44648"/>
                </a:lnTo>
                <a:lnTo>
                  <a:pt x="142875" y="80367"/>
                </a:lnTo>
                <a:lnTo>
                  <a:pt x="142875" y="125015"/>
                </a:lnTo>
                <a:lnTo>
                  <a:pt x="151805" y="169664"/>
                </a:lnTo>
                <a:lnTo>
                  <a:pt x="160734" y="214312"/>
                </a:lnTo>
                <a:lnTo>
                  <a:pt x="178594" y="241101"/>
                </a:lnTo>
                <a:lnTo>
                  <a:pt x="187523" y="267890"/>
                </a:lnTo>
                <a:lnTo>
                  <a:pt x="205383" y="285750"/>
                </a:lnTo>
                <a:lnTo>
                  <a:pt x="223242" y="285750"/>
                </a:lnTo>
                <a:lnTo>
                  <a:pt x="241101" y="285750"/>
                </a:lnTo>
                <a:lnTo>
                  <a:pt x="250031" y="267890"/>
                </a:lnTo>
                <a:lnTo>
                  <a:pt x="258961" y="241101"/>
                </a:lnTo>
                <a:lnTo>
                  <a:pt x="258961" y="214312"/>
                </a:lnTo>
                <a:lnTo>
                  <a:pt x="258961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16" name="Freeform 38915"/>
          <p:cNvSpPr/>
          <p:nvPr/>
        </p:nvSpPr>
        <p:spPr bwMode="auto">
          <a:xfrm>
            <a:off x="6215063" y="1741289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35718" y="125015"/>
                </a:lnTo>
                <a:lnTo>
                  <a:pt x="44648" y="107156"/>
                </a:lnTo>
                <a:lnTo>
                  <a:pt x="44648" y="80367"/>
                </a:lnTo>
                <a:lnTo>
                  <a:pt x="53578" y="53578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7" y="62508"/>
                </a:lnTo>
                <a:lnTo>
                  <a:pt x="62507" y="89297"/>
                </a:lnTo>
                <a:lnTo>
                  <a:pt x="71437" y="125015"/>
                </a:lnTo>
                <a:lnTo>
                  <a:pt x="80367" y="151805"/>
                </a:lnTo>
                <a:lnTo>
                  <a:pt x="89296" y="169664"/>
                </a:lnTo>
                <a:lnTo>
                  <a:pt x="98226" y="187523"/>
                </a:lnTo>
                <a:lnTo>
                  <a:pt x="116085" y="187523"/>
                </a:lnTo>
                <a:lnTo>
                  <a:pt x="125015" y="187523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17" name="Freeform 38916"/>
          <p:cNvSpPr/>
          <p:nvPr/>
        </p:nvSpPr>
        <p:spPr bwMode="auto">
          <a:xfrm>
            <a:off x="6349008" y="1741289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0" y="10715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26789" y="98226"/>
                </a:lnTo>
                <a:lnTo>
                  <a:pt x="44648" y="89297"/>
                </a:lnTo>
                <a:lnTo>
                  <a:pt x="62508" y="71437"/>
                </a:lnTo>
                <a:lnTo>
                  <a:pt x="71437" y="53578"/>
                </a:lnTo>
                <a:lnTo>
                  <a:pt x="80367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35719"/>
                </a:lnTo>
                <a:lnTo>
                  <a:pt x="35719" y="71437"/>
                </a:lnTo>
                <a:lnTo>
                  <a:pt x="26789" y="98226"/>
                </a:lnTo>
                <a:lnTo>
                  <a:pt x="26789" y="133945"/>
                </a:lnTo>
                <a:lnTo>
                  <a:pt x="44648" y="151805"/>
                </a:lnTo>
                <a:lnTo>
                  <a:pt x="53578" y="169664"/>
                </a:lnTo>
                <a:lnTo>
                  <a:pt x="80367" y="169664"/>
                </a:lnTo>
                <a:lnTo>
                  <a:pt x="107156" y="169664"/>
                </a:lnTo>
                <a:lnTo>
                  <a:pt x="133945" y="160734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18" name="Freeform 38917"/>
          <p:cNvSpPr/>
          <p:nvPr/>
        </p:nvSpPr>
        <p:spPr bwMode="auto">
          <a:xfrm>
            <a:off x="6777633" y="1589484"/>
            <a:ext cx="258962" cy="223243"/>
          </a:xfrm>
          <a:custGeom>
            <a:avLst/>
            <a:gdLst/>
            <a:ahLst/>
            <a:cxnLst/>
            <a:rect l="0" t="0" r="0" b="0"/>
            <a:pathLst>
              <a:path w="258962" h="223243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05383"/>
                </a:lnTo>
                <a:lnTo>
                  <a:pt x="17859" y="187524"/>
                </a:lnTo>
                <a:lnTo>
                  <a:pt x="26789" y="160735"/>
                </a:lnTo>
                <a:lnTo>
                  <a:pt x="26789" y="125016"/>
                </a:lnTo>
                <a:lnTo>
                  <a:pt x="35719" y="89297"/>
                </a:lnTo>
                <a:lnTo>
                  <a:pt x="44648" y="53578"/>
                </a:lnTo>
                <a:lnTo>
                  <a:pt x="53578" y="3571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44649"/>
                </a:lnTo>
                <a:lnTo>
                  <a:pt x="98226" y="71438"/>
                </a:lnTo>
                <a:lnTo>
                  <a:pt x="107156" y="107156"/>
                </a:lnTo>
                <a:lnTo>
                  <a:pt x="107156" y="142875"/>
                </a:lnTo>
                <a:lnTo>
                  <a:pt x="107156" y="169664"/>
                </a:lnTo>
                <a:lnTo>
                  <a:pt x="107156" y="19645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05383"/>
                </a:lnTo>
                <a:lnTo>
                  <a:pt x="107156" y="187524"/>
                </a:lnTo>
                <a:lnTo>
                  <a:pt x="116086" y="160735"/>
                </a:lnTo>
                <a:lnTo>
                  <a:pt x="125015" y="116086"/>
                </a:lnTo>
                <a:lnTo>
                  <a:pt x="133945" y="80367"/>
                </a:lnTo>
                <a:lnTo>
                  <a:pt x="151805" y="35719"/>
                </a:lnTo>
                <a:lnTo>
                  <a:pt x="160734" y="8930"/>
                </a:lnTo>
                <a:lnTo>
                  <a:pt x="178594" y="0"/>
                </a:lnTo>
                <a:lnTo>
                  <a:pt x="187523" y="17860"/>
                </a:lnTo>
                <a:lnTo>
                  <a:pt x="196453" y="44649"/>
                </a:lnTo>
                <a:lnTo>
                  <a:pt x="196453" y="80367"/>
                </a:lnTo>
                <a:lnTo>
                  <a:pt x="205383" y="125016"/>
                </a:lnTo>
                <a:lnTo>
                  <a:pt x="205383" y="160735"/>
                </a:lnTo>
                <a:lnTo>
                  <a:pt x="205383" y="196453"/>
                </a:lnTo>
                <a:lnTo>
                  <a:pt x="214312" y="214313"/>
                </a:lnTo>
                <a:lnTo>
                  <a:pt x="214312" y="223242"/>
                </a:lnTo>
                <a:lnTo>
                  <a:pt x="232172" y="223242"/>
                </a:lnTo>
                <a:lnTo>
                  <a:pt x="241101" y="205383"/>
                </a:lnTo>
                <a:lnTo>
                  <a:pt x="258961" y="169664"/>
                </a:lnTo>
                <a:lnTo>
                  <a:pt x="25896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19" name="Freeform 38918"/>
          <p:cNvSpPr/>
          <p:nvPr/>
        </p:nvSpPr>
        <p:spPr bwMode="auto">
          <a:xfrm>
            <a:off x="7090172" y="1473398"/>
            <a:ext cx="526852" cy="544712"/>
          </a:xfrm>
          <a:custGeom>
            <a:avLst/>
            <a:gdLst/>
            <a:ahLst/>
            <a:cxnLst/>
            <a:rect l="0" t="0" r="0" b="0"/>
            <a:pathLst>
              <a:path w="526852" h="544712">
                <a:moveTo>
                  <a:pt x="62508" y="133946"/>
                </a:moveTo>
                <a:lnTo>
                  <a:pt x="53578" y="133946"/>
                </a:lnTo>
                <a:lnTo>
                  <a:pt x="44648" y="133946"/>
                </a:lnTo>
                <a:lnTo>
                  <a:pt x="44648" y="133946"/>
                </a:lnTo>
                <a:lnTo>
                  <a:pt x="35719" y="125016"/>
                </a:lnTo>
                <a:lnTo>
                  <a:pt x="26789" y="133946"/>
                </a:lnTo>
                <a:lnTo>
                  <a:pt x="17859" y="142875"/>
                </a:lnTo>
                <a:lnTo>
                  <a:pt x="8930" y="160735"/>
                </a:lnTo>
                <a:lnTo>
                  <a:pt x="8930" y="187524"/>
                </a:lnTo>
                <a:lnTo>
                  <a:pt x="0" y="214313"/>
                </a:lnTo>
                <a:lnTo>
                  <a:pt x="0" y="250031"/>
                </a:lnTo>
                <a:lnTo>
                  <a:pt x="0" y="267891"/>
                </a:lnTo>
                <a:lnTo>
                  <a:pt x="0" y="294680"/>
                </a:lnTo>
                <a:lnTo>
                  <a:pt x="8930" y="303610"/>
                </a:lnTo>
                <a:lnTo>
                  <a:pt x="26789" y="303610"/>
                </a:lnTo>
                <a:lnTo>
                  <a:pt x="35719" y="303610"/>
                </a:lnTo>
                <a:lnTo>
                  <a:pt x="44648" y="285750"/>
                </a:lnTo>
                <a:lnTo>
                  <a:pt x="62508" y="258961"/>
                </a:lnTo>
                <a:lnTo>
                  <a:pt x="71437" y="232172"/>
                </a:lnTo>
                <a:lnTo>
                  <a:pt x="80367" y="205383"/>
                </a:lnTo>
                <a:lnTo>
                  <a:pt x="89297" y="169664"/>
                </a:lnTo>
                <a:lnTo>
                  <a:pt x="89297" y="151805"/>
                </a:lnTo>
                <a:lnTo>
                  <a:pt x="98226" y="142875"/>
                </a:lnTo>
                <a:lnTo>
                  <a:pt x="98226" y="151805"/>
                </a:lnTo>
                <a:lnTo>
                  <a:pt x="89297" y="178594"/>
                </a:lnTo>
                <a:lnTo>
                  <a:pt x="89297" y="205383"/>
                </a:lnTo>
                <a:lnTo>
                  <a:pt x="80367" y="232172"/>
                </a:lnTo>
                <a:lnTo>
                  <a:pt x="80367" y="267891"/>
                </a:lnTo>
                <a:lnTo>
                  <a:pt x="80367" y="294680"/>
                </a:lnTo>
                <a:lnTo>
                  <a:pt x="89297" y="303610"/>
                </a:lnTo>
                <a:lnTo>
                  <a:pt x="89297" y="312539"/>
                </a:lnTo>
                <a:lnTo>
                  <a:pt x="98226" y="321469"/>
                </a:lnTo>
                <a:lnTo>
                  <a:pt x="107156" y="312539"/>
                </a:lnTo>
                <a:lnTo>
                  <a:pt x="116086" y="294680"/>
                </a:lnTo>
                <a:lnTo>
                  <a:pt x="125016" y="258961"/>
                </a:lnTo>
                <a:lnTo>
                  <a:pt x="133945" y="223242"/>
                </a:lnTo>
                <a:lnTo>
                  <a:pt x="142875" y="187524"/>
                </a:lnTo>
                <a:lnTo>
                  <a:pt x="151805" y="160735"/>
                </a:lnTo>
                <a:lnTo>
                  <a:pt x="151805" y="142875"/>
                </a:lnTo>
                <a:lnTo>
                  <a:pt x="160734" y="142875"/>
                </a:lnTo>
                <a:lnTo>
                  <a:pt x="160734" y="16073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60734" y="232172"/>
                </a:lnTo>
                <a:lnTo>
                  <a:pt x="160734" y="258961"/>
                </a:lnTo>
                <a:lnTo>
                  <a:pt x="160734" y="276821"/>
                </a:lnTo>
                <a:lnTo>
                  <a:pt x="169664" y="285750"/>
                </a:lnTo>
                <a:lnTo>
                  <a:pt x="178594" y="276821"/>
                </a:lnTo>
                <a:lnTo>
                  <a:pt x="178594" y="267891"/>
                </a:lnTo>
                <a:lnTo>
                  <a:pt x="187523" y="250031"/>
                </a:lnTo>
                <a:lnTo>
                  <a:pt x="196453" y="223242"/>
                </a:lnTo>
                <a:lnTo>
                  <a:pt x="205383" y="187524"/>
                </a:lnTo>
                <a:lnTo>
                  <a:pt x="214312" y="160735"/>
                </a:lnTo>
                <a:lnTo>
                  <a:pt x="223242" y="151805"/>
                </a:lnTo>
                <a:lnTo>
                  <a:pt x="223242" y="142875"/>
                </a:lnTo>
                <a:lnTo>
                  <a:pt x="232172" y="160735"/>
                </a:lnTo>
                <a:lnTo>
                  <a:pt x="232172" y="187524"/>
                </a:lnTo>
                <a:lnTo>
                  <a:pt x="241101" y="232172"/>
                </a:lnTo>
                <a:lnTo>
                  <a:pt x="250031" y="276821"/>
                </a:lnTo>
                <a:lnTo>
                  <a:pt x="258961" y="330399"/>
                </a:lnTo>
                <a:lnTo>
                  <a:pt x="267891" y="375047"/>
                </a:lnTo>
                <a:lnTo>
                  <a:pt x="276820" y="428625"/>
                </a:lnTo>
                <a:lnTo>
                  <a:pt x="276820" y="473274"/>
                </a:lnTo>
                <a:lnTo>
                  <a:pt x="267891" y="508992"/>
                </a:lnTo>
                <a:lnTo>
                  <a:pt x="258961" y="526852"/>
                </a:lnTo>
                <a:lnTo>
                  <a:pt x="250031" y="544711"/>
                </a:lnTo>
                <a:lnTo>
                  <a:pt x="232172" y="544711"/>
                </a:lnTo>
                <a:lnTo>
                  <a:pt x="214312" y="535781"/>
                </a:lnTo>
                <a:lnTo>
                  <a:pt x="196453" y="517922"/>
                </a:lnTo>
                <a:lnTo>
                  <a:pt x="187523" y="500063"/>
                </a:lnTo>
                <a:lnTo>
                  <a:pt x="178594" y="482203"/>
                </a:lnTo>
                <a:lnTo>
                  <a:pt x="178594" y="455414"/>
                </a:lnTo>
                <a:lnTo>
                  <a:pt x="196453" y="437555"/>
                </a:lnTo>
                <a:lnTo>
                  <a:pt x="205383" y="419696"/>
                </a:lnTo>
                <a:lnTo>
                  <a:pt x="232172" y="392906"/>
                </a:lnTo>
                <a:lnTo>
                  <a:pt x="258961" y="366117"/>
                </a:lnTo>
                <a:lnTo>
                  <a:pt x="276820" y="330399"/>
                </a:lnTo>
                <a:lnTo>
                  <a:pt x="303609" y="294680"/>
                </a:lnTo>
                <a:lnTo>
                  <a:pt x="312539" y="241102"/>
                </a:lnTo>
                <a:lnTo>
                  <a:pt x="321469" y="187524"/>
                </a:lnTo>
                <a:lnTo>
                  <a:pt x="330398" y="133946"/>
                </a:lnTo>
                <a:lnTo>
                  <a:pt x="339328" y="80367"/>
                </a:lnTo>
                <a:lnTo>
                  <a:pt x="339328" y="35719"/>
                </a:lnTo>
                <a:lnTo>
                  <a:pt x="348258" y="8930"/>
                </a:lnTo>
                <a:lnTo>
                  <a:pt x="348258" y="0"/>
                </a:lnTo>
                <a:lnTo>
                  <a:pt x="348258" y="8930"/>
                </a:lnTo>
                <a:lnTo>
                  <a:pt x="348258" y="26789"/>
                </a:lnTo>
                <a:lnTo>
                  <a:pt x="348258" y="53578"/>
                </a:lnTo>
                <a:lnTo>
                  <a:pt x="348258" y="89297"/>
                </a:lnTo>
                <a:lnTo>
                  <a:pt x="348258" y="133946"/>
                </a:lnTo>
                <a:lnTo>
                  <a:pt x="357187" y="178594"/>
                </a:lnTo>
                <a:lnTo>
                  <a:pt x="366117" y="214313"/>
                </a:lnTo>
                <a:lnTo>
                  <a:pt x="366117" y="241102"/>
                </a:lnTo>
                <a:lnTo>
                  <a:pt x="375047" y="267891"/>
                </a:lnTo>
                <a:lnTo>
                  <a:pt x="375047" y="285750"/>
                </a:lnTo>
                <a:lnTo>
                  <a:pt x="383976" y="294680"/>
                </a:lnTo>
                <a:lnTo>
                  <a:pt x="383976" y="294680"/>
                </a:lnTo>
                <a:lnTo>
                  <a:pt x="383976" y="294680"/>
                </a:lnTo>
                <a:lnTo>
                  <a:pt x="383976" y="276821"/>
                </a:lnTo>
                <a:lnTo>
                  <a:pt x="392906" y="250031"/>
                </a:lnTo>
                <a:lnTo>
                  <a:pt x="392906" y="223242"/>
                </a:lnTo>
                <a:lnTo>
                  <a:pt x="392906" y="196453"/>
                </a:lnTo>
                <a:lnTo>
                  <a:pt x="401836" y="178594"/>
                </a:lnTo>
                <a:lnTo>
                  <a:pt x="401836" y="160735"/>
                </a:lnTo>
                <a:lnTo>
                  <a:pt x="410766" y="160735"/>
                </a:lnTo>
                <a:lnTo>
                  <a:pt x="428625" y="160735"/>
                </a:lnTo>
                <a:lnTo>
                  <a:pt x="437555" y="169664"/>
                </a:lnTo>
                <a:lnTo>
                  <a:pt x="446484" y="178594"/>
                </a:lnTo>
                <a:lnTo>
                  <a:pt x="455414" y="187524"/>
                </a:lnTo>
                <a:lnTo>
                  <a:pt x="464344" y="196453"/>
                </a:lnTo>
                <a:lnTo>
                  <a:pt x="473273" y="196453"/>
                </a:lnTo>
                <a:lnTo>
                  <a:pt x="482203" y="196453"/>
                </a:lnTo>
                <a:lnTo>
                  <a:pt x="491133" y="196453"/>
                </a:lnTo>
                <a:lnTo>
                  <a:pt x="491133" y="187524"/>
                </a:lnTo>
                <a:lnTo>
                  <a:pt x="491133" y="169664"/>
                </a:lnTo>
                <a:lnTo>
                  <a:pt x="500062" y="151805"/>
                </a:lnTo>
                <a:lnTo>
                  <a:pt x="500062" y="142875"/>
                </a:lnTo>
                <a:lnTo>
                  <a:pt x="508992" y="142875"/>
                </a:lnTo>
                <a:lnTo>
                  <a:pt x="508992" y="151805"/>
                </a:lnTo>
                <a:lnTo>
                  <a:pt x="517922" y="169664"/>
                </a:lnTo>
                <a:lnTo>
                  <a:pt x="517922" y="187524"/>
                </a:lnTo>
                <a:lnTo>
                  <a:pt x="517922" y="214313"/>
                </a:lnTo>
                <a:lnTo>
                  <a:pt x="517922" y="232172"/>
                </a:lnTo>
                <a:lnTo>
                  <a:pt x="526851" y="241102"/>
                </a:lnTo>
                <a:lnTo>
                  <a:pt x="526851" y="250031"/>
                </a:lnTo>
                <a:lnTo>
                  <a:pt x="526851" y="241102"/>
                </a:lnTo>
                <a:lnTo>
                  <a:pt x="526851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20" name="Freeform 38919"/>
          <p:cNvSpPr/>
          <p:nvPr/>
        </p:nvSpPr>
        <p:spPr bwMode="auto">
          <a:xfrm>
            <a:off x="7786688" y="1393031"/>
            <a:ext cx="258961" cy="303610"/>
          </a:xfrm>
          <a:custGeom>
            <a:avLst/>
            <a:gdLst/>
            <a:ahLst/>
            <a:cxnLst/>
            <a:rect l="0" t="0" r="0" b="0"/>
            <a:pathLst>
              <a:path w="258961" h="303610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80367"/>
                </a:lnTo>
                <a:lnTo>
                  <a:pt x="8929" y="116086"/>
                </a:lnTo>
                <a:lnTo>
                  <a:pt x="8929" y="160734"/>
                </a:lnTo>
                <a:lnTo>
                  <a:pt x="17859" y="205383"/>
                </a:lnTo>
                <a:lnTo>
                  <a:pt x="17859" y="241102"/>
                </a:lnTo>
                <a:lnTo>
                  <a:pt x="26789" y="267891"/>
                </a:lnTo>
                <a:lnTo>
                  <a:pt x="26789" y="294680"/>
                </a:lnTo>
                <a:lnTo>
                  <a:pt x="26789" y="303609"/>
                </a:lnTo>
                <a:lnTo>
                  <a:pt x="17859" y="303609"/>
                </a:lnTo>
                <a:lnTo>
                  <a:pt x="17859" y="294680"/>
                </a:lnTo>
                <a:lnTo>
                  <a:pt x="8929" y="276820"/>
                </a:lnTo>
                <a:lnTo>
                  <a:pt x="8929" y="241102"/>
                </a:lnTo>
                <a:lnTo>
                  <a:pt x="0" y="196453"/>
                </a:lnTo>
                <a:lnTo>
                  <a:pt x="0" y="142875"/>
                </a:lnTo>
                <a:lnTo>
                  <a:pt x="8929" y="98227"/>
                </a:lnTo>
                <a:lnTo>
                  <a:pt x="8929" y="62508"/>
                </a:lnTo>
                <a:lnTo>
                  <a:pt x="26789" y="44648"/>
                </a:lnTo>
                <a:lnTo>
                  <a:pt x="35718" y="35719"/>
                </a:lnTo>
                <a:lnTo>
                  <a:pt x="62507" y="44648"/>
                </a:lnTo>
                <a:lnTo>
                  <a:pt x="80367" y="62508"/>
                </a:lnTo>
                <a:lnTo>
                  <a:pt x="98226" y="98227"/>
                </a:lnTo>
                <a:lnTo>
                  <a:pt x="107156" y="125016"/>
                </a:lnTo>
                <a:lnTo>
                  <a:pt x="116085" y="160734"/>
                </a:lnTo>
                <a:lnTo>
                  <a:pt x="116085" y="196453"/>
                </a:lnTo>
                <a:lnTo>
                  <a:pt x="107156" y="223242"/>
                </a:lnTo>
                <a:lnTo>
                  <a:pt x="98226" y="250031"/>
                </a:lnTo>
                <a:lnTo>
                  <a:pt x="98226" y="267891"/>
                </a:lnTo>
                <a:lnTo>
                  <a:pt x="89296" y="276820"/>
                </a:lnTo>
                <a:lnTo>
                  <a:pt x="89296" y="276820"/>
                </a:lnTo>
                <a:lnTo>
                  <a:pt x="89296" y="267891"/>
                </a:lnTo>
                <a:lnTo>
                  <a:pt x="89296" y="241102"/>
                </a:lnTo>
                <a:lnTo>
                  <a:pt x="89296" y="205383"/>
                </a:lnTo>
                <a:lnTo>
                  <a:pt x="98226" y="160734"/>
                </a:lnTo>
                <a:lnTo>
                  <a:pt x="116085" y="116086"/>
                </a:lnTo>
                <a:lnTo>
                  <a:pt x="133945" y="71438"/>
                </a:lnTo>
                <a:lnTo>
                  <a:pt x="160734" y="44648"/>
                </a:lnTo>
                <a:lnTo>
                  <a:pt x="187523" y="26789"/>
                </a:lnTo>
                <a:lnTo>
                  <a:pt x="205382" y="17859"/>
                </a:lnTo>
                <a:lnTo>
                  <a:pt x="223242" y="26789"/>
                </a:lnTo>
                <a:lnTo>
                  <a:pt x="241101" y="44648"/>
                </a:lnTo>
                <a:lnTo>
                  <a:pt x="250031" y="71438"/>
                </a:lnTo>
                <a:lnTo>
                  <a:pt x="258960" y="98227"/>
                </a:lnTo>
                <a:lnTo>
                  <a:pt x="250031" y="133945"/>
                </a:lnTo>
                <a:lnTo>
                  <a:pt x="250031" y="169664"/>
                </a:lnTo>
                <a:lnTo>
                  <a:pt x="241101" y="205383"/>
                </a:lnTo>
                <a:lnTo>
                  <a:pt x="241101" y="232172"/>
                </a:lnTo>
                <a:lnTo>
                  <a:pt x="241101" y="250031"/>
                </a:lnTo>
                <a:lnTo>
                  <a:pt x="241101" y="258961"/>
                </a:lnTo>
                <a:lnTo>
                  <a:pt x="250031" y="258961"/>
                </a:lnTo>
                <a:lnTo>
                  <a:pt x="250031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21" name="Freeform 38920"/>
          <p:cNvSpPr/>
          <p:nvPr/>
        </p:nvSpPr>
        <p:spPr bwMode="auto">
          <a:xfrm>
            <a:off x="8099227" y="1482328"/>
            <a:ext cx="107156" cy="187524"/>
          </a:xfrm>
          <a:custGeom>
            <a:avLst/>
            <a:gdLst/>
            <a:ahLst/>
            <a:cxnLst/>
            <a:rect l="0" t="0" r="0" b="0"/>
            <a:pathLst>
              <a:path w="107156" h="187524">
                <a:moveTo>
                  <a:pt x="71437" y="26789"/>
                </a:moveTo>
                <a:lnTo>
                  <a:pt x="62507" y="35719"/>
                </a:lnTo>
                <a:lnTo>
                  <a:pt x="44648" y="62508"/>
                </a:lnTo>
                <a:lnTo>
                  <a:pt x="26789" y="98226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26789" y="187523"/>
                </a:lnTo>
                <a:lnTo>
                  <a:pt x="44648" y="178594"/>
                </a:lnTo>
                <a:lnTo>
                  <a:pt x="71437" y="160734"/>
                </a:lnTo>
                <a:lnTo>
                  <a:pt x="89296" y="133945"/>
                </a:lnTo>
                <a:lnTo>
                  <a:pt x="98225" y="98226"/>
                </a:lnTo>
                <a:lnTo>
                  <a:pt x="107155" y="62508"/>
                </a:lnTo>
                <a:lnTo>
                  <a:pt x="98225" y="26789"/>
                </a:lnTo>
                <a:lnTo>
                  <a:pt x="80367" y="8930"/>
                </a:lnTo>
                <a:lnTo>
                  <a:pt x="62507" y="0"/>
                </a:lnTo>
                <a:lnTo>
                  <a:pt x="35718" y="0"/>
                </a:lnTo>
                <a:lnTo>
                  <a:pt x="2678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71437"/>
                </a:lnTo>
                <a:lnTo>
                  <a:pt x="44648" y="89297"/>
                </a:lnTo>
                <a:lnTo>
                  <a:pt x="71437" y="89297"/>
                </a:lnTo>
                <a:lnTo>
                  <a:pt x="7143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22" name="Freeform 38921"/>
          <p:cNvSpPr/>
          <p:nvPr/>
        </p:nvSpPr>
        <p:spPr bwMode="auto">
          <a:xfrm>
            <a:off x="8242101" y="1473398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107156"/>
                </a:lnTo>
                <a:lnTo>
                  <a:pt x="8929" y="133946"/>
                </a:lnTo>
                <a:lnTo>
                  <a:pt x="8929" y="151805"/>
                </a:lnTo>
                <a:lnTo>
                  <a:pt x="0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17859" y="142875"/>
                </a:lnTo>
                <a:lnTo>
                  <a:pt x="26789" y="116086"/>
                </a:lnTo>
                <a:lnTo>
                  <a:pt x="44648" y="89297"/>
                </a:lnTo>
                <a:lnTo>
                  <a:pt x="53578" y="62508"/>
                </a:lnTo>
                <a:lnTo>
                  <a:pt x="71437" y="35719"/>
                </a:lnTo>
                <a:lnTo>
                  <a:pt x="89297" y="2678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62508"/>
                </a:lnTo>
                <a:lnTo>
                  <a:pt x="98226" y="80367"/>
                </a:lnTo>
                <a:lnTo>
                  <a:pt x="98226" y="107156"/>
                </a:lnTo>
                <a:lnTo>
                  <a:pt x="89297" y="11608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6" y="133946"/>
                </a:lnTo>
                <a:lnTo>
                  <a:pt x="98226" y="125016"/>
                </a:lnTo>
                <a:lnTo>
                  <a:pt x="107156" y="98227"/>
                </a:lnTo>
                <a:lnTo>
                  <a:pt x="10715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23" name="Freeform 38922"/>
          <p:cNvSpPr/>
          <p:nvPr/>
        </p:nvSpPr>
        <p:spPr bwMode="auto">
          <a:xfrm>
            <a:off x="8367116" y="1339453"/>
            <a:ext cx="80369" cy="339329"/>
          </a:xfrm>
          <a:custGeom>
            <a:avLst/>
            <a:gdLst/>
            <a:ahLst/>
            <a:cxnLst/>
            <a:rect l="0" t="0" r="0" b="0"/>
            <a:pathLst>
              <a:path w="80369" h="339329">
                <a:moveTo>
                  <a:pt x="44649" y="107156"/>
                </a:moveTo>
                <a:lnTo>
                  <a:pt x="44649" y="107156"/>
                </a:lnTo>
                <a:lnTo>
                  <a:pt x="44649" y="116086"/>
                </a:lnTo>
                <a:lnTo>
                  <a:pt x="35719" y="125016"/>
                </a:lnTo>
                <a:lnTo>
                  <a:pt x="26789" y="151805"/>
                </a:lnTo>
                <a:lnTo>
                  <a:pt x="17860" y="187523"/>
                </a:lnTo>
                <a:lnTo>
                  <a:pt x="8930" y="223242"/>
                </a:lnTo>
                <a:lnTo>
                  <a:pt x="0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8930" y="330398"/>
                </a:lnTo>
                <a:lnTo>
                  <a:pt x="26789" y="312539"/>
                </a:lnTo>
                <a:lnTo>
                  <a:pt x="35719" y="285750"/>
                </a:lnTo>
                <a:lnTo>
                  <a:pt x="44649" y="250031"/>
                </a:lnTo>
                <a:lnTo>
                  <a:pt x="53579" y="196453"/>
                </a:lnTo>
                <a:lnTo>
                  <a:pt x="62508" y="142875"/>
                </a:lnTo>
                <a:lnTo>
                  <a:pt x="71438" y="89297"/>
                </a:lnTo>
                <a:lnTo>
                  <a:pt x="71438" y="44649"/>
                </a:lnTo>
                <a:lnTo>
                  <a:pt x="71438" y="17860"/>
                </a:lnTo>
                <a:lnTo>
                  <a:pt x="71438" y="0"/>
                </a:lnTo>
                <a:lnTo>
                  <a:pt x="71438" y="0"/>
                </a:lnTo>
                <a:lnTo>
                  <a:pt x="62508" y="17860"/>
                </a:lnTo>
                <a:lnTo>
                  <a:pt x="62508" y="44649"/>
                </a:lnTo>
                <a:lnTo>
                  <a:pt x="53579" y="80367"/>
                </a:lnTo>
                <a:lnTo>
                  <a:pt x="53579" y="125016"/>
                </a:lnTo>
                <a:lnTo>
                  <a:pt x="44649" y="160734"/>
                </a:lnTo>
                <a:lnTo>
                  <a:pt x="53579" y="205383"/>
                </a:lnTo>
                <a:lnTo>
                  <a:pt x="53579" y="232172"/>
                </a:lnTo>
                <a:lnTo>
                  <a:pt x="53579" y="258961"/>
                </a:lnTo>
                <a:lnTo>
                  <a:pt x="62508" y="276820"/>
                </a:lnTo>
                <a:lnTo>
                  <a:pt x="62508" y="285750"/>
                </a:lnTo>
                <a:lnTo>
                  <a:pt x="80368" y="285750"/>
                </a:lnTo>
                <a:lnTo>
                  <a:pt x="80368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924" name="Freeform 38923"/>
          <p:cNvSpPr/>
          <p:nvPr/>
        </p:nvSpPr>
        <p:spPr bwMode="auto">
          <a:xfrm>
            <a:off x="8438554" y="1473398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26789" y="8930"/>
                </a:moveTo>
                <a:lnTo>
                  <a:pt x="26789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0735"/>
                </a:lnTo>
                <a:lnTo>
                  <a:pt x="17859" y="151805"/>
                </a:lnTo>
                <a:lnTo>
                  <a:pt x="26789" y="133946"/>
                </a:lnTo>
                <a:lnTo>
                  <a:pt x="44648" y="107156"/>
                </a:lnTo>
                <a:lnTo>
                  <a:pt x="53578" y="80367"/>
                </a:lnTo>
                <a:lnTo>
                  <a:pt x="5357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8" y="71438"/>
                </a:lnTo>
                <a:lnTo>
                  <a:pt x="35719" y="8929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35719" y="125016"/>
                </a:lnTo>
                <a:lnTo>
                  <a:pt x="44648" y="98227"/>
                </a:lnTo>
                <a:lnTo>
                  <a:pt x="53578" y="80367"/>
                </a:lnTo>
                <a:lnTo>
                  <a:pt x="62508" y="53578"/>
                </a:lnTo>
                <a:lnTo>
                  <a:pt x="80367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25016" y="17860"/>
                </a:lnTo>
                <a:lnTo>
                  <a:pt x="125016" y="26789"/>
                </a:lnTo>
                <a:lnTo>
                  <a:pt x="133945" y="35719"/>
                </a:lnTo>
                <a:lnTo>
                  <a:pt x="125016" y="62508"/>
                </a:lnTo>
                <a:lnTo>
                  <a:pt x="116086" y="89297"/>
                </a:lnTo>
                <a:lnTo>
                  <a:pt x="98226" y="116086"/>
                </a:lnTo>
                <a:lnTo>
                  <a:pt x="89297" y="151805"/>
                </a:lnTo>
                <a:lnTo>
                  <a:pt x="89297" y="178594"/>
                </a:lnTo>
                <a:lnTo>
                  <a:pt x="80367" y="205383"/>
                </a:lnTo>
                <a:lnTo>
                  <a:pt x="80367" y="223242"/>
                </a:lnTo>
                <a:lnTo>
                  <a:pt x="71437" y="241102"/>
                </a:lnTo>
                <a:lnTo>
                  <a:pt x="62508" y="25003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48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Hurdle of Pipelining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Consider executing the code below</a:t>
            </a:r>
          </a:p>
          <a:p>
            <a:pPr eaLnBrk="1" hangingPunct="1">
              <a:defRPr/>
            </a:pPr>
            <a:r>
              <a:rPr lang="en-US" smtClean="0"/>
              <a:t>DADD	   R1, R2, R3   	/* R1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R2 + R3 */</a:t>
            </a:r>
          </a:p>
          <a:p>
            <a:pPr eaLnBrk="1" hangingPunct="1">
              <a:defRPr/>
            </a:pPr>
            <a:r>
              <a:rPr lang="en-US" smtClean="0"/>
              <a:t>DSUB	   R4, R1, R5		/* R4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+ R5 */</a:t>
            </a:r>
          </a:p>
          <a:p>
            <a:pPr eaLnBrk="1" hangingPunct="1">
              <a:defRPr/>
            </a:pPr>
            <a:r>
              <a:rPr lang="en-US" smtClean="0"/>
              <a:t>AND 	   R6, R1, R7   	/* R6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+ R7 */</a:t>
            </a:r>
          </a:p>
          <a:p>
            <a:pPr eaLnBrk="1" hangingPunct="1">
              <a:defRPr/>
            </a:pPr>
            <a:r>
              <a:rPr lang="en-US" smtClean="0"/>
              <a:t>OR 	   R8, R1, R9   	/* R8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| R9 */</a:t>
            </a:r>
          </a:p>
          <a:p>
            <a:pPr eaLnBrk="1" hangingPunct="1">
              <a:defRPr/>
            </a:pPr>
            <a:r>
              <a:rPr lang="en-US" smtClean="0"/>
              <a:t>XOR 	   R10, R1, R11   	/* R10 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^ R11 */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6139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Finish up Slides from Lecture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Slides 18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</a:p>
          <a:p>
            <a:pPr marL="0" indent="0">
              <a:defRPr/>
            </a:pPr>
            <a:r>
              <a:rPr lang="en-US" alt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CPU Performance Equation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Fallacies and Pitfalls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List of Appendices</a:t>
            </a:r>
            <a:endParaRPr lang="en-US" altLang="en-US" dirty="0">
              <a:sym typeface="Wingdings" panose="05000000000000000000" pitchFamily="2" charset="2"/>
            </a:endParaRPr>
          </a:p>
          <a:p>
            <a:pPr marL="0" inden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37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RISC Pipeline Problems</a:t>
            </a:r>
          </a:p>
        </p:txBody>
      </p:sp>
      <p:graphicFrame>
        <p:nvGraphicFramePr>
          <p:cNvPr id="1408141" name="Group 141"/>
          <p:cNvGraphicFramePr>
            <a:graphicFrameLocks noGrp="1"/>
          </p:cNvGraphicFramePr>
          <p:nvPr>
            <p:ph sz="half" idx="1"/>
          </p:nvPr>
        </p:nvGraphicFramePr>
        <p:xfrm>
          <a:off x="2971800" y="1603375"/>
          <a:ext cx="6186488" cy="2436815"/>
        </p:xfrm>
        <a:graphic>
          <a:graphicData uri="http://schemas.openxmlformats.org/drawingml/2006/table">
            <a:tbl>
              <a:tblPr/>
              <a:tblGrid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08145" name="Group 145"/>
          <p:cNvGraphicFramePr>
            <a:graphicFrameLocks noGrp="1"/>
          </p:cNvGraphicFramePr>
          <p:nvPr>
            <p:ph sz="quarter" idx="2"/>
          </p:nvPr>
        </p:nvGraphicFramePr>
        <p:xfrm>
          <a:off x="152400" y="1579563"/>
          <a:ext cx="1143000" cy="2459038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DADD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DSUB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AND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XOR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51" name="Text Box 9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  <p:graphicFrame>
        <p:nvGraphicFramePr>
          <p:cNvPr id="1408147" name="Group 147"/>
          <p:cNvGraphicFramePr>
            <a:graphicFrameLocks noGrp="1"/>
          </p:cNvGraphicFramePr>
          <p:nvPr>
            <p:ph sz="quarter" idx="3"/>
          </p:nvPr>
        </p:nvGraphicFramePr>
        <p:xfrm>
          <a:off x="1295400" y="1600200"/>
          <a:ext cx="1676400" cy="2438401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R1, R2, R3 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R4, R1, R5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R6, R1, R7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R8, R1, R9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R10, R1, R11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68" name="Text Box 148"/>
          <p:cNvSpPr txBox="1">
            <a:spLocks noChangeArrowheads="1"/>
          </p:cNvSpPr>
          <p:nvPr/>
        </p:nvSpPr>
        <p:spPr bwMode="auto">
          <a:xfrm>
            <a:off x="228600" y="4572000"/>
            <a:ext cx="31099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So 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4112205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Hazards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Data Hazards – a data value computed in one stage is not ready when it is needed in another stage of the pipeline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Simple Solution: stall until it is ready but we can do better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Control or Branch Hazards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Structural Hazards – arise when resources are not sufficient to completely overlap instruction sequence e.g. two floating point add units then having to do three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235437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of Pipelines with Stalls</a:t>
            </a:r>
          </a:p>
        </p:txBody>
      </p:sp>
      <p:graphicFrame>
        <p:nvGraphicFramePr>
          <p:cNvPr id="4301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4191000"/>
          <a:ext cx="66294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3" imgW="3111500" imgH="685800" progId="Equation.3">
                  <p:embed/>
                </p:oleObj>
              </mc:Choice>
              <mc:Fallback>
                <p:oleObj name="Equation" r:id="rId3" imgW="3111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66294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7766" name="Rectangle 6"/>
          <p:cNvSpPr>
            <a:spLocks noChangeArrowheads="1"/>
          </p:cNvSpPr>
          <p:nvPr/>
        </p:nvSpPr>
        <p:spPr bwMode="auto">
          <a:xfrm>
            <a:off x="152400" y="3354388"/>
            <a:ext cx="88392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 Pipelining can be thought of as improving CPI or improving CCT.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Relationships</a:t>
            </a:r>
          </a:p>
        </p:txBody>
      </p:sp>
      <p:sp>
        <p:nvSpPr>
          <p:cNvPr id="1397767" name="Rectangle 7"/>
          <p:cNvSpPr>
            <a:spLocks noChangeArrowheads="1"/>
          </p:cNvSpPr>
          <p:nvPr/>
        </p:nvSpPr>
        <p:spPr bwMode="auto">
          <a:xfrm>
            <a:off x="228600" y="5792788"/>
            <a:ext cx="22240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Equations</a:t>
            </a:r>
          </a:p>
        </p:txBody>
      </p:sp>
      <p:graphicFrame>
        <p:nvGraphicFramePr>
          <p:cNvPr id="43014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881063" y="1295400"/>
          <a:ext cx="6281737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5" imgW="2895600" imgH="914400" progId="Equation.3">
                  <p:embed/>
                </p:oleObj>
              </mc:Choice>
              <mc:Fallback>
                <p:oleObj name="Equation" r:id="rId5" imgW="2895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295400"/>
                        <a:ext cx="6281737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398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Equations with Stalls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7710487" cy="5318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If we ignore overhead of pipelining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" y="2198688"/>
          <a:ext cx="7612063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3" imgW="3022600" imgH="444500" progId="Equation.3">
                  <p:embed/>
                </p:oleObj>
              </mc:Choice>
              <mc:Fallback>
                <p:oleObj name="Equation" r:id="rId3" imgW="3022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98688"/>
                        <a:ext cx="7612063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14400" y="4967288"/>
          <a:ext cx="68500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5" imgW="3022600" imgH="419100" progId="Equation.3">
                  <p:embed/>
                </p:oleObj>
              </mc:Choice>
              <mc:Fallback>
                <p:oleObj name="Equation" r:id="rId5" imgW="3022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68500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9816" name="Rectangle 8"/>
          <p:cNvSpPr>
            <a:spLocks noChangeArrowheads="1"/>
          </p:cNvSpPr>
          <p:nvPr/>
        </p:nvSpPr>
        <p:spPr bwMode="auto">
          <a:xfrm>
            <a:off x="304800" y="3887788"/>
            <a:ext cx="77104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Case: If we assume every instruction takes same number of cycles, i.e., CPI = constant and assume this constant is the depth of the pipeline then </a:t>
            </a:r>
          </a:p>
        </p:txBody>
      </p:sp>
    </p:spTree>
    <p:extLst>
      <p:ext uri="{BB962C8B-B14F-4D97-AF65-F5344CB8AC3E}">
        <p14:creationId xmlns:p14="http://schemas.microsoft.com/office/powerpoint/2010/main" val="2348692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Equations with Stalls</a:t>
            </a:r>
          </a:p>
        </p:txBody>
      </p:sp>
      <p:sp>
        <p:nvSpPr>
          <p:cNvPr id="144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7710487" cy="5318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Alternatively focusing on improvement in CCT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1608138"/>
          <a:ext cx="63246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3" imgW="3937000" imgH="1447800" progId="Equation.3">
                  <p:embed/>
                </p:oleObj>
              </mc:Choice>
              <mc:Fallback>
                <p:oleObj name="Equation" r:id="rId3" imgW="3937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8138"/>
                        <a:ext cx="6324600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14400" y="4967288"/>
          <a:ext cx="68500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5" imgW="3022600" imgH="419100" progId="Equation.3">
                  <p:embed/>
                </p:oleObj>
              </mc:Choice>
              <mc:Fallback>
                <p:oleObj name="Equation" r:id="rId5" imgW="3022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68500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5894" name="Rectangle 6"/>
          <p:cNvSpPr>
            <a:spLocks noChangeArrowheads="1"/>
          </p:cNvSpPr>
          <p:nvPr/>
        </p:nvSpPr>
        <p:spPr bwMode="auto">
          <a:xfrm>
            <a:off x="304800" y="4495800"/>
            <a:ext cx="7710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Then simplifying using formulas for CCTpipelined</a:t>
            </a:r>
          </a:p>
        </p:txBody>
      </p:sp>
    </p:spTree>
    <p:extLst>
      <p:ext uri="{BB962C8B-B14F-4D97-AF65-F5344CB8AC3E}">
        <p14:creationId xmlns:p14="http://schemas.microsoft.com/office/powerpoint/2010/main" val="2396121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Equations with Stalls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7710487" cy="5318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Then simplifying using formulas for </a:t>
            </a:r>
            <a:r>
              <a:rPr lang="en-US" sz="2000" baseline="-25000" smtClean="0"/>
              <a:t>CCTpipelined</a:t>
            </a:r>
            <a:r>
              <a:rPr lang="en-US" sz="2000" smtClean="0"/>
              <a:t>  and</a:t>
            </a: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5264150"/>
          <a:ext cx="6324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3937000" imgH="469900" progId="Equation.3">
                  <p:embed/>
                </p:oleObj>
              </mc:Choice>
              <mc:Fallback>
                <p:oleObj name="Equation" r:id="rId3" imgW="3937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64150"/>
                        <a:ext cx="63246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6919" name="Rectangle 7"/>
          <p:cNvSpPr>
            <a:spLocks noChangeArrowheads="1"/>
          </p:cNvSpPr>
          <p:nvPr/>
        </p:nvSpPr>
        <p:spPr bwMode="auto">
          <a:xfrm>
            <a:off x="442913" y="4573588"/>
            <a:ext cx="77104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obtain</a:t>
            </a:r>
          </a:p>
        </p:txBody>
      </p:sp>
      <p:graphicFrame>
        <p:nvGraphicFramePr>
          <p:cNvPr id="46086" name="Object 8"/>
          <p:cNvGraphicFramePr>
            <a:graphicFrameLocks noChangeAspect="1"/>
          </p:cNvGraphicFramePr>
          <p:nvPr/>
        </p:nvGraphicFramePr>
        <p:xfrm>
          <a:off x="1447800" y="1798638"/>
          <a:ext cx="5638800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5" imgW="2501900" imgH="1155700" progId="Equation.3">
                  <p:embed/>
                </p:oleObj>
              </mc:Choice>
              <mc:Fallback>
                <p:oleObj name="Equation" r:id="rId5" imgW="25019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98638"/>
                        <a:ext cx="5638800" cy="26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642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Structural Hazards</a:t>
            </a:r>
          </a:p>
        </p:txBody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If a combination of instructions cannot be accommodated because of resource conflicts is called a structural hazard.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Examples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Single port memory (what is a dual port memory anyway?)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One write port on register file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Single floating point adder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…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A stall in pipeline frequently called a pipeline bubble or just bubble.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A bubble floats through the pipeline occupying space</a:t>
            </a:r>
          </a:p>
        </p:txBody>
      </p:sp>
    </p:spTree>
    <p:extLst>
      <p:ext uri="{BB962C8B-B14F-4D97-AF65-F5344CB8AC3E}">
        <p14:creationId xmlns:p14="http://schemas.microsoft.com/office/powerpoint/2010/main" val="3140879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Structural Hazard Fig C.4</a:t>
            </a:r>
          </a:p>
        </p:txBody>
      </p:sp>
      <p:pic>
        <p:nvPicPr>
          <p:cNvPr id="48131" name="Picture 4" descr="AppA-fig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7239000" cy="576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2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 Stalled for Structural Hazard</a:t>
            </a:r>
          </a:p>
        </p:txBody>
      </p:sp>
      <p:graphicFrame>
        <p:nvGraphicFramePr>
          <p:cNvPr id="1434719" name="Group 95"/>
          <p:cNvGraphicFramePr>
            <a:graphicFrameLocks noGrp="1"/>
          </p:cNvGraphicFramePr>
          <p:nvPr>
            <p:ph sz="half" idx="1"/>
          </p:nvPr>
        </p:nvGraphicFramePr>
        <p:xfrm>
          <a:off x="2362200" y="1752600"/>
          <a:ext cx="5715000" cy="25908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MEM*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4699" name="Group 75"/>
          <p:cNvGraphicFramePr>
            <a:graphicFrameLocks noGrp="1"/>
          </p:cNvGraphicFramePr>
          <p:nvPr>
            <p:ph sz="half" idx="2"/>
          </p:nvPr>
        </p:nvGraphicFramePr>
        <p:xfrm>
          <a:off x="228600" y="1754188"/>
          <a:ext cx="2133600" cy="2589214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43" name="Text Box 9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  <p:sp>
        <p:nvSpPr>
          <p:cNvPr id="1434720" name="Rectangle 96"/>
          <p:cNvSpPr>
            <a:spLocks noChangeArrowheads="1"/>
          </p:cNvSpPr>
          <p:nvPr/>
        </p:nvSpPr>
        <p:spPr bwMode="auto">
          <a:xfrm>
            <a:off x="290513" y="4800600"/>
            <a:ext cx="83073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 – a Memory cycle that is a load or Store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MEM* – a Memory cycle that is not a load or Store</a:t>
            </a:r>
          </a:p>
        </p:txBody>
      </p:sp>
    </p:spTree>
    <p:extLst>
      <p:ext uri="{BB962C8B-B14F-4D97-AF65-F5344CB8AC3E}">
        <p14:creationId xmlns:p14="http://schemas.microsoft.com/office/powerpoint/2010/main" val="2165435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Hazards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191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Patterson’s 5 steps to design a processor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Analyze instruction set =&gt; datapath requirements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Select set of data-path components &amp; establish clock methodology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Assemble data-path meeting the requirements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Analyze implementation of each instruction to determine setting of control points that effects the register transfer.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Assemble the control logic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785813" y="1553765"/>
            <a:ext cx="6741915" cy="89298"/>
          </a:xfrm>
          <a:custGeom>
            <a:avLst/>
            <a:gdLst/>
            <a:ahLst/>
            <a:cxnLst/>
            <a:rect l="0" t="0" r="0" b="0"/>
            <a:pathLst>
              <a:path w="6741915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8929" y="80368"/>
                </a:lnTo>
                <a:lnTo>
                  <a:pt x="8929" y="80368"/>
                </a:lnTo>
                <a:lnTo>
                  <a:pt x="17859" y="80368"/>
                </a:lnTo>
                <a:lnTo>
                  <a:pt x="35718" y="80368"/>
                </a:lnTo>
                <a:lnTo>
                  <a:pt x="53578" y="80368"/>
                </a:lnTo>
                <a:lnTo>
                  <a:pt x="71437" y="80368"/>
                </a:lnTo>
                <a:lnTo>
                  <a:pt x="98226" y="80368"/>
                </a:lnTo>
                <a:lnTo>
                  <a:pt x="125015" y="80368"/>
                </a:lnTo>
                <a:lnTo>
                  <a:pt x="151804" y="80368"/>
                </a:lnTo>
                <a:lnTo>
                  <a:pt x="178593" y="80368"/>
                </a:lnTo>
                <a:lnTo>
                  <a:pt x="205382" y="80368"/>
                </a:lnTo>
                <a:lnTo>
                  <a:pt x="232171" y="80368"/>
                </a:lnTo>
                <a:lnTo>
                  <a:pt x="267890" y="80368"/>
                </a:lnTo>
                <a:lnTo>
                  <a:pt x="303609" y="80368"/>
                </a:lnTo>
                <a:lnTo>
                  <a:pt x="330398" y="80368"/>
                </a:lnTo>
                <a:lnTo>
                  <a:pt x="375046" y="71438"/>
                </a:lnTo>
                <a:lnTo>
                  <a:pt x="419695" y="71438"/>
                </a:lnTo>
                <a:lnTo>
                  <a:pt x="464343" y="71438"/>
                </a:lnTo>
                <a:lnTo>
                  <a:pt x="517921" y="71438"/>
                </a:lnTo>
                <a:lnTo>
                  <a:pt x="562570" y="71438"/>
                </a:lnTo>
                <a:lnTo>
                  <a:pt x="616148" y="71438"/>
                </a:lnTo>
                <a:lnTo>
                  <a:pt x="669726" y="62508"/>
                </a:lnTo>
                <a:lnTo>
                  <a:pt x="714375" y="62508"/>
                </a:lnTo>
                <a:lnTo>
                  <a:pt x="767953" y="53579"/>
                </a:lnTo>
                <a:lnTo>
                  <a:pt x="821531" y="53579"/>
                </a:lnTo>
                <a:lnTo>
                  <a:pt x="875109" y="53579"/>
                </a:lnTo>
                <a:lnTo>
                  <a:pt x="937617" y="53579"/>
                </a:lnTo>
                <a:lnTo>
                  <a:pt x="991195" y="44649"/>
                </a:lnTo>
                <a:lnTo>
                  <a:pt x="1062632" y="44649"/>
                </a:lnTo>
                <a:lnTo>
                  <a:pt x="1125140" y="44649"/>
                </a:lnTo>
                <a:lnTo>
                  <a:pt x="1196578" y="44649"/>
                </a:lnTo>
                <a:lnTo>
                  <a:pt x="1259085" y="44649"/>
                </a:lnTo>
                <a:lnTo>
                  <a:pt x="1330523" y="44649"/>
                </a:lnTo>
                <a:lnTo>
                  <a:pt x="1401960" y="44649"/>
                </a:lnTo>
                <a:lnTo>
                  <a:pt x="1464468" y="44649"/>
                </a:lnTo>
                <a:lnTo>
                  <a:pt x="1526976" y="53579"/>
                </a:lnTo>
                <a:lnTo>
                  <a:pt x="1580554" y="62508"/>
                </a:lnTo>
                <a:lnTo>
                  <a:pt x="1643062" y="62508"/>
                </a:lnTo>
                <a:lnTo>
                  <a:pt x="1705570" y="71438"/>
                </a:lnTo>
                <a:lnTo>
                  <a:pt x="1759148" y="71438"/>
                </a:lnTo>
                <a:lnTo>
                  <a:pt x="1821656" y="71438"/>
                </a:lnTo>
                <a:lnTo>
                  <a:pt x="1893093" y="71438"/>
                </a:lnTo>
                <a:lnTo>
                  <a:pt x="1955601" y="62508"/>
                </a:lnTo>
                <a:lnTo>
                  <a:pt x="2027039" y="62508"/>
                </a:lnTo>
                <a:lnTo>
                  <a:pt x="2098476" y="62508"/>
                </a:lnTo>
                <a:lnTo>
                  <a:pt x="2169914" y="62508"/>
                </a:lnTo>
                <a:lnTo>
                  <a:pt x="2241351" y="62508"/>
                </a:lnTo>
                <a:lnTo>
                  <a:pt x="2312789" y="62508"/>
                </a:lnTo>
                <a:lnTo>
                  <a:pt x="2384226" y="62508"/>
                </a:lnTo>
                <a:lnTo>
                  <a:pt x="2455664" y="62508"/>
                </a:lnTo>
                <a:lnTo>
                  <a:pt x="2527101" y="71438"/>
                </a:lnTo>
                <a:lnTo>
                  <a:pt x="2598539" y="71438"/>
                </a:lnTo>
                <a:lnTo>
                  <a:pt x="2669976" y="71438"/>
                </a:lnTo>
                <a:lnTo>
                  <a:pt x="2741414" y="62508"/>
                </a:lnTo>
                <a:lnTo>
                  <a:pt x="2812851" y="62508"/>
                </a:lnTo>
                <a:lnTo>
                  <a:pt x="2884289" y="62508"/>
                </a:lnTo>
                <a:lnTo>
                  <a:pt x="2955726" y="53579"/>
                </a:lnTo>
                <a:lnTo>
                  <a:pt x="3027164" y="53579"/>
                </a:lnTo>
                <a:lnTo>
                  <a:pt x="3107531" y="53579"/>
                </a:lnTo>
                <a:lnTo>
                  <a:pt x="3178968" y="44649"/>
                </a:lnTo>
                <a:lnTo>
                  <a:pt x="3259335" y="44649"/>
                </a:lnTo>
                <a:lnTo>
                  <a:pt x="3339703" y="44649"/>
                </a:lnTo>
                <a:lnTo>
                  <a:pt x="3411140" y="44649"/>
                </a:lnTo>
                <a:lnTo>
                  <a:pt x="3482578" y="44649"/>
                </a:lnTo>
                <a:lnTo>
                  <a:pt x="3554015" y="44649"/>
                </a:lnTo>
                <a:lnTo>
                  <a:pt x="3634382" y="44649"/>
                </a:lnTo>
                <a:lnTo>
                  <a:pt x="3714750" y="53579"/>
                </a:lnTo>
                <a:lnTo>
                  <a:pt x="3795117" y="53579"/>
                </a:lnTo>
                <a:lnTo>
                  <a:pt x="3875484" y="62508"/>
                </a:lnTo>
                <a:lnTo>
                  <a:pt x="3964781" y="62508"/>
                </a:lnTo>
                <a:lnTo>
                  <a:pt x="4045148" y="62508"/>
                </a:lnTo>
                <a:lnTo>
                  <a:pt x="4125515" y="62508"/>
                </a:lnTo>
                <a:lnTo>
                  <a:pt x="4214812" y="62508"/>
                </a:lnTo>
                <a:lnTo>
                  <a:pt x="4295179" y="62508"/>
                </a:lnTo>
                <a:lnTo>
                  <a:pt x="4375546" y="62508"/>
                </a:lnTo>
                <a:lnTo>
                  <a:pt x="4455914" y="62508"/>
                </a:lnTo>
                <a:lnTo>
                  <a:pt x="4536281" y="62508"/>
                </a:lnTo>
                <a:lnTo>
                  <a:pt x="4625578" y="62508"/>
                </a:lnTo>
                <a:lnTo>
                  <a:pt x="4697015" y="62508"/>
                </a:lnTo>
                <a:lnTo>
                  <a:pt x="4786312" y="62508"/>
                </a:lnTo>
                <a:lnTo>
                  <a:pt x="4866679" y="62508"/>
                </a:lnTo>
                <a:lnTo>
                  <a:pt x="4947046" y="53579"/>
                </a:lnTo>
                <a:lnTo>
                  <a:pt x="5027414" y="53579"/>
                </a:lnTo>
                <a:lnTo>
                  <a:pt x="5107781" y="44649"/>
                </a:lnTo>
                <a:lnTo>
                  <a:pt x="5197078" y="44649"/>
                </a:lnTo>
                <a:lnTo>
                  <a:pt x="5277445" y="35719"/>
                </a:lnTo>
                <a:lnTo>
                  <a:pt x="5366742" y="35719"/>
                </a:lnTo>
                <a:lnTo>
                  <a:pt x="5456039" y="26789"/>
                </a:lnTo>
                <a:lnTo>
                  <a:pt x="5545335" y="26789"/>
                </a:lnTo>
                <a:lnTo>
                  <a:pt x="5643562" y="17860"/>
                </a:lnTo>
                <a:lnTo>
                  <a:pt x="5741789" y="17860"/>
                </a:lnTo>
                <a:lnTo>
                  <a:pt x="5840015" y="8930"/>
                </a:lnTo>
                <a:lnTo>
                  <a:pt x="5929312" y="8930"/>
                </a:lnTo>
                <a:lnTo>
                  <a:pt x="6027539" y="8930"/>
                </a:lnTo>
                <a:lnTo>
                  <a:pt x="6125765" y="0"/>
                </a:lnTo>
                <a:lnTo>
                  <a:pt x="6223992" y="0"/>
                </a:lnTo>
                <a:lnTo>
                  <a:pt x="6322218" y="0"/>
                </a:lnTo>
                <a:lnTo>
                  <a:pt x="6420445" y="0"/>
                </a:lnTo>
                <a:lnTo>
                  <a:pt x="6509742" y="0"/>
                </a:lnTo>
                <a:lnTo>
                  <a:pt x="6599039" y="0"/>
                </a:lnTo>
                <a:lnTo>
                  <a:pt x="6670476" y="8930"/>
                </a:lnTo>
                <a:lnTo>
                  <a:pt x="6741914" y="8930"/>
                </a:lnTo>
                <a:lnTo>
                  <a:pt x="6741914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03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</a:t>
            </a:r>
          </a:p>
        </p:txBody>
      </p:sp>
      <p:graphicFrame>
        <p:nvGraphicFramePr>
          <p:cNvPr id="1435761" name="Group 113"/>
          <p:cNvGraphicFramePr>
            <a:graphicFrameLocks noGrp="1"/>
          </p:cNvGraphicFramePr>
          <p:nvPr>
            <p:ph sz="half" idx="1"/>
          </p:nvPr>
        </p:nvGraphicFramePr>
        <p:xfrm>
          <a:off x="2971800" y="1603375"/>
          <a:ext cx="6186488" cy="4495800"/>
        </p:xfrm>
        <a:graphic>
          <a:graphicData uri="http://schemas.openxmlformats.org/drawingml/2006/table">
            <a:tbl>
              <a:tblPr/>
              <a:tblGrid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5771" name="Group 123"/>
          <p:cNvGraphicFramePr>
            <a:graphicFrameLocks noGrp="1"/>
          </p:cNvGraphicFramePr>
          <p:nvPr>
            <p:ph sz="quarter" idx="2"/>
          </p:nvPr>
        </p:nvGraphicFramePr>
        <p:xfrm>
          <a:off x="152400" y="1579563"/>
          <a:ext cx="1143000" cy="452437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DADD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DSUB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XOR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91" name="Text Box 9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  <p:graphicFrame>
        <p:nvGraphicFramePr>
          <p:cNvPr id="1435766" name="Group 118"/>
          <p:cNvGraphicFramePr>
            <a:graphicFrameLocks noGrp="1"/>
          </p:cNvGraphicFramePr>
          <p:nvPr>
            <p:ph sz="quarter" idx="3"/>
          </p:nvPr>
        </p:nvGraphicFramePr>
        <p:xfrm>
          <a:off x="1295400" y="1600200"/>
          <a:ext cx="1676400" cy="451485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R1, R2, R3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R4, R1, R5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R6, R1, R7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R8, R1, R9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R10, R1, R11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08" name="Text Box 108"/>
          <p:cNvSpPr txBox="1">
            <a:spLocks noChangeArrowheads="1"/>
          </p:cNvSpPr>
          <p:nvPr/>
        </p:nvSpPr>
        <p:spPr bwMode="auto">
          <a:xfrm>
            <a:off x="381000" y="6172200"/>
            <a:ext cx="6781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IM – instruction Memory, DM – data memory</a:t>
            </a:r>
          </a:p>
          <a:p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580922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16963" cy="514350"/>
          </a:xfrm>
        </p:spPr>
        <p:txBody>
          <a:bodyPr/>
          <a:lstStyle/>
          <a:p>
            <a:pPr eaLnBrk="1" hangingPunct="1"/>
            <a:r>
              <a:rPr lang="en-US" altLang="en-US" smtClean="0"/>
              <a:t>Figure C.6</a:t>
            </a:r>
          </a:p>
        </p:txBody>
      </p:sp>
      <p:pic>
        <p:nvPicPr>
          <p:cNvPr id="52227" name="Picture 4" descr="AppA-fig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79450"/>
            <a:ext cx="7696200" cy="635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40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Minimizing Data Hazard Stalls by Forwarding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6353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 C.7 Forwarding</a:t>
            </a:r>
          </a:p>
        </p:txBody>
      </p:sp>
      <p:pic>
        <p:nvPicPr>
          <p:cNvPr id="54275" name="Picture 4" descr="AppA-fig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7467600" cy="612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23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Forward of operands for Stores C.8</a:t>
            </a:r>
          </a:p>
        </p:txBody>
      </p:sp>
      <p:pic>
        <p:nvPicPr>
          <p:cNvPr id="55299" name="Picture 4" descr="AppA-fig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8991600" cy="544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71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1775" cy="66675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Figure C.9 (new slide) Data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20788"/>
            <a:ext cx="7607300" cy="48704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532" name="Picture 4" descr="appc-09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6596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73063" y="5613737"/>
            <a:ext cx="8245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Figure C.9 The load instruction can bypass its results to the AND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OR instructions, but not to the DSUB, since that would mean forwarding the result in “negative time.”</a:t>
            </a:r>
          </a:p>
        </p:txBody>
      </p:sp>
    </p:spTree>
    <p:extLst>
      <p:ext uri="{BB962C8B-B14F-4D97-AF65-F5344CB8AC3E}">
        <p14:creationId xmlns:p14="http://schemas.microsoft.com/office/powerpoint/2010/main" val="38289275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 to detect Hazards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" y="1143000"/>
            <a:ext cx="8324850" cy="294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>
                <a:solidFill>
                  <a:srgbClr val="000000"/>
                </a:solidFill>
                <a:miter lim="800000"/>
                <a:headEnd type="none" w="med" len="med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4605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C.23 Forwarding Paths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  <p:extLst>
      <p:ext uri="{BB962C8B-B14F-4D97-AF65-F5344CB8AC3E}">
        <p14:creationId xmlns:p14="http://schemas.microsoft.com/office/powerpoint/2010/main" val="416292615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Forwarding Figure C.26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245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38375"/>
            <a:ext cx="85137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4814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92350"/>
            <a:ext cx="8045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985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16963" cy="59055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Components we are assuming you know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853487" cy="5867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Basic Gates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Ands, ors, </a:t>
            </a:r>
            <a:r>
              <a:rPr lang="en-US" dirty="0" err="1" smtClean="0"/>
              <a:t>xors</a:t>
            </a:r>
            <a:r>
              <a:rPr lang="en-US" dirty="0" smtClean="0"/>
              <a:t>, </a:t>
            </a:r>
            <a:r>
              <a:rPr lang="en-US" dirty="0" err="1" smtClean="0"/>
              <a:t>nands</a:t>
            </a:r>
            <a:r>
              <a:rPr lang="en-US" dirty="0" smtClean="0"/>
              <a:t>, </a:t>
            </a:r>
            <a:r>
              <a:rPr lang="en-US" dirty="0" err="1" smtClean="0"/>
              <a:t>nors</a:t>
            </a: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Combinational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Adders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Multiplexers (MUXs)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Decoders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Not going to need: PLAs, PALs, FPGAs …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Sequential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Registers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Register file: banks of registers, pair of </a:t>
            </a:r>
            <a:r>
              <a:rPr lang="en-US" dirty="0" err="1" smtClean="0"/>
              <a:t>Mux</a:t>
            </a:r>
            <a:r>
              <a:rPr lang="en-US" dirty="0" smtClean="0"/>
              <a:t>, decoder for load 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Memories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Register Transfer Language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dirty="0" err="1" smtClean="0"/>
              <a:t>NonBranch</a:t>
            </a:r>
            <a:r>
              <a:rPr lang="en-US" dirty="0" smtClean="0"/>
              <a:t>: PC </a:t>
            </a:r>
            <a:r>
              <a:rPr lang="en-US" dirty="0" smtClean="0">
                <a:sym typeface="Wingdings" pitchFamily="2" charset="2"/>
              </a:rPr>
              <a:t> PC + 4</a:t>
            </a:r>
            <a:r>
              <a:rPr lang="en-US" dirty="0" smtClean="0"/>
              <a:t>	  (control signal: register transfer)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554266" y="2196703"/>
            <a:ext cx="35719" cy="571501"/>
          </a:xfrm>
          <a:custGeom>
            <a:avLst/>
            <a:gdLst/>
            <a:ahLst/>
            <a:cxnLst/>
            <a:rect l="0" t="0" r="0" b="0"/>
            <a:pathLst>
              <a:path w="35719" h="571501">
                <a:moveTo>
                  <a:pt x="26789" y="0"/>
                </a:moveTo>
                <a:lnTo>
                  <a:pt x="17859" y="26789"/>
                </a:lnTo>
                <a:lnTo>
                  <a:pt x="17859" y="80367"/>
                </a:lnTo>
                <a:lnTo>
                  <a:pt x="8929" y="160734"/>
                </a:lnTo>
                <a:lnTo>
                  <a:pt x="0" y="258961"/>
                </a:lnTo>
                <a:lnTo>
                  <a:pt x="0" y="357188"/>
                </a:lnTo>
                <a:lnTo>
                  <a:pt x="0" y="437555"/>
                </a:lnTo>
                <a:lnTo>
                  <a:pt x="8929" y="508992"/>
                </a:lnTo>
                <a:lnTo>
                  <a:pt x="17859" y="553641"/>
                </a:lnTo>
                <a:lnTo>
                  <a:pt x="26789" y="571500"/>
                </a:lnTo>
                <a:lnTo>
                  <a:pt x="35718" y="562570"/>
                </a:lnTo>
                <a:lnTo>
                  <a:pt x="35718" y="535781"/>
                </a:lnTo>
                <a:lnTo>
                  <a:pt x="35718" y="53578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402461" y="1928812"/>
            <a:ext cx="1294806" cy="1009056"/>
          </a:xfrm>
          <a:custGeom>
            <a:avLst/>
            <a:gdLst/>
            <a:ahLst/>
            <a:cxnLst/>
            <a:rect l="0" t="0" r="0" b="0"/>
            <a:pathLst>
              <a:path w="1294806" h="1009056">
                <a:moveTo>
                  <a:pt x="0" y="107157"/>
                </a:moveTo>
                <a:lnTo>
                  <a:pt x="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35719" y="107157"/>
                </a:lnTo>
                <a:lnTo>
                  <a:pt x="62508" y="107157"/>
                </a:lnTo>
                <a:lnTo>
                  <a:pt x="98227" y="107157"/>
                </a:lnTo>
                <a:lnTo>
                  <a:pt x="151805" y="98227"/>
                </a:lnTo>
                <a:lnTo>
                  <a:pt x="214312" y="98227"/>
                </a:lnTo>
                <a:lnTo>
                  <a:pt x="285750" y="80367"/>
                </a:lnTo>
                <a:lnTo>
                  <a:pt x="366117" y="71438"/>
                </a:lnTo>
                <a:lnTo>
                  <a:pt x="455414" y="53578"/>
                </a:lnTo>
                <a:lnTo>
                  <a:pt x="553641" y="35719"/>
                </a:lnTo>
                <a:lnTo>
                  <a:pt x="642937" y="17860"/>
                </a:lnTo>
                <a:lnTo>
                  <a:pt x="723305" y="8930"/>
                </a:lnTo>
                <a:lnTo>
                  <a:pt x="803672" y="8930"/>
                </a:lnTo>
                <a:lnTo>
                  <a:pt x="875109" y="0"/>
                </a:lnTo>
                <a:lnTo>
                  <a:pt x="937617" y="8930"/>
                </a:lnTo>
                <a:lnTo>
                  <a:pt x="991195" y="8930"/>
                </a:lnTo>
                <a:lnTo>
                  <a:pt x="1035844" y="17860"/>
                </a:lnTo>
                <a:lnTo>
                  <a:pt x="1071562" y="26789"/>
                </a:lnTo>
                <a:lnTo>
                  <a:pt x="1107281" y="35719"/>
                </a:lnTo>
                <a:lnTo>
                  <a:pt x="1125141" y="44649"/>
                </a:lnTo>
                <a:lnTo>
                  <a:pt x="1143000" y="53578"/>
                </a:lnTo>
                <a:lnTo>
                  <a:pt x="1151930" y="62508"/>
                </a:lnTo>
                <a:lnTo>
                  <a:pt x="1151930" y="89297"/>
                </a:lnTo>
                <a:lnTo>
                  <a:pt x="1151930" y="125016"/>
                </a:lnTo>
                <a:lnTo>
                  <a:pt x="1143000" y="178594"/>
                </a:lnTo>
                <a:lnTo>
                  <a:pt x="1134070" y="258961"/>
                </a:lnTo>
                <a:lnTo>
                  <a:pt x="1134070" y="357188"/>
                </a:lnTo>
                <a:lnTo>
                  <a:pt x="1134070" y="455414"/>
                </a:lnTo>
                <a:lnTo>
                  <a:pt x="1143000" y="544711"/>
                </a:lnTo>
                <a:lnTo>
                  <a:pt x="1169789" y="634008"/>
                </a:lnTo>
                <a:lnTo>
                  <a:pt x="1196578" y="696516"/>
                </a:lnTo>
                <a:lnTo>
                  <a:pt x="1223367" y="759024"/>
                </a:lnTo>
                <a:lnTo>
                  <a:pt x="1250156" y="812602"/>
                </a:lnTo>
                <a:lnTo>
                  <a:pt x="1276945" y="848321"/>
                </a:lnTo>
                <a:lnTo>
                  <a:pt x="1294805" y="875109"/>
                </a:lnTo>
                <a:lnTo>
                  <a:pt x="1294805" y="901899"/>
                </a:lnTo>
                <a:lnTo>
                  <a:pt x="1294805" y="919758"/>
                </a:lnTo>
                <a:lnTo>
                  <a:pt x="1268016" y="937617"/>
                </a:lnTo>
                <a:lnTo>
                  <a:pt x="1232297" y="946547"/>
                </a:lnTo>
                <a:lnTo>
                  <a:pt x="1169789" y="964406"/>
                </a:lnTo>
                <a:lnTo>
                  <a:pt x="1098352" y="973336"/>
                </a:lnTo>
                <a:lnTo>
                  <a:pt x="1009055" y="982266"/>
                </a:lnTo>
                <a:lnTo>
                  <a:pt x="910828" y="991195"/>
                </a:lnTo>
                <a:lnTo>
                  <a:pt x="794742" y="991195"/>
                </a:lnTo>
                <a:lnTo>
                  <a:pt x="687586" y="991195"/>
                </a:lnTo>
                <a:lnTo>
                  <a:pt x="571500" y="991195"/>
                </a:lnTo>
                <a:lnTo>
                  <a:pt x="464344" y="982266"/>
                </a:lnTo>
                <a:lnTo>
                  <a:pt x="366117" y="982266"/>
                </a:lnTo>
                <a:lnTo>
                  <a:pt x="276820" y="982266"/>
                </a:lnTo>
                <a:lnTo>
                  <a:pt x="205383" y="991195"/>
                </a:lnTo>
                <a:lnTo>
                  <a:pt x="160734" y="1009055"/>
                </a:lnTo>
                <a:lnTo>
                  <a:pt x="160734" y="100905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688211" y="2241351"/>
            <a:ext cx="303610" cy="464345"/>
          </a:xfrm>
          <a:custGeom>
            <a:avLst/>
            <a:gdLst/>
            <a:ahLst/>
            <a:cxnLst/>
            <a:rect l="0" t="0" r="0" b="0"/>
            <a:pathLst>
              <a:path w="303610" h="464345">
                <a:moveTo>
                  <a:pt x="35719" y="44649"/>
                </a:moveTo>
                <a:lnTo>
                  <a:pt x="35719" y="62508"/>
                </a:lnTo>
                <a:lnTo>
                  <a:pt x="26789" y="80368"/>
                </a:lnTo>
                <a:lnTo>
                  <a:pt x="26789" y="125016"/>
                </a:lnTo>
                <a:lnTo>
                  <a:pt x="26789" y="169664"/>
                </a:lnTo>
                <a:lnTo>
                  <a:pt x="26789" y="223243"/>
                </a:lnTo>
                <a:lnTo>
                  <a:pt x="17859" y="267891"/>
                </a:lnTo>
                <a:lnTo>
                  <a:pt x="17859" y="312540"/>
                </a:lnTo>
                <a:lnTo>
                  <a:pt x="17859" y="348258"/>
                </a:lnTo>
                <a:lnTo>
                  <a:pt x="8930" y="375047"/>
                </a:lnTo>
                <a:lnTo>
                  <a:pt x="8930" y="392907"/>
                </a:lnTo>
                <a:lnTo>
                  <a:pt x="0" y="392907"/>
                </a:lnTo>
                <a:lnTo>
                  <a:pt x="0" y="383977"/>
                </a:lnTo>
                <a:lnTo>
                  <a:pt x="8930" y="357188"/>
                </a:lnTo>
                <a:lnTo>
                  <a:pt x="8930" y="312540"/>
                </a:lnTo>
                <a:lnTo>
                  <a:pt x="26789" y="267891"/>
                </a:lnTo>
                <a:lnTo>
                  <a:pt x="35719" y="205383"/>
                </a:lnTo>
                <a:lnTo>
                  <a:pt x="62508" y="160735"/>
                </a:lnTo>
                <a:lnTo>
                  <a:pt x="71437" y="116086"/>
                </a:lnTo>
                <a:lnTo>
                  <a:pt x="89297" y="80368"/>
                </a:lnTo>
                <a:lnTo>
                  <a:pt x="98227" y="6250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25016" y="71438"/>
                </a:lnTo>
                <a:lnTo>
                  <a:pt x="125016" y="107157"/>
                </a:lnTo>
                <a:lnTo>
                  <a:pt x="133945" y="151805"/>
                </a:lnTo>
                <a:lnTo>
                  <a:pt x="133945" y="214313"/>
                </a:lnTo>
                <a:lnTo>
                  <a:pt x="142875" y="285751"/>
                </a:lnTo>
                <a:lnTo>
                  <a:pt x="142875" y="348258"/>
                </a:lnTo>
                <a:lnTo>
                  <a:pt x="151805" y="401837"/>
                </a:lnTo>
                <a:lnTo>
                  <a:pt x="160734" y="437555"/>
                </a:lnTo>
                <a:lnTo>
                  <a:pt x="160734" y="455415"/>
                </a:lnTo>
                <a:lnTo>
                  <a:pt x="169664" y="464344"/>
                </a:lnTo>
                <a:lnTo>
                  <a:pt x="169664" y="446485"/>
                </a:lnTo>
                <a:lnTo>
                  <a:pt x="178594" y="410766"/>
                </a:lnTo>
                <a:lnTo>
                  <a:pt x="169664" y="357188"/>
                </a:lnTo>
                <a:lnTo>
                  <a:pt x="169664" y="276821"/>
                </a:lnTo>
                <a:lnTo>
                  <a:pt x="169664" y="196453"/>
                </a:lnTo>
                <a:lnTo>
                  <a:pt x="169664" y="107157"/>
                </a:lnTo>
                <a:lnTo>
                  <a:pt x="178594" y="44649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26789"/>
                </a:lnTo>
                <a:lnTo>
                  <a:pt x="205383" y="80368"/>
                </a:lnTo>
                <a:lnTo>
                  <a:pt x="214312" y="151805"/>
                </a:lnTo>
                <a:lnTo>
                  <a:pt x="223242" y="223243"/>
                </a:lnTo>
                <a:lnTo>
                  <a:pt x="241102" y="285751"/>
                </a:lnTo>
                <a:lnTo>
                  <a:pt x="250031" y="330399"/>
                </a:lnTo>
                <a:lnTo>
                  <a:pt x="267891" y="357188"/>
                </a:lnTo>
                <a:lnTo>
                  <a:pt x="285750" y="366118"/>
                </a:lnTo>
                <a:lnTo>
                  <a:pt x="294680" y="348258"/>
                </a:lnTo>
                <a:lnTo>
                  <a:pt x="303609" y="303610"/>
                </a:lnTo>
                <a:lnTo>
                  <a:pt x="303609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982891" y="2241351"/>
            <a:ext cx="160735" cy="339330"/>
          </a:xfrm>
          <a:custGeom>
            <a:avLst/>
            <a:gdLst/>
            <a:ahLst/>
            <a:cxnLst/>
            <a:rect l="0" t="0" r="0" b="0"/>
            <a:pathLst>
              <a:path w="160735" h="339330">
                <a:moveTo>
                  <a:pt x="0" y="62508"/>
                </a:moveTo>
                <a:lnTo>
                  <a:pt x="0" y="71438"/>
                </a:lnTo>
                <a:lnTo>
                  <a:pt x="0" y="80368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51805"/>
                </a:lnTo>
                <a:lnTo>
                  <a:pt x="17859" y="187524"/>
                </a:lnTo>
                <a:lnTo>
                  <a:pt x="26789" y="232172"/>
                </a:lnTo>
                <a:lnTo>
                  <a:pt x="35718" y="267891"/>
                </a:lnTo>
                <a:lnTo>
                  <a:pt x="35718" y="294680"/>
                </a:lnTo>
                <a:lnTo>
                  <a:pt x="44648" y="312540"/>
                </a:lnTo>
                <a:lnTo>
                  <a:pt x="53578" y="321469"/>
                </a:lnTo>
                <a:lnTo>
                  <a:pt x="62507" y="303610"/>
                </a:lnTo>
                <a:lnTo>
                  <a:pt x="71437" y="276821"/>
                </a:lnTo>
                <a:lnTo>
                  <a:pt x="80367" y="241102"/>
                </a:lnTo>
                <a:lnTo>
                  <a:pt x="89297" y="178594"/>
                </a:lnTo>
                <a:lnTo>
                  <a:pt x="98226" y="116086"/>
                </a:lnTo>
                <a:lnTo>
                  <a:pt x="107156" y="62508"/>
                </a:lnTo>
                <a:lnTo>
                  <a:pt x="116086" y="1786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17860"/>
                </a:lnTo>
                <a:lnTo>
                  <a:pt x="133945" y="62508"/>
                </a:lnTo>
                <a:lnTo>
                  <a:pt x="133945" y="125016"/>
                </a:lnTo>
                <a:lnTo>
                  <a:pt x="133945" y="196453"/>
                </a:lnTo>
                <a:lnTo>
                  <a:pt x="142875" y="258962"/>
                </a:lnTo>
                <a:lnTo>
                  <a:pt x="151804" y="312540"/>
                </a:lnTo>
                <a:lnTo>
                  <a:pt x="160734" y="339329"/>
                </a:lnTo>
                <a:lnTo>
                  <a:pt x="160734" y="3393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23992" y="2232422"/>
            <a:ext cx="142876" cy="348259"/>
          </a:xfrm>
          <a:custGeom>
            <a:avLst/>
            <a:gdLst/>
            <a:ahLst/>
            <a:cxnLst/>
            <a:rect l="0" t="0" r="0" b="0"/>
            <a:pathLst>
              <a:path w="142876" h="348259">
                <a:moveTo>
                  <a:pt x="0" y="0"/>
                </a:moveTo>
                <a:lnTo>
                  <a:pt x="0" y="8929"/>
                </a:lnTo>
                <a:lnTo>
                  <a:pt x="0" y="35718"/>
                </a:lnTo>
                <a:lnTo>
                  <a:pt x="0" y="71437"/>
                </a:lnTo>
                <a:lnTo>
                  <a:pt x="0" y="125015"/>
                </a:lnTo>
                <a:lnTo>
                  <a:pt x="8930" y="187523"/>
                </a:lnTo>
                <a:lnTo>
                  <a:pt x="26789" y="241101"/>
                </a:lnTo>
                <a:lnTo>
                  <a:pt x="44649" y="285750"/>
                </a:lnTo>
                <a:lnTo>
                  <a:pt x="71438" y="321469"/>
                </a:lnTo>
                <a:lnTo>
                  <a:pt x="98227" y="339328"/>
                </a:lnTo>
                <a:lnTo>
                  <a:pt x="116086" y="348258"/>
                </a:lnTo>
                <a:lnTo>
                  <a:pt x="142875" y="339328"/>
                </a:lnTo>
                <a:lnTo>
                  <a:pt x="142875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52555" y="2196703"/>
            <a:ext cx="205384" cy="383978"/>
          </a:xfrm>
          <a:custGeom>
            <a:avLst/>
            <a:gdLst/>
            <a:ahLst/>
            <a:cxnLst/>
            <a:rect l="0" t="0" r="0" b="0"/>
            <a:pathLst>
              <a:path w="205384" h="383978">
                <a:moveTo>
                  <a:pt x="205383" y="0"/>
                </a:moveTo>
                <a:lnTo>
                  <a:pt x="187523" y="26789"/>
                </a:lnTo>
                <a:lnTo>
                  <a:pt x="160734" y="62508"/>
                </a:lnTo>
                <a:lnTo>
                  <a:pt x="116086" y="133945"/>
                </a:lnTo>
                <a:lnTo>
                  <a:pt x="80367" y="214312"/>
                </a:lnTo>
                <a:lnTo>
                  <a:pt x="35718" y="303610"/>
                </a:lnTo>
                <a:lnTo>
                  <a:pt x="0" y="383977"/>
                </a:lnTo>
                <a:lnTo>
                  <a:pt x="0" y="38397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116836" y="2634258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30961" y="2232422"/>
            <a:ext cx="571501" cy="44649"/>
          </a:xfrm>
          <a:custGeom>
            <a:avLst/>
            <a:gdLst/>
            <a:ahLst/>
            <a:cxnLst/>
            <a:rect l="0" t="0" r="0" b="0"/>
            <a:pathLst>
              <a:path w="571501" h="44649">
                <a:moveTo>
                  <a:pt x="0" y="44648"/>
                </a:moveTo>
                <a:lnTo>
                  <a:pt x="8930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71437" y="44648"/>
                </a:lnTo>
                <a:lnTo>
                  <a:pt x="107156" y="35718"/>
                </a:lnTo>
                <a:lnTo>
                  <a:pt x="142875" y="26789"/>
                </a:lnTo>
                <a:lnTo>
                  <a:pt x="196453" y="17859"/>
                </a:lnTo>
                <a:lnTo>
                  <a:pt x="250031" y="8929"/>
                </a:lnTo>
                <a:lnTo>
                  <a:pt x="303609" y="8929"/>
                </a:lnTo>
                <a:lnTo>
                  <a:pt x="357187" y="0"/>
                </a:lnTo>
                <a:lnTo>
                  <a:pt x="419695" y="0"/>
                </a:lnTo>
                <a:lnTo>
                  <a:pt x="473273" y="0"/>
                </a:lnTo>
                <a:lnTo>
                  <a:pt x="526852" y="0"/>
                </a:lnTo>
                <a:lnTo>
                  <a:pt x="571500" y="0"/>
                </a:lnTo>
                <a:lnTo>
                  <a:pt x="57150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822031" y="2473523"/>
            <a:ext cx="526853" cy="44650"/>
          </a:xfrm>
          <a:custGeom>
            <a:avLst/>
            <a:gdLst/>
            <a:ahLst/>
            <a:cxnLst/>
            <a:rect l="0" t="0" r="0" b="0"/>
            <a:pathLst>
              <a:path w="526853" h="44650">
                <a:moveTo>
                  <a:pt x="0" y="44649"/>
                </a:moveTo>
                <a:lnTo>
                  <a:pt x="8930" y="44649"/>
                </a:lnTo>
                <a:lnTo>
                  <a:pt x="17860" y="44649"/>
                </a:lnTo>
                <a:lnTo>
                  <a:pt x="44649" y="44649"/>
                </a:lnTo>
                <a:lnTo>
                  <a:pt x="89297" y="44649"/>
                </a:lnTo>
                <a:lnTo>
                  <a:pt x="142875" y="44649"/>
                </a:lnTo>
                <a:lnTo>
                  <a:pt x="205383" y="35719"/>
                </a:lnTo>
                <a:lnTo>
                  <a:pt x="267891" y="26790"/>
                </a:lnTo>
                <a:lnTo>
                  <a:pt x="330399" y="17860"/>
                </a:lnTo>
                <a:lnTo>
                  <a:pt x="401836" y="8930"/>
                </a:lnTo>
                <a:lnTo>
                  <a:pt x="464344" y="0"/>
                </a:lnTo>
                <a:lnTo>
                  <a:pt x="526852" y="0"/>
                </a:lnTo>
                <a:lnTo>
                  <a:pt x="52685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05945" y="2714625"/>
            <a:ext cx="312540" cy="89297"/>
          </a:xfrm>
          <a:custGeom>
            <a:avLst/>
            <a:gdLst/>
            <a:ahLst/>
            <a:cxnLst/>
            <a:rect l="0" t="0" r="0" b="0"/>
            <a:pathLst>
              <a:path w="312540" h="89297">
                <a:moveTo>
                  <a:pt x="0" y="89296"/>
                </a:moveTo>
                <a:lnTo>
                  <a:pt x="8930" y="89296"/>
                </a:lnTo>
                <a:lnTo>
                  <a:pt x="17860" y="80367"/>
                </a:lnTo>
                <a:lnTo>
                  <a:pt x="35719" y="71438"/>
                </a:lnTo>
                <a:lnTo>
                  <a:pt x="62508" y="62508"/>
                </a:lnTo>
                <a:lnTo>
                  <a:pt x="107157" y="53578"/>
                </a:lnTo>
                <a:lnTo>
                  <a:pt x="151805" y="35719"/>
                </a:lnTo>
                <a:lnTo>
                  <a:pt x="205383" y="17859"/>
                </a:lnTo>
                <a:lnTo>
                  <a:pt x="258961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759523" y="2884289"/>
            <a:ext cx="544712" cy="71438"/>
          </a:xfrm>
          <a:custGeom>
            <a:avLst/>
            <a:gdLst/>
            <a:ahLst/>
            <a:cxnLst/>
            <a:rect l="0" t="0" r="0" b="0"/>
            <a:pathLst>
              <a:path w="544712" h="71438">
                <a:moveTo>
                  <a:pt x="0" y="71437"/>
                </a:moveTo>
                <a:lnTo>
                  <a:pt x="8930" y="62507"/>
                </a:lnTo>
                <a:lnTo>
                  <a:pt x="35719" y="62507"/>
                </a:lnTo>
                <a:lnTo>
                  <a:pt x="71438" y="53578"/>
                </a:lnTo>
                <a:lnTo>
                  <a:pt x="116086" y="44648"/>
                </a:lnTo>
                <a:lnTo>
                  <a:pt x="169665" y="35718"/>
                </a:lnTo>
                <a:lnTo>
                  <a:pt x="223243" y="26789"/>
                </a:lnTo>
                <a:lnTo>
                  <a:pt x="285750" y="26789"/>
                </a:lnTo>
                <a:lnTo>
                  <a:pt x="348258" y="17859"/>
                </a:lnTo>
                <a:lnTo>
                  <a:pt x="419696" y="8929"/>
                </a:lnTo>
                <a:lnTo>
                  <a:pt x="482204" y="8929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214813" y="2080617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17859" y="26789"/>
                </a:moveTo>
                <a:lnTo>
                  <a:pt x="1785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26789"/>
                </a:lnTo>
                <a:lnTo>
                  <a:pt x="53578" y="53578"/>
                </a:lnTo>
                <a:lnTo>
                  <a:pt x="53578" y="89297"/>
                </a:lnTo>
                <a:lnTo>
                  <a:pt x="44648" y="125016"/>
                </a:lnTo>
                <a:lnTo>
                  <a:pt x="35718" y="169664"/>
                </a:lnTo>
                <a:lnTo>
                  <a:pt x="17859" y="205383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54078" y="2268140"/>
            <a:ext cx="321470" cy="44650"/>
          </a:xfrm>
          <a:custGeom>
            <a:avLst/>
            <a:gdLst/>
            <a:ahLst/>
            <a:cxnLst/>
            <a:rect l="0" t="0" r="0" b="0"/>
            <a:pathLst>
              <a:path w="321470" h="44650">
                <a:moveTo>
                  <a:pt x="0" y="44649"/>
                </a:moveTo>
                <a:lnTo>
                  <a:pt x="17860" y="44649"/>
                </a:lnTo>
                <a:lnTo>
                  <a:pt x="44649" y="44649"/>
                </a:lnTo>
                <a:lnTo>
                  <a:pt x="80367" y="44649"/>
                </a:lnTo>
                <a:lnTo>
                  <a:pt x="125016" y="35719"/>
                </a:lnTo>
                <a:lnTo>
                  <a:pt x="178594" y="35719"/>
                </a:lnTo>
                <a:lnTo>
                  <a:pt x="223242" y="26789"/>
                </a:lnTo>
                <a:lnTo>
                  <a:pt x="267891" y="26789"/>
                </a:lnTo>
                <a:lnTo>
                  <a:pt x="294680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27289" y="2044898"/>
            <a:ext cx="232173" cy="53579"/>
          </a:xfrm>
          <a:custGeom>
            <a:avLst/>
            <a:gdLst/>
            <a:ahLst/>
            <a:cxnLst/>
            <a:rect l="0" t="0" r="0" b="0"/>
            <a:pathLst>
              <a:path w="232173" h="53579">
                <a:moveTo>
                  <a:pt x="0" y="53578"/>
                </a:moveTo>
                <a:lnTo>
                  <a:pt x="0" y="53578"/>
                </a:lnTo>
                <a:lnTo>
                  <a:pt x="8930" y="44649"/>
                </a:lnTo>
                <a:lnTo>
                  <a:pt x="17859" y="44649"/>
                </a:lnTo>
                <a:lnTo>
                  <a:pt x="35719" y="44649"/>
                </a:lnTo>
                <a:lnTo>
                  <a:pt x="62508" y="35719"/>
                </a:lnTo>
                <a:lnTo>
                  <a:pt x="98227" y="26789"/>
                </a:lnTo>
                <a:lnTo>
                  <a:pt x="142875" y="17860"/>
                </a:lnTo>
                <a:lnTo>
                  <a:pt x="187524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375547" y="2196703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26789" y="44648"/>
                </a:moveTo>
                <a:lnTo>
                  <a:pt x="17859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89297"/>
                </a:lnTo>
                <a:lnTo>
                  <a:pt x="44648" y="71437"/>
                </a:lnTo>
                <a:lnTo>
                  <a:pt x="44648" y="44648"/>
                </a:lnTo>
                <a:lnTo>
                  <a:pt x="44648" y="17859"/>
                </a:lnTo>
                <a:lnTo>
                  <a:pt x="3571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134445" y="2875359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8930" y="142875"/>
                </a:moveTo>
                <a:lnTo>
                  <a:pt x="0" y="133945"/>
                </a:lnTo>
                <a:lnTo>
                  <a:pt x="0" y="125016"/>
                </a:lnTo>
                <a:lnTo>
                  <a:pt x="0" y="98227"/>
                </a:lnTo>
                <a:lnTo>
                  <a:pt x="0" y="71437"/>
                </a:lnTo>
                <a:lnTo>
                  <a:pt x="8930" y="53578"/>
                </a:lnTo>
                <a:lnTo>
                  <a:pt x="17860" y="35719"/>
                </a:lnTo>
                <a:lnTo>
                  <a:pt x="26789" y="17859"/>
                </a:lnTo>
                <a:lnTo>
                  <a:pt x="2678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98227"/>
                </a:lnTo>
                <a:lnTo>
                  <a:pt x="62508" y="133945"/>
                </a:lnTo>
                <a:lnTo>
                  <a:pt x="71438" y="178594"/>
                </a:lnTo>
                <a:lnTo>
                  <a:pt x="71438" y="205383"/>
                </a:lnTo>
                <a:lnTo>
                  <a:pt x="80368" y="232172"/>
                </a:lnTo>
                <a:lnTo>
                  <a:pt x="89297" y="241102"/>
                </a:lnTo>
                <a:lnTo>
                  <a:pt x="89297" y="250031"/>
                </a:lnTo>
                <a:lnTo>
                  <a:pt x="89297" y="241102"/>
                </a:lnTo>
                <a:lnTo>
                  <a:pt x="89297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000500" y="3027164"/>
            <a:ext cx="419696" cy="107157"/>
          </a:xfrm>
          <a:custGeom>
            <a:avLst/>
            <a:gdLst/>
            <a:ahLst/>
            <a:cxnLst/>
            <a:rect l="0" t="0" r="0" b="0"/>
            <a:pathLst>
              <a:path w="419696" h="107157">
                <a:moveTo>
                  <a:pt x="0" y="107156"/>
                </a:moveTo>
                <a:lnTo>
                  <a:pt x="17859" y="107156"/>
                </a:lnTo>
                <a:lnTo>
                  <a:pt x="35719" y="98226"/>
                </a:lnTo>
                <a:lnTo>
                  <a:pt x="80367" y="89297"/>
                </a:lnTo>
                <a:lnTo>
                  <a:pt x="125016" y="80367"/>
                </a:lnTo>
                <a:lnTo>
                  <a:pt x="178594" y="71437"/>
                </a:lnTo>
                <a:lnTo>
                  <a:pt x="223242" y="53578"/>
                </a:lnTo>
                <a:lnTo>
                  <a:pt x="276820" y="44648"/>
                </a:lnTo>
                <a:lnTo>
                  <a:pt x="321469" y="26789"/>
                </a:lnTo>
                <a:lnTo>
                  <a:pt x="357188" y="17859"/>
                </a:lnTo>
                <a:lnTo>
                  <a:pt x="392906" y="8929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009430" y="2821781"/>
            <a:ext cx="267891" cy="71438"/>
          </a:xfrm>
          <a:custGeom>
            <a:avLst/>
            <a:gdLst/>
            <a:ahLst/>
            <a:cxnLst/>
            <a:rect l="0" t="0" r="0" b="0"/>
            <a:pathLst>
              <a:path w="267891" h="71438">
                <a:moveTo>
                  <a:pt x="0" y="71437"/>
                </a:moveTo>
                <a:lnTo>
                  <a:pt x="0" y="71437"/>
                </a:lnTo>
                <a:lnTo>
                  <a:pt x="8929" y="71437"/>
                </a:lnTo>
                <a:lnTo>
                  <a:pt x="35718" y="71437"/>
                </a:lnTo>
                <a:lnTo>
                  <a:pt x="62508" y="62508"/>
                </a:lnTo>
                <a:lnTo>
                  <a:pt x="98226" y="62508"/>
                </a:lnTo>
                <a:lnTo>
                  <a:pt x="142875" y="44648"/>
                </a:lnTo>
                <a:lnTo>
                  <a:pt x="187523" y="35719"/>
                </a:lnTo>
                <a:lnTo>
                  <a:pt x="232172" y="1785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411266" y="2884289"/>
            <a:ext cx="125016" cy="276821"/>
          </a:xfrm>
          <a:custGeom>
            <a:avLst/>
            <a:gdLst/>
            <a:ahLst/>
            <a:cxnLst/>
            <a:rect l="0" t="0" r="0" b="0"/>
            <a:pathLst>
              <a:path w="125016" h="276821">
                <a:moveTo>
                  <a:pt x="17859" y="35718"/>
                </a:moveTo>
                <a:lnTo>
                  <a:pt x="17859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26789"/>
                </a:lnTo>
                <a:lnTo>
                  <a:pt x="53578" y="17859"/>
                </a:lnTo>
                <a:lnTo>
                  <a:pt x="62507" y="8929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26789"/>
                </a:lnTo>
                <a:lnTo>
                  <a:pt x="125015" y="44648"/>
                </a:lnTo>
                <a:lnTo>
                  <a:pt x="116086" y="71437"/>
                </a:lnTo>
                <a:lnTo>
                  <a:pt x="107156" y="89297"/>
                </a:lnTo>
                <a:lnTo>
                  <a:pt x="98226" y="107156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33945"/>
                </a:lnTo>
                <a:lnTo>
                  <a:pt x="98226" y="133945"/>
                </a:lnTo>
                <a:lnTo>
                  <a:pt x="107156" y="133945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25015" y="178593"/>
                </a:lnTo>
                <a:lnTo>
                  <a:pt x="116086" y="196453"/>
                </a:lnTo>
                <a:lnTo>
                  <a:pt x="98226" y="223242"/>
                </a:lnTo>
                <a:lnTo>
                  <a:pt x="71437" y="250031"/>
                </a:lnTo>
                <a:lnTo>
                  <a:pt x="44648" y="267890"/>
                </a:lnTo>
                <a:lnTo>
                  <a:pt x="17859" y="276820"/>
                </a:lnTo>
                <a:lnTo>
                  <a:pt x="8929" y="267890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54391" y="2277070"/>
            <a:ext cx="1169790" cy="62509"/>
          </a:xfrm>
          <a:custGeom>
            <a:avLst/>
            <a:gdLst/>
            <a:ahLst/>
            <a:cxnLst/>
            <a:rect l="0" t="0" r="0" b="0"/>
            <a:pathLst>
              <a:path w="1169790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71437" y="62508"/>
                </a:lnTo>
                <a:lnTo>
                  <a:pt x="98226" y="62508"/>
                </a:lnTo>
                <a:lnTo>
                  <a:pt x="125015" y="62508"/>
                </a:lnTo>
                <a:lnTo>
                  <a:pt x="160734" y="62508"/>
                </a:lnTo>
                <a:lnTo>
                  <a:pt x="205382" y="62508"/>
                </a:lnTo>
                <a:lnTo>
                  <a:pt x="250031" y="62508"/>
                </a:lnTo>
                <a:lnTo>
                  <a:pt x="303609" y="62508"/>
                </a:lnTo>
                <a:lnTo>
                  <a:pt x="366117" y="53578"/>
                </a:lnTo>
                <a:lnTo>
                  <a:pt x="428625" y="53578"/>
                </a:lnTo>
                <a:lnTo>
                  <a:pt x="500062" y="44649"/>
                </a:lnTo>
                <a:lnTo>
                  <a:pt x="571500" y="35719"/>
                </a:lnTo>
                <a:lnTo>
                  <a:pt x="651867" y="17859"/>
                </a:lnTo>
                <a:lnTo>
                  <a:pt x="741164" y="8930"/>
                </a:lnTo>
                <a:lnTo>
                  <a:pt x="821531" y="0"/>
                </a:lnTo>
                <a:lnTo>
                  <a:pt x="901898" y="0"/>
                </a:lnTo>
                <a:lnTo>
                  <a:pt x="973336" y="0"/>
                </a:lnTo>
                <a:lnTo>
                  <a:pt x="1035843" y="8930"/>
                </a:lnTo>
                <a:lnTo>
                  <a:pt x="1080492" y="17859"/>
                </a:lnTo>
                <a:lnTo>
                  <a:pt x="1116211" y="26789"/>
                </a:lnTo>
                <a:lnTo>
                  <a:pt x="1143000" y="35719"/>
                </a:lnTo>
                <a:lnTo>
                  <a:pt x="1160859" y="35719"/>
                </a:lnTo>
                <a:lnTo>
                  <a:pt x="1169789" y="35719"/>
                </a:lnTo>
                <a:lnTo>
                  <a:pt x="1169789" y="35719"/>
                </a:lnTo>
                <a:lnTo>
                  <a:pt x="116978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813477" y="2107406"/>
            <a:ext cx="330399" cy="571501"/>
          </a:xfrm>
          <a:custGeom>
            <a:avLst/>
            <a:gdLst/>
            <a:ahLst/>
            <a:cxnLst/>
            <a:rect l="0" t="0" r="0" b="0"/>
            <a:pathLst>
              <a:path w="330399" h="571501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35719"/>
                </a:lnTo>
                <a:lnTo>
                  <a:pt x="35718" y="44648"/>
                </a:lnTo>
                <a:lnTo>
                  <a:pt x="53578" y="71438"/>
                </a:lnTo>
                <a:lnTo>
                  <a:pt x="71437" y="98227"/>
                </a:lnTo>
                <a:lnTo>
                  <a:pt x="98226" y="125016"/>
                </a:lnTo>
                <a:lnTo>
                  <a:pt x="125015" y="160734"/>
                </a:lnTo>
                <a:lnTo>
                  <a:pt x="142875" y="187523"/>
                </a:lnTo>
                <a:lnTo>
                  <a:pt x="160734" y="214313"/>
                </a:lnTo>
                <a:lnTo>
                  <a:pt x="169664" y="232172"/>
                </a:lnTo>
                <a:lnTo>
                  <a:pt x="169664" y="250031"/>
                </a:lnTo>
                <a:lnTo>
                  <a:pt x="169664" y="250031"/>
                </a:lnTo>
                <a:lnTo>
                  <a:pt x="178593" y="250031"/>
                </a:lnTo>
                <a:lnTo>
                  <a:pt x="187523" y="232172"/>
                </a:lnTo>
                <a:lnTo>
                  <a:pt x="205382" y="205383"/>
                </a:lnTo>
                <a:lnTo>
                  <a:pt x="223242" y="169664"/>
                </a:lnTo>
                <a:lnTo>
                  <a:pt x="241101" y="125016"/>
                </a:lnTo>
                <a:lnTo>
                  <a:pt x="267890" y="80367"/>
                </a:lnTo>
                <a:lnTo>
                  <a:pt x="294679" y="44648"/>
                </a:lnTo>
                <a:lnTo>
                  <a:pt x="312539" y="8930"/>
                </a:lnTo>
                <a:lnTo>
                  <a:pt x="330398" y="0"/>
                </a:lnTo>
                <a:lnTo>
                  <a:pt x="330398" y="0"/>
                </a:lnTo>
                <a:lnTo>
                  <a:pt x="321468" y="17859"/>
                </a:lnTo>
                <a:lnTo>
                  <a:pt x="303609" y="53578"/>
                </a:lnTo>
                <a:lnTo>
                  <a:pt x="276820" y="98227"/>
                </a:lnTo>
                <a:lnTo>
                  <a:pt x="232171" y="151805"/>
                </a:lnTo>
                <a:lnTo>
                  <a:pt x="196453" y="223242"/>
                </a:lnTo>
                <a:lnTo>
                  <a:pt x="142875" y="303609"/>
                </a:lnTo>
                <a:lnTo>
                  <a:pt x="98226" y="375047"/>
                </a:lnTo>
                <a:lnTo>
                  <a:pt x="62507" y="446485"/>
                </a:lnTo>
                <a:lnTo>
                  <a:pt x="35718" y="500063"/>
                </a:lnTo>
                <a:lnTo>
                  <a:pt x="26789" y="544711"/>
                </a:lnTo>
                <a:lnTo>
                  <a:pt x="35718" y="562571"/>
                </a:lnTo>
                <a:lnTo>
                  <a:pt x="44648" y="571500"/>
                </a:lnTo>
                <a:lnTo>
                  <a:pt x="62507" y="562571"/>
                </a:lnTo>
                <a:lnTo>
                  <a:pt x="62507" y="5625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848945" y="1607344"/>
            <a:ext cx="8931" cy="419696"/>
          </a:xfrm>
          <a:custGeom>
            <a:avLst/>
            <a:gdLst/>
            <a:ahLst/>
            <a:cxnLst/>
            <a:rect l="0" t="0" r="0" b="0"/>
            <a:pathLst>
              <a:path w="8931" h="41969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62507"/>
                </a:lnTo>
                <a:lnTo>
                  <a:pt x="8930" y="116085"/>
                </a:lnTo>
                <a:lnTo>
                  <a:pt x="8930" y="187523"/>
                </a:lnTo>
                <a:lnTo>
                  <a:pt x="8930" y="267890"/>
                </a:lnTo>
                <a:lnTo>
                  <a:pt x="8930" y="339328"/>
                </a:lnTo>
                <a:lnTo>
                  <a:pt x="0" y="383976"/>
                </a:lnTo>
                <a:lnTo>
                  <a:pt x="0" y="419695"/>
                </a:lnTo>
                <a:lnTo>
                  <a:pt x="0" y="419695"/>
                </a:lnTo>
                <a:lnTo>
                  <a:pt x="0" y="401835"/>
                </a:lnTo>
                <a:lnTo>
                  <a:pt x="0" y="4018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081117" y="1580554"/>
            <a:ext cx="35720" cy="366119"/>
          </a:xfrm>
          <a:custGeom>
            <a:avLst/>
            <a:gdLst/>
            <a:ahLst/>
            <a:cxnLst/>
            <a:rect l="0" t="0" r="0" b="0"/>
            <a:pathLst>
              <a:path w="35720" h="366119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26789" y="26790"/>
                </a:lnTo>
                <a:lnTo>
                  <a:pt x="17860" y="53579"/>
                </a:lnTo>
                <a:lnTo>
                  <a:pt x="17860" y="89297"/>
                </a:lnTo>
                <a:lnTo>
                  <a:pt x="8930" y="142875"/>
                </a:lnTo>
                <a:lnTo>
                  <a:pt x="0" y="196454"/>
                </a:lnTo>
                <a:lnTo>
                  <a:pt x="0" y="258961"/>
                </a:lnTo>
                <a:lnTo>
                  <a:pt x="0" y="303610"/>
                </a:lnTo>
                <a:lnTo>
                  <a:pt x="8930" y="348258"/>
                </a:lnTo>
                <a:lnTo>
                  <a:pt x="8930" y="366118"/>
                </a:lnTo>
                <a:lnTo>
                  <a:pt x="8930" y="3661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607844" y="1276945"/>
            <a:ext cx="169665" cy="276821"/>
          </a:xfrm>
          <a:custGeom>
            <a:avLst/>
            <a:gdLst/>
            <a:ahLst/>
            <a:cxnLst/>
            <a:rect l="0" t="0" r="0" b="0"/>
            <a:pathLst>
              <a:path w="169665" h="276821">
                <a:moveTo>
                  <a:pt x="142875" y="35719"/>
                </a:moveTo>
                <a:lnTo>
                  <a:pt x="142875" y="2678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8930"/>
                </a:lnTo>
                <a:lnTo>
                  <a:pt x="62508" y="26789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17859" y="89297"/>
                </a:lnTo>
                <a:lnTo>
                  <a:pt x="35719" y="98227"/>
                </a:lnTo>
                <a:lnTo>
                  <a:pt x="53578" y="98227"/>
                </a:lnTo>
                <a:lnTo>
                  <a:pt x="80367" y="107157"/>
                </a:lnTo>
                <a:lnTo>
                  <a:pt x="107156" y="116086"/>
                </a:lnTo>
                <a:lnTo>
                  <a:pt x="133945" y="133945"/>
                </a:lnTo>
                <a:lnTo>
                  <a:pt x="151804" y="151805"/>
                </a:lnTo>
                <a:lnTo>
                  <a:pt x="169664" y="178594"/>
                </a:lnTo>
                <a:lnTo>
                  <a:pt x="160734" y="205383"/>
                </a:lnTo>
                <a:lnTo>
                  <a:pt x="151804" y="232172"/>
                </a:lnTo>
                <a:lnTo>
                  <a:pt x="125015" y="250031"/>
                </a:lnTo>
                <a:lnTo>
                  <a:pt x="89297" y="267891"/>
                </a:lnTo>
                <a:lnTo>
                  <a:pt x="53578" y="276820"/>
                </a:lnTo>
                <a:lnTo>
                  <a:pt x="26789" y="267891"/>
                </a:lnTo>
                <a:lnTo>
                  <a:pt x="0" y="250031"/>
                </a:lnTo>
                <a:lnTo>
                  <a:pt x="0" y="24110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831086" y="1428750"/>
            <a:ext cx="26790" cy="125016"/>
          </a:xfrm>
          <a:custGeom>
            <a:avLst/>
            <a:gdLst/>
            <a:ahLst/>
            <a:cxnLst/>
            <a:rect l="0" t="0" r="0" b="0"/>
            <a:pathLst>
              <a:path w="26790" h="125016">
                <a:moveTo>
                  <a:pt x="2678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982891" y="1196578"/>
            <a:ext cx="133946" cy="321470"/>
          </a:xfrm>
          <a:custGeom>
            <a:avLst/>
            <a:gdLst/>
            <a:ahLst/>
            <a:cxnLst/>
            <a:rect l="0" t="0" r="0" b="0"/>
            <a:pathLst>
              <a:path w="133946" h="321470">
                <a:moveTo>
                  <a:pt x="133945" y="44649"/>
                </a:moveTo>
                <a:lnTo>
                  <a:pt x="133945" y="3571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25015" y="17859"/>
                </a:lnTo>
                <a:lnTo>
                  <a:pt x="12501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8930"/>
                </a:lnTo>
                <a:lnTo>
                  <a:pt x="71437" y="17859"/>
                </a:lnTo>
                <a:lnTo>
                  <a:pt x="53578" y="35719"/>
                </a:lnTo>
                <a:lnTo>
                  <a:pt x="35718" y="53578"/>
                </a:lnTo>
                <a:lnTo>
                  <a:pt x="2678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8" y="142875"/>
                </a:lnTo>
                <a:lnTo>
                  <a:pt x="62507" y="151805"/>
                </a:lnTo>
                <a:lnTo>
                  <a:pt x="80367" y="160735"/>
                </a:lnTo>
                <a:lnTo>
                  <a:pt x="98226" y="169664"/>
                </a:lnTo>
                <a:lnTo>
                  <a:pt x="116086" y="187524"/>
                </a:lnTo>
                <a:lnTo>
                  <a:pt x="116086" y="214312"/>
                </a:lnTo>
                <a:lnTo>
                  <a:pt x="116086" y="241101"/>
                </a:lnTo>
                <a:lnTo>
                  <a:pt x="98226" y="267891"/>
                </a:lnTo>
                <a:lnTo>
                  <a:pt x="71437" y="294680"/>
                </a:lnTo>
                <a:lnTo>
                  <a:pt x="53578" y="312539"/>
                </a:lnTo>
                <a:lnTo>
                  <a:pt x="26789" y="321469"/>
                </a:lnTo>
                <a:lnTo>
                  <a:pt x="8929" y="312539"/>
                </a:lnTo>
                <a:lnTo>
                  <a:pt x="0" y="30360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152555" y="1393031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35718" y="0"/>
                </a:moveTo>
                <a:lnTo>
                  <a:pt x="35718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29" y="98227"/>
                </a:lnTo>
                <a:lnTo>
                  <a:pt x="26789" y="98227"/>
                </a:lnTo>
                <a:lnTo>
                  <a:pt x="44648" y="80367"/>
                </a:lnTo>
                <a:lnTo>
                  <a:pt x="53578" y="71438"/>
                </a:lnTo>
                <a:lnTo>
                  <a:pt x="71437" y="44648"/>
                </a:lnTo>
                <a:lnTo>
                  <a:pt x="8036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8929" y="44648"/>
                </a:lnTo>
                <a:lnTo>
                  <a:pt x="8929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875859" y="589359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26789" y="44649"/>
                </a:lnTo>
                <a:lnTo>
                  <a:pt x="35719" y="71438"/>
                </a:lnTo>
                <a:lnTo>
                  <a:pt x="53579" y="89297"/>
                </a:lnTo>
                <a:lnTo>
                  <a:pt x="62508" y="125016"/>
                </a:lnTo>
                <a:lnTo>
                  <a:pt x="62508" y="151805"/>
                </a:lnTo>
                <a:lnTo>
                  <a:pt x="71438" y="178594"/>
                </a:lnTo>
                <a:lnTo>
                  <a:pt x="71438" y="205383"/>
                </a:lnTo>
                <a:lnTo>
                  <a:pt x="71438" y="223242"/>
                </a:lnTo>
                <a:lnTo>
                  <a:pt x="71438" y="232172"/>
                </a:lnTo>
                <a:lnTo>
                  <a:pt x="62508" y="232172"/>
                </a:lnTo>
                <a:lnTo>
                  <a:pt x="62508" y="223242"/>
                </a:lnTo>
                <a:lnTo>
                  <a:pt x="62508" y="196453"/>
                </a:lnTo>
                <a:lnTo>
                  <a:pt x="62508" y="169664"/>
                </a:lnTo>
                <a:lnTo>
                  <a:pt x="71438" y="133946"/>
                </a:lnTo>
                <a:lnTo>
                  <a:pt x="89297" y="98227"/>
                </a:lnTo>
                <a:lnTo>
                  <a:pt x="98227" y="71438"/>
                </a:lnTo>
                <a:lnTo>
                  <a:pt x="116086" y="53579"/>
                </a:lnTo>
                <a:lnTo>
                  <a:pt x="142875" y="35719"/>
                </a:lnTo>
                <a:lnTo>
                  <a:pt x="169664" y="2678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23243" y="35719"/>
                </a:lnTo>
                <a:lnTo>
                  <a:pt x="223243" y="44649"/>
                </a:lnTo>
                <a:lnTo>
                  <a:pt x="232172" y="44649"/>
                </a:lnTo>
                <a:lnTo>
                  <a:pt x="232172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063383" y="794742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44648" y="17859"/>
                </a:moveTo>
                <a:lnTo>
                  <a:pt x="44648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62508" y="35719"/>
                </a:lnTo>
                <a:lnTo>
                  <a:pt x="80367" y="44649"/>
                </a:lnTo>
                <a:lnTo>
                  <a:pt x="98226" y="62508"/>
                </a:lnTo>
                <a:lnTo>
                  <a:pt x="107156" y="71438"/>
                </a:lnTo>
                <a:lnTo>
                  <a:pt x="107156" y="80367"/>
                </a:lnTo>
                <a:lnTo>
                  <a:pt x="98226" y="98227"/>
                </a:lnTo>
                <a:lnTo>
                  <a:pt x="71437" y="107156"/>
                </a:lnTo>
                <a:lnTo>
                  <a:pt x="53578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349133" y="580430"/>
            <a:ext cx="205384" cy="267891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60734"/>
                </a:lnTo>
                <a:lnTo>
                  <a:pt x="35719" y="196453"/>
                </a:lnTo>
                <a:lnTo>
                  <a:pt x="35719" y="223242"/>
                </a:lnTo>
                <a:lnTo>
                  <a:pt x="35719" y="250031"/>
                </a:lnTo>
                <a:lnTo>
                  <a:pt x="35719" y="267890"/>
                </a:lnTo>
                <a:lnTo>
                  <a:pt x="35719" y="267890"/>
                </a:lnTo>
                <a:lnTo>
                  <a:pt x="35719" y="258961"/>
                </a:lnTo>
                <a:lnTo>
                  <a:pt x="44648" y="241101"/>
                </a:lnTo>
                <a:lnTo>
                  <a:pt x="44648" y="205382"/>
                </a:lnTo>
                <a:lnTo>
                  <a:pt x="53578" y="160734"/>
                </a:lnTo>
                <a:lnTo>
                  <a:pt x="62508" y="116086"/>
                </a:lnTo>
                <a:lnTo>
                  <a:pt x="62508" y="80367"/>
                </a:lnTo>
                <a:lnTo>
                  <a:pt x="71437" y="44648"/>
                </a:lnTo>
                <a:lnTo>
                  <a:pt x="80367" y="17859"/>
                </a:lnTo>
                <a:lnTo>
                  <a:pt x="89297" y="8929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29"/>
                </a:lnTo>
                <a:lnTo>
                  <a:pt x="133945" y="892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87523" y="2678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6" name="Freeform 9215"/>
          <p:cNvSpPr/>
          <p:nvPr/>
        </p:nvSpPr>
        <p:spPr bwMode="auto">
          <a:xfrm>
            <a:off x="7518797" y="776883"/>
            <a:ext cx="62509" cy="187524"/>
          </a:xfrm>
          <a:custGeom>
            <a:avLst/>
            <a:gdLst/>
            <a:ahLst/>
            <a:cxnLst/>
            <a:rect l="0" t="0" r="0" b="0"/>
            <a:pathLst>
              <a:path w="62509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3"/>
                </a:lnTo>
                <a:lnTo>
                  <a:pt x="17859" y="187523"/>
                </a:lnTo>
                <a:lnTo>
                  <a:pt x="26789" y="187523"/>
                </a:lnTo>
                <a:lnTo>
                  <a:pt x="44648" y="187523"/>
                </a:lnTo>
                <a:lnTo>
                  <a:pt x="53578" y="169664"/>
                </a:lnTo>
                <a:lnTo>
                  <a:pt x="53578" y="151804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7" name="Freeform 9216"/>
          <p:cNvSpPr/>
          <p:nvPr/>
        </p:nvSpPr>
        <p:spPr bwMode="auto">
          <a:xfrm>
            <a:off x="7447359" y="857250"/>
            <a:ext cx="178595" cy="44649"/>
          </a:xfrm>
          <a:custGeom>
            <a:avLst/>
            <a:gdLst/>
            <a:ahLst/>
            <a:cxnLst/>
            <a:rect l="0" t="0" r="0" b="0"/>
            <a:pathLst>
              <a:path w="178595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17860" y="35719"/>
                </a:lnTo>
                <a:lnTo>
                  <a:pt x="53579" y="26789"/>
                </a:lnTo>
                <a:lnTo>
                  <a:pt x="80368" y="17859"/>
                </a:lnTo>
                <a:lnTo>
                  <a:pt x="125016" y="8930"/>
                </a:lnTo>
                <a:lnTo>
                  <a:pt x="15180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Freeform 9218"/>
          <p:cNvSpPr/>
          <p:nvPr/>
        </p:nvSpPr>
        <p:spPr bwMode="auto">
          <a:xfrm>
            <a:off x="7831336" y="589359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59" y="62508"/>
                </a:lnTo>
                <a:lnTo>
                  <a:pt x="26789" y="80368"/>
                </a:lnTo>
                <a:lnTo>
                  <a:pt x="26789" y="107157"/>
                </a:lnTo>
                <a:lnTo>
                  <a:pt x="35719" y="133946"/>
                </a:lnTo>
                <a:lnTo>
                  <a:pt x="35719" y="151805"/>
                </a:lnTo>
                <a:lnTo>
                  <a:pt x="3571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87524"/>
                </a:lnTo>
                <a:lnTo>
                  <a:pt x="26789" y="169664"/>
                </a:lnTo>
                <a:lnTo>
                  <a:pt x="26789" y="142875"/>
                </a:lnTo>
                <a:lnTo>
                  <a:pt x="26789" y="107157"/>
                </a:lnTo>
                <a:lnTo>
                  <a:pt x="35719" y="80368"/>
                </a:lnTo>
                <a:lnTo>
                  <a:pt x="44648" y="44649"/>
                </a:lnTo>
                <a:lnTo>
                  <a:pt x="53578" y="17860"/>
                </a:lnTo>
                <a:lnTo>
                  <a:pt x="71437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60734" y="17860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0" name="Freeform 9219"/>
          <p:cNvSpPr/>
          <p:nvPr/>
        </p:nvSpPr>
        <p:spPr bwMode="auto">
          <a:xfrm>
            <a:off x="7974211" y="634008"/>
            <a:ext cx="223242" cy="294680"/>
          </a:xfrm>
          <a:custGeom>
            <a:avLst/>
            <a:gdLst/>
            <a:ahLst/>
            <a:cxnLst/>
            <a:rect l="0" t="0" r="0" b="0"/>
            <a:pathLst>
              <a:path w="223242" h="294680">
                <a:moveTo>
                  <a:pt x="107156" y="187523"/>
                </a:moveTo>
                <a:lnTo>
                  <a:pt x="107156" y="187523"/>
                </a:lnTo>
                <a:lnTo>
                  <a:pt x="107156" y="187523"/>
                </a:lnTo>
                <a:lnTo>
                  <a:pt x="107156" y="178593"/>
                </a:lnTo>
                <a:lnTo>
                  <a:pt x="107156" y="178593"/>
                </a:lnTo>
                <a:lnTo>
                  <a:pt x="116086" y="169664"/>
                </a:lnTo>
                <a:lnTo>
                  <a:pt x="116086" y="160734"/>
                </a:lnTo>
                <a:lnTo>
                  <a:pt x="116086" y="151804"/>
                </a:lnTo>
                <a:lnTo>
                  <a:pt x="116086" y="151804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98227" y="151804"/>
                </a:lnTo>
                <a:lnTo>
                  <a:pt x="80367" y="169664"/>
                </a:lnTo>
                <a:lnTo>
                  <a:pt x="62508" y="187523"/>
                </a:lnTo>
                <a:lnTo>
                  <a:pt x="35719" y="205383"/>
                </a:lnTo>
                <a:lnTo>
                  <a:pt x="17859" y="232172"/>
                </a:lnTo>
                <a:lnTo>
                  <a:pt x="8930" y="25003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26789" y="285750"/>
                </a:lnTo>
                <a:lnTo>
                  <a:pt x="53578" y="276820"/>
                </a:lnTo>
                <a:lnTo>
                  <a:pt x="80367" y="258961"/>
                </a:lnTo>
                <a:lnTo>
                  <a:pt x="107156" y="232172"/>
                </a:lnTo>
                <a:lnTo>
                  <a:pt x="133945" y="196453"/>
                </a:lnTo>
                <a:lnTo>
                  <a:pt x="169664" y="151804"/>
                </a:lnTo>
                <a:lnTo>
                  <a:pt x="187523" y="107156"/>
                </a:lnTo>
                <a:lnTo>
                  <a:pt x="214312" y="62508"/>
                </a:lnTo>
                <a:lnTo>
                  <a:pt x="223241" y="35719"/>
                </a:lnTo>
                <a:lnTo>
                  <a:pt x="223241" y="8930"/>
                </a:lnTo>
                <a:lnTo>
                  <a:pt x="223241" y="0"/>
                </a:lnTo>
                <a:lnTo>
                  <a:pt x="214312" y="8930"/>
                </a:lnTo>
                <a:lnTo>
                  <a:pt x="196453" y="26789"/>
                </a:lnTo>
                <a:lnTo>
                  <a:pt x="178594" y="62508"/>
                </a:lnTo>
                <a:lnTo>
                  <a:pt x="160734" y="107156"/>
                </a:lnTo>
                <a:lnTo>
                  <a:pt x="151805" y="160734"/>
                </a:lnTo>
                <a:lnTo>
                  <a:pt x="142875" y="205383"/>
                </a:lnTo>
                <a:lnTo>
                  <a:pt x="151805" y="241101"/>
                </a:lnTo>
                <a:lnTo>
                  <a:pt x="169664" y="267890"/>
                </a:lnTo>
                <a:lnTo>
                  <a:pt x="187523" y="285750"/>
                </a:lnTo>
                <a:lnTo>
                  <a:pt x="214312" y="294679"/>
                </a:lnTo>
                <a:lnTo>
                  <a:pt x="214312" y="2946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1" name="Freeform 9220"/>
          <p:cNvSpPr/>
          <p:nvPr/>
        </p:nvSpPr>
        <p:spPr bwMode="auto">
          <a:xfrm>
            <a:off x="4955977" y="589359"/>
            <a:ext cx="285751" cy="294681"/>
          </a:xfrm>
          <a:custGeom>
            <a:avLst/>
            <a:gdLst/>
            <a:ahLst/>
            <a:cxnLst/>
            <a:rect l="0" t="0" r="0" b="0"/>
            <a:pathLst>
              <a:path w="285751" h="294681">
                <a:moveTo>
                  <a:pt x="17859" y="44649"/>
                </a:moveTo>
                <a:lnTo>
                  <a:pt x="1785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9664"/>
                </a:lnTo>
                <a:lnTo>
                  <a:pt x="8929" y="205383"/>
                </a:lnTo>
                <a:lnTo>
                  <a:pt x="8929" y="232172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58961"/>
                </a:lnTo>
                <a:lnTo>
                  <a:pt x="17859" y="241102"/>
                </a:lnTo>
                <a:lnTo>
                  <a:pt x="17859" y="214313"/>
                </a:lnTo>
                <a:lnTo>
                  <a:pt x="17859" y="169664"/>
                </a:lnTo>
                <a:lnTo>
                  <a:pt x="17859" y="125016"/>
                </a:lnTo>
                <a:lnTo>
                  <a:pt x="26789" y="80368"/>
                </a:lnTo>
                <a:lnTo>
                  <a:pt x="44648" y="35719"/>
                </a:lnTo>
                <a:lnTo>
                  <a:pt x="62507" y="8930"/>
                </a:lnTo>
                <a:lnTo>
                  <a:pt x="71437" y="0"/>
                </a:lnTo>
                <a:lnTo>
                  <a:pt x="89296" y="0"/>
                </a:lnTo>
                <a:lnTo>
                  <a:pt x="98226" y="17860"/>
                </a:lnTo>
                <a:lnTo>
                  <a:pt x="98226" y="53579"/>
                </a:lnTo>
                <a:lnTo>
                  <a:pt x="107156" y="98227"/>
                </a:lnTo>
                <a:lnTo>
                  <a:pt x="107156" y="151805"/>
                </a:lnTo>
                <a:lnTo>
                  <a:pt x="107156" y="196453"/>
                </a:lnTo>
                <a:lnTo>
                  <a:pt x="107156" y="241102"/>
                </a:lnTo>
                <a:lnTo>
                  <a:pt x="107156" y="267891"/>
                </a:lnTo>
                <a:lnTo>
                  <a:pt x="107156" y="285750"/>
                </a:lnTo>
                <a:lnTo>
                  <a:pt x="116086" y="294680"/>
                </a:lnTo>
                <a:lnTo>
                  <a:pt x="125015" y="285750"/>
                </a:lnTo>
                <a:lnTo>
                  <a:pt x="142875" y="258961"/>
                </a:lnTo>
                <a:lnTo>
                  <a:pt x="160734" y="223242"/>
                </a:lnTo>
                <a:lnTo>
                  <a:pt x="169664" y="178594"/>
                </a:lnTo>
                <a:lnTo>
                  <a:pt x="187523" y="125016"/>
                </a:lnTo>
                <a:lnTo>
                  <a:pt x="205382" y="71438"/>
                </a:lnTo>
                <a:lnTo>
                  <a:pt x="223242" y="26789"/>
                </a:lnTo>
                <a:lnTo>
                  <a:pt x="232171" y="8930"/>
                </a:lnTo>
                <a:lnTo>
                  <a:pt x="241101" y="0"/>
                </a:lnTo>
                <a:lnTo>
                  <a:pt x="250031" y="17860"/>
                </a:lnTo>
                <a:lnTo>
                  <a:pt x="250031" y="53579"/>
                </a:lnTo>
                <a:lnTo>
                  <a:pt x="241101" y="98227"/>
                </a:lnTo>
                <a:lnTo>
                  <a:pt x="241101" y="142875"/>
                </a:lnTo>
                <a:lnTo>
                  <a:pt x="232171" y="187524"/>
                </a:lnTo>
                <a:lnTo>
                  <a:pt x="232171" y="223242"/>
                </a:lnTo>
                <a:lnTo>
                  <a:pt x="232171" y="250032"/>
                </a:lnTo>
                <a:lnTo>
                  <a:pt x="232171" y="267891"/>
                </a:lnTo>
                <a:lnTo>
                  <a:pt x="241101" y="276821"/>
                </a:lnTo>
                <a:lnTo>
                  <a:pt x="250031" y="267891"/>
                </a:lnTo>
                <a:lnTo>
                  <a:pt x="267890" y="250032"/>
                </a:lnTo>
                <a:lnTo>
                  <a:pt x="285750" y="214313"/>
                </a:lnTo>
                <a:lnTo>
                  <a:pt x="285750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2" name="Freeform 9221"/>
          <p:cNvSpPr/>
          <p:nvPr/>
        </p:nvSpPr>
        <p:spPr bwMode="auto">
          <a:xfrm>
            <a:off x="5313164" y="714375"/>
            <a:ext cx="44650" cy="125017"/>
          </a:xfrm>
          <a:custGeom>
            <a:avLst/>
            <a:gdLst/>
            <a:ahLst/>
            <a:cxnLst/>
            <a:rect l="0" t="0" r="0" b="0"/>
            <a:pathLst>
              <a:path w="44650" h="125017">
                <a:moveTo>
                  <a:pt x="17859" y="0"/>
                </a:moveTo>
                <a:lnTo>
                  <a:pt x="17859" y="8930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3" name="Freeform 9222"/>
          <p:cNvSpPr/>
          <p:nvPr/>
        </p:nvSpPr>
        <p:spPr bwMode="auto">
          <a:xfrm>
            <a:off x="5250656" y="544711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4" name="Freeform 9223"/>
          <p:cNvSpPr/>
          <p:nvPr/>
        </p:nvSpPr>
        <p:spPr bwMode="auto">
          <a:xfrm>
            <a:off x="5375672" y="616148"/>
            <a:ext cx="89298" cy="401837"/>
          </a:xfrm>
          <a:custGeom>
            <a:avLst/>
            <a:gdLst/>
            <a:ahLst/>
            <a:cxnLst/>
            <a:rect l="0" t="0" r="0" b="0"/>
            <a:pathLst>
              <a:path w="89298" h="401837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17859" y="160735"/>
                </a:lnTo>
                <a:lnTo>
                  <a:pt x="26789" y="196453"/>
                </a:lnTo>
                <a:lnTo>
                  <a:pt x="35719" y="241102"/>
                </a:lnTo>
                <a:lnTo>
                  <a:pt x="35719" y="276821"/>
                </a:lnTo>
                <a:lnTo>
                  <a:pt x="44648" y="321469"/>
                </a:lnTo>
                <a:lnTo>
                  <a:pt x="35719" y="348258"/>
                </a:lnTo>
                <a:lnTo>
                  <a:pt x="35719" y="375047"/>
                </a:lnTo>
                <a:lnTo>
                  <a:pt x="35719" y="392907"/>
                </a:lnTo>
                <a:lnTo>
                  <a:pt x="26789" y="401836"/>
                </a:lnTo>
                <a:lnTo>
                  <a:pt x="26789" y="401836"/>
                </a:lnTo>
                <a:lnTo>
                  <a:pt x="26789" y="375047"/>
                </a:lnTo>
                <a:lnTo>
                  <a:pt x="17859" y="348258"/>
                </a:lnTo>
                <a:lnTo>
                  <a:pt x="17859" y="294680"/>
                </a:lnTo>
                <a:lnTo>
                  <a:pt x="17859" y="232172"/>
                </a:lnTo>
                <a:lnTo>
                  <a:pt x="17859" y="169664"/>
                </a:lnTo>
                <a:lnTo>
                  <a:pt x="17859" y="107157"/>
                </a:lnTo>
                <a:lnTo>
                  <a:pt x="26789" y="62508"/>
                </a:lnTo>
                <a:lnTo>
                  <a:pt x="26789" y="2679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17860"/>
                </a:lnTo>
                <a:lnTo>
                  <a:pt x="80367" y="35719"/>
                </a:lnTo>
                <a:lnTo>
                  <a:pt x="89297" y="53579"/>
                </a:lnTo>
                <a:lnTo>
                  <a:pt x="89297" y="89297"/>
                </a:lnTo>
                <a:lnTo>
                  <a:pt x="89297" y="125016"/>
                </a:lnTo>
                <a:lnTo>
                  <a:pt x="80367" y="160735"/>
                </a:lnTo>
                <a:lnTo>
                  <a:pt x="62508" y="196453"/>
                </a:lnTo>
                <a:lnTo>
                  <a:pt x="53578" y="232172"/>
                </a:lnTo>
                <a:lnTo>
                  <a:pt x="44648" y="258961"/>
                </a:lnTo>
                <a:lnTo>
                  <a:pt x="35719" y="267891"/>
                </a:lnTo>
                <a:lnTo>
                  <a:pt x="44648" y="26789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5" name="Freeform 9224"/>
          <p:cNvSpPr/>
          <p:nvPr/>
        </p:nvSpPr>
        <p:spPr bwMode="auto">
          <a:xfrm>
            <a:off x="5500688" y="642938"/>
            <a:ext cx="169665" cy="205383"/>
          </a:xfrm>
          <a:custGeom>
            <a:avLst/>
            <a:gdLst/>
            <a:ahLst/>
            <a:cxnLst/>
            <a:rect l="0" t="0" r="0" b="0"/>
            <a:pathLst>
              <a:path w="169665" h="205383">
                <a:moveTo>
                  <a:pt x="125015" y="26789"/>
                </a:moveTo>
                <a:lnTo>
                  <a:pt x="125015" y="26789"/>
                </a:lnTo>
                <a:lnTo>
                  <a:pt x="125015" y="17859"/>
                </a:lnTo>
                <a:lnTo>
                  <a:pt x="125015" y="8929"/>
                </a:lnTo>
                <a:lnTo>
                  <a:pt x="116085" y="0"/>
                </a:lnTo>
                <a:lnTo>
                  <a:pt x="107156" y="0"/>
                </a:lnTo>
                <a:lnTo>
                  <a:pt x="80367" y="0"/>
                </a:lnTo>
                <a:lnTo>
                  <a:pt x="62507" y="8929"/>
                </a:lnTo>
                <a:lnTo>
                  <a:pt x="35718" y="26789"/>
                </a:lnTo>
                <a:lnTo>
                  <a:pt x="17859" y="35718"/>
                </a:lnTo>
                <a:lnTo>
                  <a:pt x="8929" y="53578"/>
                </a:lnTo>
                <a:lnTo>
                  <a:pt x="0" y="62507"/>
                </a:lnTo>
                <a:lnTo>
                  <a:pt x="17859" y="71437"/>
                </a:lnTo>
                <a:lnTo>
                  <a:pt x="44648" y="80367"/>
                </a:lnTo>
                <a:lnTo>
                  <a:pt x="80367" y="89296"/>
                </a:lnTo>
                <a:lnTo>
                  <a:pt x="116085" y="98226"/>
                </a:lnTo>
                <a:lnTo>
                  <a:pt x="142875" y="107156"/>
                </a:lnTo>
                <a:lnTo>
                  <a:pt x="160734" y="125015"/>
                </a:lnTo>
                <a:lnTo>
                  <a:pt x="169664" y="142874"/>
                </a:lnTo>
                <a:lnTo>
                  <a:pt x="151804" y="160734"/>
                </a:lnTo>
                <a:lnTo>
                  <a:pt x="133945" y="169663"/>
                </a:lnTo>
                <a:lnTo>
                  <a:pt x="98226" y="187523"/>
                </a:lnTo>
                <a:lnTo>
                  <a:pt x="62507" y="196453"/>
                </a:lnTo>
                <a:lnTo>
                  <a:pt x="35718" y="205382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6" name="Freeform 9225"/>
          <p:cNvSpPr/>
          <p:nvPr/>
        </p:nvSpPr>
        <p:spPr bwMode="auto">
          <a:xfrm>
            <a:off x="4884539" y="928687"/>
            <a:ext cx="901900" cy="62509"/>
          </a:xfrm>
          <a:custGeom>
            <a:avLst/>
            <a:gdLst/>
            <a:ahLst/>
            <a:cxnLst/>
            <a:rect l="0" t="0" r="0" b="0"/>
            <a:pathLst>
              <a:path w="901900" h="62509">
                <a:moveTo>
                  <a:pt x="62508" y="62508"/>
                </a:moveTo>
                <a:lnTo>
                  <a:pt x="53578" y="62508"/>
                </a:lnTo>
                <a:lnTo>
                  <a:pt x="35719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44649" y="62508"/>
                </a:lnTo>
                <a:lnTo>
                  <a:pt x="107156" y="44649"/>
                </a:lnTo>
                <a:lnTo>
                  <a:pt x="205383" y="35719"/>
                </a:lnTo>
                <a:lnTo>
                  <a:pt x="312539" y="26789"/>
                </a:lnTo>
                <a:lnTo>
                  <a:pt x="446484" y="17860"/>
                </a:lnTo>
                <a:lnTo>
                  <a:pt x="580430" y="8930"/>
                </a:lnTo>
                <a:lnTo>
                  <a:pt x="696516" y="8930"/>
                </a:lnTo>
                <a:lnTo>
                  <a:pt x="803672" y="8930"/>
                </a:lnTo>
                <a:lnTo>
                  <a:pt x="866180" y="0"/>
                </a:lnTo>
                <a:lnTo>
                  <a:pt x="901899" y="0"/>
                </a:lnTo>
                <a:lnTo>
                  <a:pt x="901899" y="0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7" name="Freeform 9226"/>
          <p:cNvSpPr/>
          <p:nvPr/>
        </p:nvSpPr>
        <p:spPr bwMode="auto">
          <a:xfrm>
            <a:off x="5063133" y="991195"/>
            <a:ext cx="598290" cy="62509"/>
          </a:xfrm>
          <a:custGeom>
            <a:avLst/>
            <a:gdLst/>
            <a:ahLst/>
            <a:cxnLst/>
            <a:rect l="0" t="0" r="0" b="0"/>
            <a:pathLst>
              <a:path w="598290" h="62509">
                <a:moveTo>
                  <a:pt x="0" y="62508"/>
                </a:moveTo>
                <a:lnTo>
                  <a:pt x="17859" y="53578"/>
                </a:lnTo>
                <a:lnTo>
                  <a:pt x="53578" y="53578"/>
                </a:lnTo>
                <a:lnTo>
                  <a:pt x="116086" y="44649"/>
                </a:lnTo>
                <a:lnTo>
                  <a:pt x="196453" y="35719"/>
                </a:lnTo>
                <a:lnTo>
                  <a:pt x="285750" y="35719"/>
                </a:lnTo>
                <a:lnTo>
                  <a:pt x="375047" y="26789"/>
                </a:lnTo>
                <a:lnTo>
                  <a:pt x="455414" y="26789"/>
                </a:lnTo>
                <a:lnTo>
                  <a:pt x="535781" y="8930"/>
                </a:lnTo>
                <a:lnTo>
                  <a:pt x="598289" y="0"/>
                </a:lnTo>
                <a:lnTo>
                  <a:pt x="5982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8" name="Freeform 9227"/>
          <p:cNvSpPr/>
          <p:nvPr/>
        </p:nvSpPr>
        <p:spPr bwMode="auto">
          <a:xfrm>
            <a:off x="6607969" y="401836"/>
            <a:ext cx="732235" cy="714376"/>
          </a:xfrm>
          <a:custGeom>
            <a:avLst/>
            <a:gdLst/>
            <a:ahLst/>
            <a:cxnLst/>
            <a:rect l="0" t="0" r="0" b="0"/>
            <a:pathLst>
              <a:path w="732235" h="714376">
                <a:moveTo>
                  <a:pt x="517922" y="89297"/>
                </a:moveTo>
                <a:lnTo>
                  <a:pt x="517922" y="89297"/>
                </a:lnTo>
                <a:lnTo>
                  <a:pt x="508992" y="80367"/>
                </a:lnTo>
                <a:lnTo>
                  <a:pt x="500062" y="71437"/>
                </a:lnTo>
                <a:lnTo>
                  <a:pt x="482203" y="53578"/>
                </a:lnTo>
                <a:lnTo>
                  <a:pt x="473273" y="35719"/>
                </a:lnTo>
                <a:lnTo>
                  <a:pt x="446484" y="26789"/>
                </a:lnTo>
                <a:lnTo>
                  <a:pt x="428625" y="17859"/>
                </a:lnTo>
                <a:lnTo>
                  <a:pt x="410765" y="8930"/>
                </a:lnTo>
                <a:lnTo>
                  <a:pt x="383976" y="0"/>
                </a:lnTo>
                <a:lnTo>
                  <a:pt x="366117" y="0"/>
                </a:lnTo>
                <a:lnTo>
                  <a:pt x="330398" y="0"/>
                </a:lnTo>
                <a:lnTo>
                  <a:pt x="294679" y="0"/>
                </a:lnTo>
                <a:lnTo>
                  <a:pt x="258961" y="8930"/>
                </a:lnTo>
                <a:lnTo>
                  <a:pt x="214312" y="8930"/>
                </a:lnTo>
                <a:lnTo>
                  <a:pt x="169664" y="17859"/>
                </a:lnTo>
                <a:lnTo>
                  <a:pt x="133945" y="26789"/>
                </a:lnTo>
                <a:lnTo>
                  <a:pt x="98226" y="35719"/>
                </a:lnTo>
                <a:lnTo>
                  <a:pt x="71437" y="53578"/>
                </a:lnTo>
                <a:lnTo>
                  <a:pt x="44648" y="80367"/>
                </a:lnTo>
                <a:lnTo>
                  <a:pt x="26789" y="116086"/>
                </a:lnTo>
                <a:lnTo>
                  <a:pt x="17859" y="160734"/>
                </a:lnTo>
                <a:lnTo>
                  <a:pt x="8929" y="232172"/>
                </a:lnTo>
                <a:lnTo>
                  <a:pt x="0" y="312539"/>
                </a:lnTo>
                <a:lnTo>
                  <a:pt x="0" y="401836"/>
                </a:lnTo>
                <a:lnTo>
                  <a:pt x="8929" y="482203"/>
                </a:lnTo>
                <a:lnTo>
                  <a:pt x="26789" y="562570"/>
                </a:lnTo>
                <a:lnTo>
                  <a:pt x="53578" y="625078"/>
                </a:lnTo>
                <a:lnTo>
                  <a:pt x="80367" y="669726"/>
                </a:lnTo>
                <a:lnTo>
                  <a:pt x="125015" y="696515"/>
                </a:lnTo>
                <a:lnTo>
                  <a:pt x="187523" y="714375"/>
                </a:lnTo>
                <a:lnTo>
                  <a:pt x="258961" y="705445"/>
                </a:lnTo>
                <a:lnTo>
                  <a:pt x="339328" y="687586"/>
                </a:lnTo>
                <a:lnTo>
                  <a:pt x="428625" y="642937"/>
                </a:lnTo>
                <a:lnTo>
                  <a:pt x="500062" y="598289"/>
                </a:lnTo>
                <a:lnTo>
                  <a:pt x="571500" y="535781"/>
                </a:lnTo>
                <a:lnTo>
                  <a:pt x="616148" y="464344"/>
                </a:lnTo>
                <a:lnTo>
                  <a:pt x="660797" y="401836"/>
                </a:lnTo>
                <a:lnTo>
                  <a:pt x="696515" y="339328"/>
                </a:lnTo>
                <a:lnTo>
                  <a:pt x="723304" y="285750"/>
                </a:lnTo>
                <a:lnTo>
                  <a:pt x="732234" y="250031"/>
                </a:lnTo>
                <a:lnTo>
                  <a:pt x="732234" y="214312"/>
                </a:lnTo>
                <a:lnTo>
                  <a:pt x="705445" y="187523"/>
                </a:lnTo>
                <a:lnTo>
                  <a:pt x="660797" y="169664"/>
                </a:lnTo>
                <a:lnTo>
                  <a:pt x="589359" y="151805"/>
                </a:lnTo>
                <a:lnTo>
                  <a:pt x="491133" y="125016"/>
                </a:lnTo>
                <a:lnTo>
                  <a:pt x="491133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9" name="Freeform 9228"/>
          <p:cNvSpPr/>
          <p:nvPr/>
        </p:nvSpPr>
        <p:spPr bwMode="auto">
          <a:xfrm>
            <a:off x="5715000" y="901898"/>
            <a:ext cx="1062634" cy="89298"/>
          </a:xfrm>
          <a:custGeom>
            <a:avLst/>
            <a:gdLst/>
            <a:ahLst/>
            <a:cxnLst/>
            <a:rect l="0" t="0" r="0" b="0"/>
            <a:pathLst>
              <a:path w="1062634" h="89298">
                <a:moveTo>
                  <a:pt x="1062633" y="0"/>
                </a:moveTo>
                <a:lnTo>
                  <a:pt x="991195" y="0"/>
                </a:lnTo>
                <a:lnTo>
                  <a:pt x="830461" y="0"/>
                </a:lnTo>
                <a:lnTo>
                  <a:pt x="607219" y="8930"/>
                </a:lnTo>
                <a:lnTo>
                  <a:pt x="321469" y="35719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0" name="Freeform 9229"/>
          <p:cNvSpPr/>
          <p:nvPr/>
        </p:nvSpPr>
        <p:spPr bwMode="auto">
          <a:xfrm>
            <a:off x="839391" y="2973586"/>
            <a:ext cx="1839516" cy="526852"/>
          </a:xfrm>
          <a:custGeom>
            <a:avLst/>
            <a:gdLst/>
            <a:ahLst/>
            <a:cxnLst/>
            <a:rect l="0" t="0" r="0" b="0"/>
            <a:pathLst>
              <a:path w="1839516" h="526852">
                <a:moveTo>
                  <a:pt x="1616273" y="98226"/>
                </a:moveTo>
                <a:lnTo>
                  <a:pt x="1616273" y="98226"/>
                </a:lnTo>
                <a:lnTo>
                  <a:pt x="1616273" y="98226"/>
                </a:lnTo>
                <a:lnTo>
                  <a:pt x="1616273" y="98226"/>
                </a:lnTo>
                <a:lnTo>
                  <a:pt x="1616273" y="89296"/>
                </a:lnTo>
                <a:lnTo>
                  <a:pt x="1616273" y="89296"/>
                </a:lnTo>
                <a:lnTo>
                  <a:pt x="1616273" y="89296"/>
                </a:lnTo>
                <a:lnTo>
                  <a:pt x="1616273" y="80367"/>
                </a:lnTo>
                <a:lnTo>
                  <a:pt x="1616273" y="80367"/>
                </a:lnTo>
                <a:lnTo>
                  <a:pt x="1607343" y="80367"/>
                </a:lnTo>
                <a:lnTo>
                  <a:pt x="1607343" y="80367"/>
                </a:lnTo>
                <a:lnTo>
                  <a:pt x="1598414" y="71437"/>
                </a:lnTo>
                <a:lnTo>
                  <a:pt x="1589484" y="71437"/>
                </a:lnTo>
                <a:lnTo>
                  <a:pt x="1571625" y="62507"/>
                </a:lnTo>
                <a:lnTo>
                  <a:pt x="1553765" y="53578"/>
                </a:lnTo>
                <a:lnTo>
                  <a:pt x="1535906" y="53578"/>
                </a:lnTo>
                <a:lnTo>
                  <a:pt x="1509117" y="44648"/>
                </a:lnTo>
                <a:lnTo>
                  <a:pt x="1473398" y="44648"/>
                </a:lnTo>
                <a:lnTo>
                  <a:pt x="1428750" y="44648"/>
                </a:lnTo>
                <a:lnTo>
                  <a:pt x="1384101" y="35718"/>
                </a:lnTo>
                <a:lnTo>
                  <a:pt x="1330523" y="44648"/>
                </a:lnTo>
                <a:lnTo>
                  <a:pt x="1276945" y="35718"/>
                </a:lnTo>
                <a:lnTo>
                  <a:pt x="1214437" y="35718"/>
                </a:lnTo>
                <a:lnTo>
                  <a:pt x="1151929" y="35718"/>
                </a:lnTo>
                <a:lnTo>
                  <a:pt x="1098351" y="26789"/>
                </a:lnTo>
                <a:lnTo>
                  <a:pt x="1035843" y="26789"/>
                </a:lnTo>
                <a:lnTo>
                  <a:pt x="973336" y="17859"/>
                </a:lnTo>
                <a:lnTo>
                  <a:pt x="910828" y="17859"/>
                </a:lnTo>
                <a:lnTo>
                  <a:pt x="848320" y="8929"/>
                </a:lnTo>
                <a:lnTo>
                  <a:pt x="785812" y="0"/>
                </a:lnTo>
                <a:lnTo>
                  <a:pt x="723304" y="0"/>
                </a:lnTo>
                <a:lnTo>
                  <a:pt x="651867" y="0"/>
                </a:lnTo>
                <a:lnTo>
                  <a:pt x="589359" y="0"/>
                </a:lnTo>
                <a:lnTo>
                  <a:pt x="517922" y="0"/>
                </a:lnTo>
                <a:lnTo>
                  <a:pt x="455414" y="0"/>
                </a:lnTo>
                <a:lnTo>
                  <a:pt x="392906" y="8929"/>
                </a:lnTo>
                <a:lnTo>
                  <a:pt x="330398" y="17859"/>
                </a:lnTo>
                <a:lnTo>
                  <a:pt x="276820" y="26789"/>
                </a:lnTo>
                <a:lnTo>
                  <a:pt x="223242" y="35718"/>
                </a:lnTo>
                <a:lnTo>
                  <a:pt x="169664" y="53578"/>
                </a:lnTo>
                <a:lnTo>
                  <a:pt x="125015" y="71437"/>
                </a:lnTo>
                <a:lnTo>
                  <a:pt x="89297" y="89296"/>
                </a:lnTo>
                <a:lnTo>
                  <a:pt x="53578" y="107156"/>
                </a:lnTo>
                <a:lnTo>
                  <a:pt x="26789" y="133945"/>
                </a:lnTo>
                <a:lnTo>
                  <a:pt x="8929" y="160734"/>
                </a:lnTo>
                <a:lnTo>
                  <a:pt x="0" y="196453"/>
                </a:lnTo>
                <a:lnTo>
                  <a:pt x="0" y="232171"/>
                </a:lnTo>
                <a:lnTo>
                  <a:pt x="8929" y="267890"/>
                </a:lnTo>
                <a:lnTo>
                  <a:pt x="17859" y="303609"/>
                </a:lnTo>
                <a:lnTo>
                  <a:pt x="44648" y="348257"/>
                </a:lnTo>
                <a:lnTo>
                  <a:pt x="89297" y="375046"/>
                </a:lnTo>
                <a:lnTo>
                  <a:pt x="142875" y="401835"/>
                </a:lnTo>
                <a:lnTo>
                  <a:pt x="214312" y="428625"/>
                </a:lnTo>
                <a:lnTo>
                  <a:pt x="285750" y="455414"/>
                </a:lnTo>
                <a:lnTo>
                  <a:pt x="366117" y="473273"/>
                </a:lnTo>
                <a:lnTo>
                  <a:pt x="455414" y="482203"/>
                </a:lnTo>
                <a:lnTo>
                  <a:pt x="553640" y="491132"/>
                </a:lnTo>
                <a:lnTo>
                  <a:pt x="651867" y="500062"/>
                </a:lnTo>
                <a:lnTo>
                  <a:pt x="750093" y="508992"/>
                </a:lnTo>
                <a:lnTo>
                  <a:pt x="866179" y="517921"/>
                </a:lnTo>
                <a:lnTo>
                  <a:pt x="973336" y="526851"/>
                </a:lnTo>
                <a:lnTo>
                  <a:pt x="1080492" y="526851"/>
                </a:lnTo>
                <a:lnTo>
                  <a:pt x="1187648" y="517921"/>
                </a:lnTo>
                <a:lnTo>
                  <a:pt x="1294804" y="508992"/>
                </a:lnTo>
                <a:lnTo>
                  <a:pt x="1401961" y="500062"/>
                </a:lnTo>
                <a:lnTo>
                  <a:pt x="1491257" y="482203"/>
                </a:lnTo>
                <a:lnTo>
                  <a:pt x="1580554" y="464343"/>
                </a:lnTo>
                <a:lnTo>
                  <a:pt x="1660922" y="437554"/>
                </a:lnTo>
                <a:lnTo>
                  <a:pt x="1732359" y="410765"/>
                </a:lnTo>
                <a:lnTo>
                  <a:pt x="1785937" y="383976"/>
                </a:lnTo>
                <a:lnTo>
                  <a:pt x="1812726" y="348257"/>
                </a:lnTo>
                <a:lnTo>
                  <a:pt x="1839515" y="321468"/>
                </a:lnTo>
                <a:lnTo>
                  <a:pt x="1839515" y="285750"/>
                </a:lnTo>
                <a:lnTo>
                  <a:pt x="1821656" y="250031"/>
                </a:lnTo>
                <a:lnTo>
                  <a:pt x="1785937" y="214312"/>
                </a:lnTo>
                <a:lnTo>
                  <a:pt x="1723429" y="187523"/>
                </a:lnTo>
                <a:lnTo>
                  <a:pt x="1651992" y="160734"/>
                </a:lnTo>
                <a:lnTo>
                  <a:pt x="1562695" y="133945"/>
                </a:lnTo>
                <a:lnTo>
                  <a:pt x="1464468" y="107156"/>
                </a:lnTo>
                <a:lnTo>
                  <a:pt x="1348382" y="89296"/>
                </a:lnTo>
                <a:lnTo>
                  <a:pt x="1232297" y="71437"/>
                </a:lnTo>
                <a:lnTo>
                  <a:pt x="1116211" y="53578"/>
                </a:lnTo>
                <a:lnTo>
                  <a:pt x="991195" y="44648"/>
                </a:lnTo>
                <a:lnTo>
                  <a:pt x="875109" y="35718"/>
                </a:lnTo>
                <a:lnTo>
                  <a:pt x="759023" y="35718"/>
                </a:lnTo>
                <a:lnTo>
                  <a:pt x="669726" y="26789"/>
                </a:lnTo>
                <a:lnTo>
                  <a:pt x="669726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1" name="Freeform 9230"/>
          <p:cNvSpPr/>
          <p:nvPr/>
        </p:nvSpPr>
        <p:spPr bwMode="auto">
          <a:xfrm>
            <a:off x="6456164" y="3455789"/>
            <a:ext cx="80368" cy="759024"/>
          </a:xfrm>
          <a:custGeom>
            <a:avLst/>
            <a:gdLst/>
            <a:ahLst/>
            <a:cxnLst/>
            <a:rect l="0" t="0" r="0" b="0"/>
            <a:pathLst>
              <a:path w="80368" h="759024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71438" y="17859"/>
                </a:lnTo>
                <a:lnTo>
                  <a:pt x="62508" y="44648"/>
                </a:lnTo>
                <a:lnTo>
                  <a:pt x="62508" y="89297"/>
                </a:lnTo>
                <a:lnTo>
                  <a:pt x="53578" y="169664"/>
                </a:lnTo>
                <a:lnTo>
                  <a:pt x="35719" y="267890"/>
                </a:lnTo>
                <a:lnTo>
                  <a:pt x="17859" y="375047"/>
                </a:lnTo>
                <a:lnTo>
                  <a:pt x="8930" y="491132"/>
                </a:lnTo>
                <a:lnTo>
                  <a:pt x="0" y="589359"/>
                </a:lnTo>
                <a:lnTo>
                  <a:pt x="0" y="678656"/>
                </a:lnTo>
                <a:lnTo>
                  <a:pt x="0" y="732234"/>
                </a:lnTo>
                <a:lnTo>
                  <a:pt x="8930" y="759023"/>
                </a:lnTo>
                <a:lnTo>
                  <a:pt x="8930" y="759023"/>
                </a:lnTo>
                <a:lnTo>
                  <a:pt x="8930" y="732234"/>
                </a:lnTo>
                <a:lnTo>
                  <a:pt x="8930" y="687586"/>
                </a:lnTo>
                <a:lnTo>
                  <a:pt x="0" y="625078"/>
                </a:lnTo>
                <a:lnTo>
                  <a:pt x="0" y="6250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2" name="Freeform 9231"/>
          <p:cNvSpPr/>
          <p:nvPr/>
        </p:nvSpPr>
        <p:spPr bwMode="auto">
          <a:xfrm>
            <a:off x="6456164" y="3375421"/>
            <a:ext cx="1017985" cy="910830"/>
          </a:xfrm>
          <a:custGeom>
            <a:avLst/>
            <a:gdLst/>
            <a:ahLst/>
            <a:cxnLst/>
            <a:rect l="0" t="0" r="0" b="0"/>
            <a:pathLst>
              <a:path w="1017985" h="910830">
                <a:moveTo>
                  <a:pt x="0" y="35719"/>
                </a:moveTo>
                <a:lnTo>
                  <a:pt x="8930" y="35719"/>
                </a:lnTo>
                <a:lnTo>
                  <a:pt x="26789" y="35719"/>
                </a:lnTo>
                <a:lnTo>
                  <a:pt x="62508" y="44649"/>
                </a:lnTo>
                <a:lnTo>
                  <a:pt x="107156" y="53579"/>
                </a:lnTo>
                <a:lnTo>
                  <a:pt x="160734" y="71438"/>
                </a:lnTo>
                <a:lnTo>
                  <a:pt x="223242" y="80368"/>
                </a:lnTo>
                <a:lnTo>
                  <a:pt x="294680" y="80368"/>
                </a:lnTo>
                <a:lnTo>
                  <a:pt x="366117" y="80368"/>
                </a:lnTo>
                <a:lnTo>
                  <a:pt x="446484" y="71438"/>
                </a:lnTo>
                <a:lnTo>
                  <a:pt x="526852" y="53579"/>
                </a:lnTo>
                <a:lnTo>
                  <a:pt x="607219" y="44649"/>
                </a:lnTo>
                <a:lnTo>
                  <a:pt x="687586" y="26790"/>
                </a:lnTo>
                <a:lnTo>
                  <a:pt x="759024" y="17860"/>
                </a:lnTo>
                <a:lnTo>
                  <a:pt x="830461" y="8930"/>
                </a:lnTo>
                <a:lnTo>
                  <a:pt x="892969" y="0"/>
                </a:lnTo>
                <a:lnTo>
                  <a:pt x="937617" y="8930"/>
                </a:lnTo>
                <a:lnTo>
                  <a:pt x="973336" y="17860"/>
                </a:lnTo>
                <a:lnTo>
                  <a:pt x="1000125" y="26790"/>
                </a:lnTo>
                <a:lnTo>
                  <a:pt x="1009055" y="53579"/>
                </a:lnTo>
                <a:lnTo>
                  <a:pt x="1009055" y="80368"/>
                </a:lnTo>
                <a:lnTo>
                  <a:pt x="1000125" y="107157"/>
                </a:lnTo>
                <a:lnTo>
                  <a:pt x="982266" y="142875"/>
                </a:lnTo>
                <a:lnTo>
                  <a:pt x="973336" y="187524"/>
                </a:lnTo>
                <a:lnTo>
                  <a:pt x="955477" y="223243"/>
                </a:lnTo>
                <a:lnTo>
                  <a:pt x="946547" y="267891"/>
                </a:lnTo>
                <a:lnTo>
                  <a:pt x="928688" y="321469"/>
                </a:lnTo>
                <a:lnTo>
                  <a:pt x="910828" y="375047"/>
                </a:lnTo>
                <a:lnTo>
                  <a:pt x="901899" y="437555"/>
                </a:lnTo>
                <a:lnTo>
                  <a:pt x="884039" y="500063"/>
                </a:lnTo>
                <a:lnTo>
                  <a:pt x="875109" y="562571"/>
                </a:lnTo>
                <a:lnTo>
                  <a:pt x="875109" y="625079"/>
                </a:lnTo>
                <a:lnTo>
                  <a:pt x="884039" y="687586"/>
                </a:lnTo>
                <a:lnTo>
                  <a:pt x="901899" y="732235"/>
                </a:lnTo>
                <a:lnTo>
                  <a:pt x="928688" y="767954"/>
                </a:lnTo>
                <a:lnTo>
                  <a:pt x="955477" y="794743"/>
                </a:lnTo>
                <a:lnTo>
                  <a:pt x="973336" y="812602"/>
                </a:lnTo>
                <a:lnTo>
                  <a:pt x="1000125" y="821532"/>
                </a:lnTo>
                <a:lnTo>
                  <a:pt x="1017984" y="830461"/>
                </a:lnTo>
                <a:lnTo>
                  <a:pt x="1017984" y="830461"/>
                </a:lnTo>
                <a:lnTo>
                  <a:pt x="1017984" y="830461"/>
                </a:lnTo>
                <a:lnTo>
                  <a:pt x="1009055" y="821532"/>
                </a:lnTo>
                <a:lnTo>
                  <a:pt x="991195" y="821532"/>
                </a:lnTo>
                <a:lnTo>
                  <a:pt x="955477" y="821532"/>
                </a:lnTo>
                <a:lnTo>
                  <a:pt x="901899" y="821532"/>
                </a:lnTo>
                <a:lnTo>
                  <a:pt x="839391" y="821532"/>
                </a:lnTo>
                <a:lnTo>
                  <a:pt x="767953" y="821532"/>
                </a:lnTo>
                <a:lnTo>
                  <a:pt x="669727" y="821532"/>
                </a:lnTo>
                <a:lnTo>
                  <a:pt x="562570" y="830461"/>
                </a:lnTo>
                <a:lnTo>
                  <a:pt x="446484" y="830461"/>
                </a:lnTo>
                <a:lnTo>
                  <a:pt x="330399" y="830461"/>
                </a:lnTo>
                <a:lnTo>
                  <a:pt x="223242" y="839391"/>
                </a:lnTo>
                <a:lnTo>
                  <a:pt x="142875" y="848321"/>
                </a:lnTo>
                <a:lnTo>
                  <a:pt x="71438" y="857250"/>
                </a:lnTo>
                <a:lnTo>
                  <a:pt x="35719" y="884040"/>
                </a:lnTo>
                <a:lnTo>
                  <a:pt x="26789" y="910829"/>
                </a:lnTo>
                <a:lnTo>
                  <a:pt x="26789" y="9108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3" name="Freeform 9232"/>
          <p:cNvSpPr/>
          <p:nvPr/>
        </p:nvSpPr>
        <p:spPr bwMode="auto">
          <a:xfrm>
            <a:off x="5965031" y="3679031"/>
            <a:ext cx="455415" cy="53579"/>
          </a:xfrm>
          <a:custGeom>
            <a:avLst/>
            <a:gdLst/>
            <a:ahLst/>
            <a:cxnLst/>
            <a:rect l="0" t="0" r="0" b="0"/>
            <a:pathLst>
              <a:path w="455415" h="53579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62508" y="35719"/>
                </a:lnTo>
                <a:lnTo>
                  <a:pt x="98227" y="35719"/>
                </a:lnTo>
                <a:lnTo>
                  <a:pt x="142875" y="26789"/>
                </a:lnTo>
                <a:lnTo>
                  <a:pt x="196453" y="17859"/>
                </a:lnTo>
                <a:lnTo>
                  <a:pt x="258961" y="8930"/>
                </a:lnTo>
                <a:lnTo>
                  <a:pt x="312539" y="8930"/>
                </a:lnTo>
                <a:lnTo>
                  <a:pt x="366117" y="0"/>
                </a:lnTo>
                <a:lnTo>
                  <a:pt x="410766" y="0"/>
                </a:lnTo>
                <a:lnTo>
                  <a:pt x="437555" y="0"/>
                </a:lnTo>
                <a:lnTo>
                  <a:pt x="455414" y="8930"/>
                </a:lnTo>
                <a:lnTo>
                  <a:pt x="455414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4" name="Freeform 9233"/>
          <p:cNvSpPr/>
          <p:nvPr/>
        </p:nvSpPr>
        <p:spPr bwMode="auto">
          <a:xfrm>
            <a:off x="5929313" y="3875484"/>
            <a:ext cx="366118" cy="53579"/>
          </a:xfrm>
          <a:custGeom>
            <a:avLst/>
            <a:gdLst/>
            <a:ahLst/>
            <a:cxnLst/>
            <a:rect l="0" t="0" r="0" b="0"/>
            <a:pathLst>
              <a:path w="366118" h="53579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26789" y="44648"/>
                </a:lnTo>
                <a:lnTo>
                  <a:pt x="62507" y="44648"/>
                </a:lnTo>
                <a:lnTo>
                  <a:pt x="98226" y="35719"/>
                </a:lnTo>
                <a:lnTo>
                  <a:pt x="151804" y="35719"/>
                </a:lnTo>
                <a:lnTo>
                  <a:pt x="205382" y="26789"/>
                </a:lnTo>
                <a:lnTo>
                  <a:pt x="258960" y="17859"/>
                </a:lnTo>
                <a:lnTo>
                  <a:pt x="303609" y="8930"/>
                </a:lnTo>
                <a:lnTo>
                  <a:pt x="339328" y="893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5" name="Freeform 9234"/>
          <p:cNvSpPr/>
          <p:nvPr/>
        </p:nvSpPr>
        <p:spPr bwMode="auto">
          <a:xfrm>
            <a:off x="5357813" y="3554015"/>
            <a:ext cx="187524" cy="250032"/>
          </a:xfrm>
          <a:custGeom>
            <a:avLst/>
            <a:gdLst/>
            <a:ahLst/>
            <a:cxnLst/>
            <a:rect l="0" t="0" r="0" b="0"/>
            <a:pathLst>
              <a:path w="187524" h="250032">
                <a:moveTo>
                  <a:pt x="151804" y="107156"/>
                </a:moveTo>
                <a:lnTo>
                  <a:pt x="151804" y="98227"/>
                </a:lnTo>
                <a:lnTo>
                  <a:pt x="151804" y="89297"/>
                </a:lnTo>
                <a:lnTo>
                  <a:pt x="151804" y="89297"/>
                </a:lnTo>
                <a:lnTo>
                  <a:pt x="142875" y="80367"/>
                </a:lnTo>
                <a:lnTo>
                  <a:pt x="142875" y="71438"/>
                </a:lnTo>
                <a:lnTo>
                  <a:pt x="133945" y="62508"/>
                </a:lnTo>
                <a:lnTo>
                  <a:pt x="125015" y="62508"/>
                </a:lnTo>
                <a:lnTo>
                  <a:pt x="125015" y="62508"/>
                </a:lnTo>
                <a:lnTo>
                  <a:pt x="116085" y="62508"/>
                </a:lnTo>
                <a:lnTo>
                  <a:pt x="107156" y="62508"/>
                </a:lnTo>
                <a:lnTo>
                  <a:pt x="98226" y="71438"/>
                </a:lnTo>
                <a:lnTo>
                  <a:pt x="80367" y="71438"/>
                </a:lnTo>
                <a:lnTo>
                  <a:pt x="71437" y="89297"/>
                </a:lnTo>
                <a:lnTo>
                  <a:pt x="53578" y="107156"/>
                </a:lnTo>
                <a:lnTo>
                  <a:pt x="35718" y="125016"/>
                </a:lnTo>
                <a:lnTo>
                  <a:pt x="17859" y="151805"/>
                </a:lnTo>
                <a:lnTo>
                  <a:pt x="8929" y="187524"/>
                </a:lnTo>
                <a:lnTo>
                  <a:pt x="0" y="223242"/>
                </a:lnTo>
                <a:lnTo>
                  <a:pt x="0" y="241102"/>
                </a:lnTo>
                <a:lnTo>
                  <a:pt x="8929" y="250031"/>
                </a:lnTo>
                <a:lnTo>
                  <a:pt x="26789" y="250031"/>
                </a:lnTo>
                <a:lnTo>
                  <a:pt x="44648" y="241102"/>
                </a:lnTo>
                <a:lnTo>
                  <a:pt x="71437" y="232172"/>
                </a:lnTo>
                <a:lnTo>
                  <a:pt x="89296" y="205383"/>
                </a:lnTo>
                <a:lnTo>
                  <a:pt x="116085" y="178594"/>
                </a:lnTo>
                <a:lnTo>
                  <a:pt x="133945" y="151805"/>
                </a:lnTo>
                <a:lnTo>
                  <a:pt x="151804" y="125016"/>
                </a:lnTo>
                <a:lnTo>
                  <a:pt x="169664" y="89297"/>
                </a:lnTo>
                <a:lnTo>
                  <a:pt x="178593" y="62508"/>
                </a:lnTo>
                <a:lnTo>
                  <a:pt x="187523" y="35719"/>
                </a:lnTo>
                <a:lnTo>
                  <a:pt x="187523" y="17860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8930"/>
                </a:lnTo>
                <a:lnTo>
                  <a:pt x="178593" y="26789"/>
                </a:lnTo>
                <a:lnTo>
                  <a:pt x="169664" y="53578"/>
                </a:lnTo>
                <a:lnTo>
                  <a:pt x="160734" y="89297"/>
                </a:lnTo>
                <a:lnTo>
                  <a:pt x="151804" y="133946"/>
                </a:lnTo>
                <a:lnTo>
                  <a:pt x="151804" y="169664"/>
                </a:lnTo>
                <a:lnTo>
                  <a:pt x="160734" y="196453"/>
                </a:lnTo>
                <a:lnTo>
                  <a:pt x="178593" y="214313"/>
                </a:lnTo>
                <a:lnTo>
                  <a:pt x="178593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6" name="Freeform 9235"/>
          <p:cNvSpPr/>
          <p:nvPr/>
        </p:nvSpPr>
        <p:spPr bwMode="auto">
          <a:xfrm>
            <a:off x="5598914" y="3661171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53578" y="8930"/>
                </a:moveTo>
                <a:lnTo>
                  <a:pt x="53578" y="8930"/>
                </a:lnTo>
                <a:lnTo>
                  <a:pt x="53578" y="17860"/>
                </a:lnTo>
                <a:lnTo>
                  <a:pt x="44649" y="35719"/>
                </a:lnTo>
                <a:lnTo>
                  <a:pt x="35719" y="53579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16086"/>
                </a:lnTo>
                <a:lnTo>
                  <a:pt x="35719" y="107157"/>
                </a:lnTo>
                <a:lnTo>
                  <a:pt x="53578" y="107157"/>
                </a:lnTo>
                <a:lnTo>
                  <a:pt x="71438" y="98227"/>
                </a:lnTo>
                <a:lnTo>
                  <a:pt x="80367" y="80368"/>
                </a:lnTo>
                <a:lnTo>
                  <a:pt x="98227" y="62508"/>
                </a:lnTo>
                <a:lnTo>
                  <a:pt x="107156" y="53579"/>
                </a:lnTo>
                <a:lnTo>
                  <a:pt x="107156" y="35719"/>
                </a:lnTo>
                <a:lnTo>
                  <a:pt x="98227" y="17860"/>
                </a:lnTo>
                <a:lnTo>
                  <a:pt x="80367" y="8930"/>
                </a:lnTo>
                <a:lnTo>
                  <a:pt x="62508" y="0"/>
                </a:lnTo>
                <a:lnTo>
                  <a:pt x="44649" y="0"/>
                </a:lnTo>
                <a:lnTo>
                  <a:pt x="17859" y="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7" name="Freeform 9236"/>
          <p:cNvSpPr/>
          <p:nvPr/>
        </p:nvSpPr>
        <p:spPr bwMode="auto">
          <a:xfrm>
            <a:off x="5357813" y="3786187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125015" y="89297"/>
                </a:moveTo>
                <a:lnTo>
                  <a:pt x="116085" y="89297"/>
                </a:lnTo>
                <a:lnTo>
                  <a:pt x="107156" y="98227"/>
                </a:lnTo>
                <a:lnTo>
                  <a:pt x="89296" y="98227"/>
                </a:lnTo>
                <a:lnTo>
                  <a:pt x="71437" y="116086"/>
                </a:lnTo>
                <a:lnTo>
                  <a:pt x="53578" y="125016"/>
                </a:lnTo>
                <a:lnTo>
                  <a:pt x="35718" y="142875"/>
                </a:lnTo>
                <a:lnTo>
                  <a:pt x="17859" y="169664"/>
                </a:lnTo>
                <a:lnTo>
                  <a:pt x="8929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8929" y="223242"/>
                </a:lnTo>
                <a:lnTo>
                  <a:pt x="17859" y="223242"/>
                </a:lnTo>
                <a:lnTo>
                  <a:pt x="44648" y="214313"/>
                </a:lnTo>
                <a:lnTo>
                  <a:pt x="62507" y="196453"/>
                </a:lnTo>
                <a:lnTo>
                  <a:pt x="89296" y="178594"/>
                </a:lnTo>
                <a:lnTo>
                  <a:pt x="116085" y="160734"/>
                </a:lnTo>
                <a:lnTo>
                  <a:pt x="133945" y="133945"/>
                </a:lnTo>
                <a:lnTo>
                  <a:pt x="151804" y="116086"/>
                </a:lnTo>
                <a:lnTo>
                  <a:pt x="169664" y="89297"/>
                </a:lnTo>
                <a:lnTo>
                  <a:pt x="178593" y="62508"/>
                </a:lnTo>
                <a:lnTo>
                  <a:pt x="187523" y="44649"/>
                </a:lnTo>
                <a:lnTo>
                  <a:pt x="187523" y="26789"/>
                </a:lnTo>
                <a:lnTo>
                  <a:pt x="18752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60734" y="35719"/>
                </a:lnTo>
                <a:lnTo>
                  <a:pt x="151804" y="62508"/>
                </a:lnTo>
                <a:lnTo>
                  <a:pt x="142875" y="107156"/>
                </a:lnTo>
                <a:lnTo>
                  <a:pt x="133945" y="160734"/>
                </a:lnTo>
                <a:lnTo>
                  <a:pt x="133945" y="205383"/>
                </a:lnTo>
                <a:lnTo>
                  <a:pt x="133945" y="250031"/>
                </a:lnTo>
                <a:lnTo>
                  <a:pt x="151804" y="267891"/>
                </a:lnTo>
                <a:lnTo>
                  <a:pt x="151804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8" name="Freeform 9237"/>
          <p:cNvSpPr/>
          <p:nvPr/>
        </p:nvSpPr>
        <p:spPr bwMode="auto">
          <a:xfrm>
            <a:off x="5670352" y="3911203"/>
            <a:ext cx="26790" cy="178594"/>
          </a:xfrm>
          <a:custGeom>
            <a:avLst/>
            <a:gdLst/>
            <a:ahLst/>
            <a:cxnLst/>
            <a:rect l="0" t="0" r="0" b="0"/>
            <a:pathLst>
              <a:path w="26790" h="178594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8929" y="133945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9" name="Freeform 9238"/>
          <p:cNvSpPr/>
          <p:nvPr/>
        </p:nvSpPr>
        <p:spPr bwMode="auto">
          <a:xfrm>
            <a:off x="6652617" y="3518296"/>
            <a:ext cx="276822" cy="258962"/>
          </a:xfrm>
          <a:custGeom>
            <a:avLst/>
            <a:gdLst/>
            <a:ahLst/>
            <a:cxnLst/>
            <a:rect l="0" t="0" r="0" b="0"/>
            <a:pathLst>
              <a:path w="276822" h="258962">
                <a:moveTo>
                  <a:pt x="62508" y="62508"/>
                </a:moveTo>
                <a:lnTo>
                  <a:pt x="62508" y="62508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44649" y="44649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26790"/>
                </a:lnTo>
                <a:lnTo>
                  <a:pt x="62508" y="26790"/>
                </a:lnTo>
                <a:lnTo>
                  <a:pt x="80367" y="17860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8930"/>
                </a:lnTo>
                <a:lnTo>
                  <a:pt x="169664" y="17860"/>
                </a:lnTo>
                <a:lnTo>
                  <a:pt x="169664" y="44649"/>
                </a:lnTo>
                <a:lnTo>
                  <a:pt x="169664" y="71438"/>
                </a:lnTo>
                <a:lnTo>
                  <a:pt x="151805" y="98227"/>
                </a:lnTo>
                <a:lnTo>
                  <a:pt x="125016" y="133946"/>
                </a:lnTo>
                <a:lnTo>
                  <a:pt x="98227" y="169665"/>
                </a:lnTo>
                <a:lnTo>
                  <a:pt x="71438" y="196454"/>
                </a:lnTo>
                <a:lnTo>
                  <a:pt x="44649" y="223243"/>
                </a:lnTo>
                <a:lnTo>
                  <a:pt x="26789" y="232172"/>
                </a:lnTo>
                <a:lnTo>
                  <a:pt x="17860" y="232172"/>
                </a:lnTo>
                <a:lnTo>
                  <a:pt x="8930" y="232172"/>
                </a:lnTo>
                <a:lnTo>
                  <a:pt x="0" y="223243"/>
                </a:lnTo>
                <a:lnTo>
                  <a:pt x="8930" y="214313"/>
                </a:lnTo>
                <a:lnTo>
                  <a:pt x="17860" y="205383"/>
                </a:lnTo>
                <a:lnTo>
                  <a:pt x="26789" y="187524"/>
                </a:lnTo>
                <a:lnTo>
                  <a:pt x="44649" y="187524"/>
                </a:lnTo>
                <a:lnTo>
                  <a:pt x="62508" y="196454"/>
                </a:lnTo>
                <a:lnTo>
                  <a:pt x="89297" y="205383"/>
                </a:lnTo>
                <a:lnTo>
                  <a:pt x="125016" y="223243"/>
                </a:lnTo>
                <a:lnTo>
                  <a:pt x="151805" y="241102"/>
                </a:lnTo>
                <a:lnTo>
                  <a:pt x="187524" y="250032"/>
                </a:lnTo>
                <a:lnTo>
                  <a:pt x="223242" y="258961"/>
                </a:lnTo>
                <a:lnTo>
                  <a:pt x="250031" y="258961"/>
                </a:lnTo>
                <a:lnTo>
                  <a:pt x="276821" y="250032"/>
                </a:lnTo>
                <a:lnTo>
                  <a:pt x="276821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0" name="Freeform 9239"/>
          <p:cNvSpPr/>
          <p:nvPr/>
        </p:nvSpPr>
        <p:spPr bwMode="auto">
          <a:xfrm>
            <a:off x="6902648" y="3589734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62508"/>
                </a:lnTo>
                <a:lnTo>
                  <a:pt x="26790" y="98227"/>
                </a:lnTo>
                <a:lnTo>
                  <a:pt x="35719" y="125016"/>
                </a:lnTo>
                <a:lnTo>
                  <a:pt x="53579" y="151805"/>
                </a:lnTo>
                <a:lnTo>
                  <a:pt x="71438" y="169664"/>
                </a:lnTo>
                <a:lnTo>
                  <a:pt x="89297" y="178594"/>
                </a:lnTo>
                <a:lnTo>
                  <a:pt x="107157" y="169664"/>
                </a:lnTo>
                <a:lnTo>
                  <a:pt x="125016" y="160734"/>
                </a:lnTo>
                <a:lnTo>
                  <a:pt x="125016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1" name="Freeform 9240"/>
          <p:cNvSpPr/>
          <p:nvPr/>
        </p:nvSpPr>
        <p:spPr bwMode="auto">
          <a:xfrm>
            <a:off x="6813352" y="3625453"/>
            <a:ext cx="205383" cy="169665"/>
          </a:xfrm>
          <a:custGeom>
            <a:avLst/>
            <a:gdLst/>
            <a:ahLst/>
            <a:cxnLst/>
            <a:rect l="0" t="0" r="0" b="0"/>
            <a:pathLst>
              <a:path w="205383" h="169665">
                <a:moveTo>
                  <a:pt x="205382" y="0"/>
                </a:moveTo>
                <a:lnTo>
                  <a:pt x="196453" y="8929"/>
                </a:lnTo>
                <a:lnTo>
                  <a:pt x="169664" y="26789"/>
                </a:lnTo>
                <a:lnTo>
                  <a:pt x="133945" y="53578"/>
                </a:lnTo>
                <a:lnTo>
                  <a:pt x="98226" y="89297"/>
                </a:lnTo>
                <a:lnTo>
                  <a:pt x="53578" y="125015"/>
                </a:lnTo>
                <a:lnTo>
                  <a:pt x="26789" y="151804"/>
                </a:lnTo>
                <a:lnTo>
                  <a:pt x="8929" y="169664"/>
                </a:lnTo>
                <a:lnTo>
                  <a:pt x="0" y="169664"/>
                </a:lnTo>
                <a:lnTo>
                  <a:pt x="8929" y="160734"/>
                </a:lnTo>
                <a:lnTo>
                  <a:pt x="8929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2" name="Freeform 9241"/>
          <p:cNvSpPr/>
          <p:nvPr/>
        </p:nvSpPr>
        <p:spPr bwMode="auto">
          <a:xfrm>
            <a:off x="7054453" y="3527226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35719" y="169664"/>
                </a:lnTo>
                <a:lnTo>
                  <a:pt x="62508" y="169664"/>
                </a:lnTo>
                <a:lnTo>
                  <a:pt x="98227" y="169664"/>
                </a:lnTo>
                <a:lnTo>
                  <a:pt x="125016" y="151805"/>
                </a:lnTo>
                <a:lnTo>
                  <a:pt x="151805" y="142875"/>
                </a:lnTo>
                <a:lnTo>
                  <a:pt x="169664" y="116086"/>
                </a:lnTo>
                <a:lnTo>
                  <a:pt x="178594" y="98227"/>
                </a:lnTo>
                <a:lnTo>
                  <a:pt x="178594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3" name="Freeform 9242"/>
          <p:cNvSpPr/>
          <p:nvPr/>
        </p:nvSpPr>
        <p:spPr bwMode="auto">
          <a:xfrm>
            <a:off x="7018734" y="3464718"/>
            <a:ext cx="160736" cy="366119"/>
          </a:xfrm>
          <a:custGeom>
            <a:avLst/>
            <a:gdLst/>
            <a:ahLst/>
            <a:cxnLst/>
            <a:rect l="0" t="0" r="0" b="0"/>
            <a:pathLst>
              <a:path w="160736" h="366119">
                <a:moveTo>
                  <a:pt x="160735" y="0"/>
                </a:moveTo>
                <a:lnTo>
                  <a:pt x="160735" y="8930"/>
                </a:lnTo>
                <a:lnTo>
                  <a:pt x="142875" y="17860"/>
                </a:lnTo>
                <a:lnTo>
                  <a:pt x="133946" y="44649"/>
                </a:lnTo>
                <a:lnTo>
                  <a:pt x="107157" y="80368"/>
                </a:lnTo>
                <a:lnTo>
                  <a:pt x="80368" y="142875"/>
                </a:lnTo>
                <a:lnTo>
                  <a:pt x="44649" y="214313"/>
                </a:lnTo>
                <a:lnTo>
                  <a:pt x="17860" y="276821"/>
                </a:lnTo>
                <a:lnTo>
                  <a:pt x="8930" y="330399"/>
                </a:lnTo>
                <a:lnTo>
                  <a:pt x="0" y="366118"/>
                </a:lnTo>
                <a:lnTo>
                  <a:pt x="0" y="3661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4" name="Freeform 9243"/>
          <p:cNvSpPr/>
          <p:nvPr/>
        </p:nvSpPr>
        <p:spPr bwMode="auto">
          <a:xfrm>
            <a:off x="6563320" y="3920132"/>
            <a:ext cx="160736" cy="178595"/>
          </a:xfrm>
          <a:custGeom>
            <a:avLst/>
            <a:gdLst/>
            <a:ahLst/>
            <a:cxnLst/>
            <a:rect l="0" t="0" r="0" b="0"/>
            <a:pathLst>
              <a:path w="160736" h="178595">
                <a:moveTo>
                  <a:pt x="98227" y="0"/>
                </a:moveTo>
                <a:lnTo>
                  <a:pt x="89297" y="0"/>
                </a:lnTo>
                <a:lnTo>
                  <a:pt x="80368" y="8930"/>
                </a:lnTo>
                <a:lnTo>
                  <a:pt x="71438" y="17860"/>
                </a:lnTo>
                <a:lnTo>
                  <a:pt x="53578" y="35719"/>
                </a:lnTo>
                <a:lnTo>
                  <a:pt x="35719" y="6250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17860" y="178594"/>
                </a:lnTo>
                <a:lnTo>
                  <a:pt x="35719" y="178594"/>
                </a:lnTo>
                <a:lnTo>
                  <a:pt x="53578" y="169664"/>
                </a:lnTo>
                <a:lnTo>
                  <a:pt x="80368" y="151805"/>
                </a:lnTo>
                <a:lnTo>
                  <a:pt x="98227" y="125016"/>
                </a:lnTo>
                <a:lnTo>
                  <a:pt x="125016" y="89297"/>
                </a:lnTo>
                <a:lnTo>
                  <a:pt x="142875" y="53579"/>
                </a:lnTo>
                <a:lnTo>
                  <a:pt x="160735" y="8930"/>
                </a:lnTo>
                <a:lnTo>
                  <a:pt x="160735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5" name="Freeform 9244"/>
          <p:cNvSpPr/>
          <p:nvPr/>
        </p:nvSpPr>
        <p:spPr bwMode="auto">
          <a:xfrm>
            <a:off x="6688336" y="3777257"/>
            <a:ext cx="80368" cy="303611"/>
          </a:xfrm>
          <a:custGeom>
            <a:avLst/>
            <a:gdLst/>
            <a:ahLst/>
            <a:cxnLst/>
            <a:rect l="0" t="0" r="0" b="0"/>
            <a:pathLst>
              <a:path w="80368" h="303611">
                <a:moveTo>
                  <a:pt x="62508" y="53579"/>
                </a:moveTo>
                <a:lnTo>
                  <a:pt x="8036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62508" y="26789"/>
                </a:lnTo>
                <a:lnTo>
                  <a:pt x="44648" y="53579"/>
                </a:lnTo>
                <a:lnTo>
                  <a:pt x="26789" y="107157"/>
                </a:lnTo>
                <a:lnTo>
                  <a:pt x="8930" y="151805"/>
                </a:lnTo>
                <a:lnTo>
                  <a:pt x="0" y="205383"/>
                </a:lnTo>
                <a:lnTo>
                  <a:pt x="0" y="250032"/>
                </a:lnTo>
                <a:lnTo>
                  <a:pt x="8930" y="276821"/>
                </a:lnTo>
                <a:lnTo>
                  <a:pt x="17859" y="294680"/>
                </a:lnTo>
                <a:lnTo>
                  <a:pt x="35719" y="303610"/>
                </a:lnTo>
                <a:lnTo>
                  <a:pt x="53578" y="294680"/>
                </a:lnTo>
                <a:lnTo>
                  <a:pt x="80367" y="276821"/>
                </a:lnTo>
                <a:lnTo>
                  <a:pt x="80367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6" name="Freeform 9245"/>
          <p:cNvSpPr/>
          <p:nvPr/>
        </p:nvSpPr>
        <p:spPr bwMode="auto">
          <a:xfrm>
            <a:off x="6759773" y="3902273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8930" y="89297"/>
                </a:moveTo>
                <a:lnTo>
                  <a:pt x="893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17860" y="98227"/>
                </a:lnTo>
                <a:lnTo>
                  <a:pt x="35719" y="89297"/>
                </a:lnTo>
                <a:lnTo>
                  <a:pt x="53579" y="80367"/>
                </a:lnTo>
                <a:lnTo>
                  <a:pt x="80368" y="62508"/>
                </a:lnTo>
                <a:lnTo>
                  <a:pt x="98227" y="53578"/>
                </a:lnTo>
                <a:lnTo>
                  <a:pt x="107157" y="35719"/>
                </a:lnTo>
                <a:lnTo>
                  <a:pt x="116086" y="17859"/>
                </a:lnTo>
                <a:lnTo>
                  <a:pt x="116086" y="0"/>
                </a:lnTo>
                <a:lnTo>
                  <a:pt x="107157" y="0"/>
                </a:lnTo>
                <a:lnTo>
                  <a:pt x="80368" y="8930"/>
                </a:lnTo>
                <a:lnTo>
                  <a:pt x="62508" y="35719"/>
                </a:lnTo>
                <a:lnTo>
                  <a:pt x="35719" y="71438"/>
                </a:lnTo>
                <a:lnTo>
                  <a:pt x="1786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26790" y="178594"/>
                </a:lnTo>
                <a:lnTo>
                  <a:pt x="44649" y="187523"/>
                </a:lnTo>
                <a:lnTo>
                  <a:pt x="71438" y="187523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47" name="Freeform 9246"/>
          <p:cNvSpPr/>
          <p:nvPr/>
        </p:nvSpPr>
        <p:spPr bwMode="auto">
          <a:xfrm>
            <a:off x="6884789" y="3929062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71438" y="0"/>
                </a:moveTo>
                <a:lnTo>
                  <a:pt x="71438" y="8930"/>
                </a:lnTo>
                <a:lnTo>
                  <a:pt x="62508" y="8930"/>
                </a:lnTo>
                <a:lnTo>
                  <a:pt x="53578" y="26789"/>
                </a:lnTo>
                <a:lnTo>
                  <a:pt x="35719" y="44649"/>
                </a:lnTo>
                <a:lnTo>
                  <a:pt x="17859" y="71438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17859" y="178594"/>
                </a:lnTo>
                <a:lnTo>
                  <a:pt x="44649" y="169664"/>
                </a:lnTo>
                <a:lnTo>
                  <a:pt x="71438" y="151805"/>
                </a:lnTo>
                <a:lnTo>
                  <a:pt x="71438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0" name="Freeform 1356799"/>
          <p:cNvSpPr/>
          <p:nvPr/>
        </p:nvSpPr>
        <p:spPr bwMode="auto">
          <a:xfrm>
            <a:off x="5322094" y="3607593"/>
            <a:ext cx="473274" cy="517923"/>
          </a:xfrm>
          <a:custGeom>
            <a:avLst/>
            <a:gdLst/>
            <a:ahLst/>
            <a:cxnLst/>
            <a:rect l="0" t="0" r="0" b="0"/>
            <a:pathLst>
              <a:path w="473274" h="517923">
                <a:moveTo>
                  <a:pt x="160734" y="26789"/>
                </a:moveTo>
                <a:lnTo>
                  <a:pt x="151804" y="17860"/>
                </a:lnTo>
                <a:lnTo>
                  <a:pt x="142875" y="17860"/>
                </a:lnTo>
                <a:lnTo>
                  <a:pt x="116086" y="26789"/>
                </a:lnTo>
                <a:lnTo>
                  <a:pt x="89297" y="26789"/>
                </a:lnTo>
                <a:lnTo>
                  <a:pt x="62508" y="35719"/>
                </a:lnTo>
                <a:lnTo>
                  <a:pt x="3571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53578" y="53578"/>
                </a:lnTo>
                <a:lnTo>
                  <a:pt x="98226" y="44649"/>
                </a:lnTo>
                <a:lnTo>
                  <a:pt x="133945" y="35719"/>
                </a:lnTo>
                <a:lnTo>
                  <a:pt x="178594" y="26789"/>
                </a:lnTo>
                <a:lnTo>
                  <a:pt x="214312" y="17860"/>
                </a:lnTo>
                <a:lnTo>
                  <a:pt x="250031" y="8930"/>
                </a:lnTo>
                <a:lnTo>
                  <a:pt x="267890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85750" y="8930"/>
                </a:lnTo>
                <a:lnTo>
                  <a:pt x="276820" y="17860"/>
                </a:lnTo>
                <a:lnTo>
                  <a:pt x="258961" y="26789"/>
                </a:lnTo>
                <a:lnTo>
                  <a:pt x="232172" y="35719"/>
                </a:lnTo>
                <a:lnTo>
                  <a:pt x="196453" y="53578"/>
                </a:lnTo>
                <a:lnTo>
                  <a:pt x="169664" y="62508"/>
                </a:lnTo>
                <a:lnTo>
                  <a:pt x="133945" y="80368"/>
                </a:lnTo>
                <a:lnTo>
                  <a:pt x="116086" y="98227"/>
                </a:lnTo>
                <a:lnTo>
                  <a:pt x="107156" y="107157"/>
                </a:lnTo>
                <a:lnTo>
                  <a:pt x="98226" y="116086"/>
                </a:lnTo>
                <a:lnTo>
                  <a:pt x="116086" y="125016"/>
                </a:lnTo>
                <a:lnTo>
                  <a:pt x="151804" y="125016"/>
                </a:lnTo>
                <a:lnTo>
                  <a:pt x="196453" y="116086"/>
                </a:lnTo>
                <a:lnTo>
                  <a:pt x="258961" y="107157"/>
                </a:lnTo>
                <a:lnTo>
                  <a:pt x="330398" y="89297"/>
                </a:lnTo>
                <a:lnTo>
                  <a:pt x="392906" y="71438"/>
                </a:lnTo>
                <a:lnTo>
                  <a:pt x="437554" y="62508"/>
                </a:lnTo>
                <a:lnTo>
                  <a:pt x="464344" y="53578"/>
                </a:lnTo>
                <a:lnTo>
                  <a:pt x="464344" y="44649"/>
                </a:lnTo>
                <a:lnTo>
                  <a:pt x="437554" y="53578"/>
                </a:lnTo>
                <a:lnTo>
                  <a:pt x="383976" y="71438"/>
                </a:lnTo>
                <a:lnTo>
                  <a:pt x="321469" y="89297"/>
                </a:lnTo>
                <a:lnTo>
                  <a:pt x="250031" y="125016"/>
                </a:lnTo>
                <a:lnTo>
                  <a:pt x="169664" y="160735"/>
                </a:lnTo>
                <a:lnTo>
                  <a:pt x="98226" y="196453"/>
                </a:lnTo>
                <a:lnTo>
                  <a:pt x="44648" y="223243"/>
                </a:lnTo>
                <a:lnTo>
                  <a:pt x="8929" y="250032"/>
                </a:lnTo>
                <a:lnTo>
                  <a:pt x="0" y="250032"/>
                </a:lnTo>
                <a:lnTo>
                  <a:pt x="8929" y="250032"/>
                </a:lnTo>
                <a:lnTo>
                  <a:pt x="35719" y="241102"/>
                </a:lnTo>
                <a:lnTo>
                  <a:pt x="80367" y="232172"/>
                </a:lnTo>
                <a:lnTo>
                  <a:pt x="142875" y="214313"/>
                </a:lnTo>
                <a:lnTo>
                  <a:pt x="196453" y="196453"/>
                </a:lnTo>
                <a:lnTo>
                  <a:pt x="258961" y="178594"/>
                </a:lnTo>
                <a:lnTo>
                  <a:pt x="294679" y="169664"/>
                </a:lnTo>
                <a:lnTo>
                  <a:pt x="330398" y="178594"/>
                </a:lnTo>
                <a:lnTo>
                  <a:pt x="330398" y="187524"/>
                </a:lnTo>
                <a:lnTo>
                  <a:pt x="321469" y="205383"/>
                </a:lnTo>
                <a:lnTo>
                  <a:pt x="294679" y="232172"/>
                </a:lnTo>
                <a:lnTo>
                  <a:pt x="258961" y="267891"/>
                </a:lnTo>
                <a:lnTo>
                  <a:pt x="214312" y="294680"/>
                </a:lnTo>
                <a:lnTo>
                  <a:pt x="178594" y="321469"/>
                </a:lnTo>
                <a:lnTo>
                  <a:pt x="151804" y="339328"/>
                </a:lnTo>
                <a:lnTo>
                  <a:pt x="133945" y="357188"/>
                </a:lnTo>
                <a:lnTo>
                  <a:pt x="133945" y="366118"/>
                </a:lnTo>
                <a:lnTo>
                  <a:pt x="151804" y="366118"/>
                </a:lnTo>
                <a:lnTo>
                  <a:pt x="178594" y="366118"/>
                </a:lnTo>
                <a:lnTo>
                  <a:pt x="214312" y="357188"/>
                </a:lnTo>
                <a:lnTo>
                  <a:pt x="258961" y="357188"/>
                </a:lnTo>
                <a:lnTo>
                  <a:pt x="294679" y="357188"/>
                </a:lnTo>
                <a:lnTo>
                  <a:pt x="321469" y="366118"/>
                </a:lnTo>
                <a:lnTo>
                  <a:pt x="339328" y="383977"/>
                </a:lnTo>
                <a:lnTo>
                  <a:pt x="339328" y="401836"/>
                </a:lnTo>
                <a:lnTo>
                  <a:pt x="321469" y="410766"/>
                </a:lnTo>
                <a:lnTo>
                  <a:pt x="294679" y="428625"/>
                </a:lnTo>
                <a:lnTo>
                  <a:pt x="267890" y="446485"/>
                </a:lnTo>
                <a:lnTo>
                  <a:pt x="250031" y="455414"/>
                </a:lnTo>
                <a:lnTo>
                  <a:pt x="232172" y="455414"/>
                </a:lnTo>
                <a:lnTo>
                  <a:pt x="232172" y="455414"/>
                </a:lnTo>
                <a:lnTo>
                  <a:pt x="250031" y="455414"/>
                </a:lnTo>
                <a:lnTo>
                  <a:pt x="276820" y="455414"/>
                </a:lnTo>
                <a:lnTo>
                  <a:pt x="330398" y="455414"/>
                </a:lnTo>
                <a:lnTo>
                  <a:pt x="383976" y="455414"/>
                </a:lnTo>
                <a:lnTo>
                  <a:pt x="428625" y="473274"/>
                </a:lnTo>
                <a:lnTo>
                  <a:pt x="464344" y="482203"/>
                </a:lnTo>
                <a:lnTo>
                  <a:pt x="473273" y="500063"/>
                </a:lnTo>
                <a:lnTo>
                  <a:pt x="464344" y="508993"/>
                </a:lnTo>
                <a:lnTo>
                  <a:pt x="437554" y="517922"/>
                </a:lnTo>
                <a:lnTo>
                  <a:pt x="401836" y="517922"/>
                </a:lnTo>
                <a:lnTo>
                  <a:pt x="357187" y="508993"/>
                </a:lnTo>
                <a:lnTo>
                  <a:pt x="330398" y="491133"/>
                </a:lnTo>
                <a:lnTo>
                  <a:pt x="321469" y="482203"/>
                </a:lnTo>
                <a:lnTo>
                  <a:pt x="330398" y="464344"/>
                </a:lnTo>
                <a:lnTo>
                  <a:pt x="348258" y="437555"/>
                </a:lnTo>
                <a:lnTo>
                  <a:pt x="348258" y="43755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1" name="Freeform 1356800"/>
          <p:cNvSpPr/>
          <p:nvPr/>
        </p:nvSpPr>
        <p:spPr bwMode="auto">
          <a:xfrm>
            <a:off x="5098852" y="36968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2" name="Freeform 1356801"/>
          <p:cNvSpPr/>
          <p:nvPr/>
        </p:nvSpPr>
        <p:spPr bwMode="auto">
          <a:xfrm>
            <a:off x="4947047" y="3687961"/>
            <a:ext cx="160735" cy="205383"/>
          </a:xfrm>
          <a:custGeom>
            <a:avLst/>
            <a:gdLst/>
            <a:ahLst/>
            <a:cxnLst/>
            <a:rect l="0" t="0" r="0" b="0"/>
            <a:pathLst>
              <a:path w="160735" h="205383">
                <a:moveTo>
                  <a:pt x="160734" y="8929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6" y="8929"/>
                </a:lnTo>
                <a:lnTo>
                  <a:pt x="89297" y="892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35718"/>
                </a:lnTo>
                <a:lnTo>
                  <a:pt x="44648" y="44648"/>
                </a:lnTo>
                <a:lnTo>
                  <a:pt x="44648" y="53578"/>
                </a:lnTo>
                <a:lnTo>
                  <a:pt x="53578" y="62507"/>
                </a:lnTo>
                <a:lnTo>
                  <a:pt x="62508" y="71437"/>
                </a:lnTo>
                <a:lnTo>
                  <a:pt x="80367" y="80367"/>
                </a:lnTo>
                <a:lnTo>
                  <a:pt x="89297" y="89296"/>
                </a:lnTo>
                <a:lnTo>
                  <a:pt x="107156" y="98226"/>
                </a:lnTo>
                <a:lnTo>
                  <a:pt x="125016" y="107156"/>
                </a:lnTo>
                <a:lnTo>
                  <a:pt x="133945" y="116085"/>
                </a:lnTo>
                <a:lnTo>
                  <a:pt x="142875" y="133945"/>
                </a:lnTo>
                <a:lnTo>
                  <a:pt x="133945" y="151804"/>
                </a:lnTo>
                <a:lnTo>
                  <a:pt x="116086" y="160734"/>
                </a:lnTo>
                <a:lnTo>
                  <a:pt x="98226" y="178593"/>
                </a:lnTo>
                <a:lnTo>
                  <a:pt x="71437" y="187523"/>
                </a:lnTo>
                <a:lnTo>
                  <a:pt x="53578" y="196453"/>
                </a:lnTo>
                <a:lnTo>
                  <a:pt x="26789" y="196453"/>
                </a:lnTo>
                <a:lnTo>
                  <a:pt x="8930" y="205382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87523"/>
                </a:lnTo>
                <a:lnTo>
                  <a:pt x="17859" y="178593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4" name="Freeform 1356803"/>
          <p:cNvSpPr/>
          <p:nvPr/>
        </p:nvSpPr>
        <p:spPr bwMode="auto">
          <a:xfrm>
            <a:off x="5143500" y="3786187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35719" y="0"/>
                </a:moveTo>
                <a:lnTo>
                  <a:pt x="35719" y="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5" name="Freeform 1356804"/>
          <p:cNvSpPr/>
          <p:nvPr/>
        </p:nvSpPr>
        <p:spPr bwMode="auto">
          <a:xfrm>
            <a:off x="5000625" y="4000500"/>
            <a:ext cx="125017" cy="178594"/>
          </a:xfrm>
          <a:custGeom>
            <a:avLst/>
            <a:gdLst/>
            <a:ahLst/>
            <a:cxnLst/>
            <a:rect l="0" t="0" r="0" b="0"/>
            <a:pathLst>
              <a:path w="125017" h="178594">
                <a:moveTo>
                  <a:pt x="89297" y="8929"/>
                </a:moveTo>
                <a:lnTo>
                  <a:pt x="8929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8" y="62507"/>
                </a:lnTo>
                <a:lnTo>
                  <a:pt x="89297" y="71437"/>
                </a:lnTo>
                <a:lnTo>
                  <a:pt x="107156" y="80367"/>
                </a:lnTo>
                <a:lnTo>
                  <a:pt x="125016" y="89296"/>
                </a:lnTo>
                <a:lnTo>
                  <a:pt x="125016" y="107156"/>
                </a:lnTo>
                <a:lnTo>
                  <a:pt x="116086" y="125015"/>
                </a:lnTo>
                <a:lnTo>
                  <a:pt x="98227" y="142875"/>
                </a:lnTo>
                <a:lnTo>
                  <a:pt x="80367" y="160734"/>
                </a:lnTo>
                <a:lnTo>
                  <a:pt x="53578" y="169664"/>
                </a:lnTo>
                <a:lnTo>
                  <a:pt x="26789" y="178593"/>
                </a:lnTo>
                <a:lnTo>
                  <a:pt x="8930" y="178593"/>
                </a:lnTo>
                <a:lnTo>
                  <a:pt x="0" y="169664"/>
                </a:lnTo>
                <a:lnTo>
                  <a:pt x="0" y="160734"/>
                </a:lnTo>
                <a:lnTo>
                  <a:pt x="17859" y="142875"/>
                </a:lnTo>
                <a:lnTo>
                  <a:pt x="35719" y="125015"/>
                </a:lnTo>
                <a:lnTo>
                  <a:pt x="35719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6" name="Freeform 1356805"/>
          <p:cNvSpPr/>
          <p:nvPr/>
        </p:nvSpPr>
        <p:spPr bwMode="auto">
          <a:xfrm>
            <a:off x="5179219" y="4071937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26789" y="8930"/>
                </a:moveTo>
                <a:lnTo>
                  <a:pt x="2678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8" y="44649"/>
                </a:lnTo>
                <a:lnTo>
                  <a:pt x="62508" y="17859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7" name="Freeform 1356806"/>
          <p:cNvSpPr/>
          <p:nvPr/>
        </p:nvSpPr>
        <p:spPr bwMode="auto">
          <a:xfrm>
            <a:off x="7697391" y="3598664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8" name="Freeform 1356807"/>
          <p:cNvSpPr/>
          <p:nvPr/>
        </p:nvSpPr>
        <p:spPr bwMode="auto">
          <a:xfrm>
            <a:off x="7349133" y="3402211"/>
            <a:ext cx="482204" cy="62508"/>
          </a:xfrm>
          <a:custGeom>
            <a:avLst/>
            <a:gdLst/>
            <a:ahLst/>
            <a:cxnLst/>
            <a:rect l="0" t="0" r="0" b="0"/>
            <a:pathLst>
              <a:path w="482204" h="62508">
                <a:moveTo>
                  <a:pt x="53578" y="26789"/>
                </a:moveTo>
                <a:lnTo>
                  <a:pt x="53578" y="26789"/>
                </a:lnTo>
                <a:lnTo>
                  <a:pt x="44648" y="26789"/>
                </a:lnTo>
                <a:lnTo>
                  <a:pt x="26789" y="35718"/>
                </a:lnTo>
                <a:lnTo>
                  <a:pt x="17859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7"/>
                </a:lnTo>
                <a:lnTo>
                  <a:pt x="35719" y="53578"/>
                </a:lnTo>
                <a:lnTo>
                  <a:pt x="89297" y="53578"/>
                </a:lnTo>
                <a:lnTo>
                  <a:pt x="151805" y="44648"/>
                </a:lnTo>
                <a:lnTo>
                  <a:pt x="214312" y="26789"/>
                </a:lnTo>
                <a:lnTo>
                  <a:pt x="285750" y="17859"/>
                </a:lnTo>
                <a:lnTo>
                  <a:pt x="348258" y="8929"/>
                </a:lnTo>
                <a:lnTo>
                  <a:pt x="401836" y="0"/>
                </a:lnTo>
                <a:lnTo>
                  <a:pt x="437555" y="8929"/>
                </a:lnTo>
                <a:lnTo>
                  <a:pt x="464344" y="8929"/>
                </a:lnTo>
                <a:lnTo>
                  <a:pt x="482203" y="26789"/>
                </a:lnTo>
                <a:lnTo>
                  <a:pt x="482203" y="35718"/>
                </a:lnTo>
                <a:lnTo>
                  <a:pt x="482203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09" name="Freeform 1356808"/>
          <p:cNvSpPr/>
          <p:nvPr/>
        </p:nvSpPr>
        <p:spPr bwMode="auto">
          <a:xfrm>
            <a:off x="7920633" y="3152179"/>
            <a:ext cx="276820" cy="285751"/>
          </a:xfrm>
          <a:custGeom>
            <a:avLst/>
            <a:gdLst/>
            <a:ahLst/>
            <a:cxnLst/>
            <a:rect l="0" t="0" r="0" b="0"/>
            <a:pathLst>
              <a:path w="276820" h="285751">
                <a:moveTo>
                  <a:pt x="125015" y="178594"/>
                </a:moveTo>
                <a:lnTo>
                  <a:pt x="125015" y="178594"/>
                </a:lnTo>
                <a:lnTo>
                  <a:pt x="125015" y="169664"/>
                </a:lnTo>
                <a:lnTo>
                  <a:pt x="125015" y="160735"/>
                </a:lnTo>
                <a:lnTo>
                  <a:pt x="125015" y="151805"/>
                </a:lnTo>
                <a:lnTo>
                  <a:pt x="133945" y="142875"/>
                </a:lnTo>
                <a:lnTo>
                  <a:pt x="133945" y="125016"/>
                </a:lnTo>
                <a:lnTo>
                  <a:pt x="133945" y="116086"/>
                </a:lnTo>
                <a:lnTo>
                  <a:pt x="125015" y="107157"/>
                </a:lnTo>
                <a:lnTo>
                  <a:pt x="116086" y="107157"/>
                </a:lnTo>
                <a:lnTo>
                  <a:pt x="98226" y="116086"/>
                </a:lnTo>
                <a:lnTo>
                  <a:pt x="71437" y="133946"/>
                </a:lnTo>
                <a:lnTo>
                  <a:pt x="53578" y="160735"/>
                </a:lnTo>
                <a:lnTo>
                  <a:pt x="26789" y="187524"/>
                </a:lnTo>
                <a:lnTo>
                  <a:pt x="17859" y="223242"/>
                </a:lnTo>
                <a:lnTo>
                  <a:pt x="8930" y="250032"/>
                </a:lnTo>
                <a:lnTo>
                  <a:pt x="0" y="267891"/>
                </a:lnTo>
                <a:lnTo>
                  <a:pt x="8930" y="285750"/>
                </a:lnTo>
                <a:lnTo>
                  <a:pt x="17859" y="285750"/>
                </a:lnTo>
                <a:lnTo>
                  <a:pt x="44648" y="285750"/>
                </a:lnTo>
                <a:lnTo>
                  <a:pt x="71437" y="267891"/>
                </a:lnTo>
                <a:lnTo>
                  <a:pt x="107156" y="250032"/>
                </a:lnTo>
                <a:lnTo>
                  <a:pt x="133945" y="223242"/>
                </a:lnTo>
                <a:lnTo>
                  <a:pt x="169664" y="187524"/>
                </a:lnTo>
                <a:lnTo>
                  <a:pt x="205383" y="142875"/>
                </a:lnTo>
                <a:lnTo>
                  <a:pt x="232172" y="98227"/>
                </a:lnTo>
                <a:lnTo>
                  <a:pt x="258961" y="53578"/>
                </a:lnTo>
                <a:lnTo>
                  <a:pt x="267890" y="17860"/>
                </a:lnTo>
                <a:lnTo>
                  <a:pt x="276819" y="0"/>
                </a:lnTo>
                <a:lnTo>
                  <a:pt x="267890" y="8930"/>
                </a:lnTo>
                <a:lnTo>
                  <a:pt x="250031" y="17860"/>
                </a:lnTo>
                <a:lnTo>
                  <a:pt x="223242" y="53578"/>
                </a:lnTo>
                <a:lnTo>
                  <a:pt x="196453" y="89297"/>
                </a:lnTo>
                <a:lnTo>
                  <a:pt x="169664" y="125016"/>
                </a:lnTo>
                <a:lnTo>
                  <a:pt x="169664" y="160735"/>
                </a:lnTo>
                <a:lnTo>
                  <a:pt x="169664" y="196453"/>
                </a:lnTo>
                <a:lnTo>
                  <a:pt x="169664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0" name="Freeform 1356809"/>
          <p:cNvSpPr/>
          <p:nvPr/>
        </p:nvSpPr>
        <p:spPr bwMode="auto">
          <a:xfrm>
            <a:off x="8188523" y="3312914"/>
            <a:ext cx="142876" cy="98227"/>
          </a:xfrm>
          <a:custGeom>
            <a:avLst/>
            <a:gdLst/>
            <a:ahLst/>
            <a:cxnLst/>
            <a:rect l="0" t="0" r="0" b="0"/>
            <a:pathLst>
              <a:path w="142876" h="98227">
                <a:moveTo>
                  <a:pt x="98226" y="0"/>
                </a:moveTo>
                <a:lnTo>
                  <a:pt x="89297" y="0"/>
                </a:lnTo>
                <a:lnTo>
                  <a:pt x="71437" y="0"/>
                </a:lnTo>
                <a:lnTo>
                  <a:pt x="53578" y="8929"/>
                </a:lnTo>
                <a:lnTo>
                  <a:pt x="26789" y="17859"/>
                </a:ln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17859" y="89297"/>
                </a:lnTo>
                <a:lnTo>
                  <a:pt x="35718" y="98226"/>
                </a:lnTo>
                <a:lnTo>
                  <a:pt x="62507" y="98226"/>
                </a:lnTo>
                <a:lnTo>
                  <a:pt x="89297" y="98226"/>
                </a:lnTo>
                <a:lnTo>
                  <a:pt x="116086" y="89297"/>
                </a:lnTo>
                <a:lnTo>
                  <a:pt x="133945" y="71437"/>
                </a:lnTo>
                <a:lnTo>
                  <a:pt x="142875" y="53578"/>
                </a:lnTo>
                <a:lnTo>
                  <a:pt x="142875" y="35718"/>
                </a:lnTo>
                <a:lnTo>
                  <a:pt x="125015" y="17859"/>
                </a:lnTo>
                <a:lnTo>
                  <a:pt x="98226" y="8929"/>
                </a:lnTo>
                <a:lnTo>
                  <a:pt x="71437" y="8929"/>
                </a:lnTo>
                <a:lnTo>
                  <a:pt x="35718" y="1785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1" name="Freeform 1356810"/>
          <p:cNvSpPr/>
          <p:nvPr/>
        </p:nvSpPr>
        <p:spPr bwMode="auto">
          <a:xfrm>
            <a:off x="7393781" y="3589734"/>
            <a:ext cx="330400" cy="44649"/>
          </a:xfrm>
          <a:custGeom>
            <a:avLst/>
            <a:gdLst/>
            <a:ahLst/>
            <a:cxnLst/>
            <a:rect l="0" t="0" r="0" b="0"/>
            <a:pathLst>
              <a:path w="330400" h="44649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44649" y="17859"/>
                </a:lnTo>
                <a:lnTo>
                  <a:pt x="89297" y="8930"/>
                </a:lnTo>
                <a:lnTo>
                  <a:pt x="133946" y="0"/>
                </a:lnTo>
                <a:lnTo>
                  <a:pt x="187524" y="0"/>
                </a:lnTo>
                <a:lnTo>
                  <a:pt x="241102" y="8930"/>
                </a:lnTo>
                <a:lnTo>
                  <a:pt x="294680" y="17859"/>
                </a:lnTo>
                <a:lnTo>
                  <a:pt x="330399" y="26789"/>
                </a:lnTo>
                <a:lnTo>
                  <a:pt x="33039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2" name="Freeform 1356811"/>
          <p:cNvSpPr/>
          <p:nvPr/>
        </p:nvSpPr>
        <p:spPr bwMode="auto">
          <a:xfrm>
            <a:off x="7929563" y="3437929"/>
            <a:ext cx="214313" cy="214314"/>
          </a:xfrm>
          <a:custGeom>
            <a:avLst/>
            <a:gdLst/>
            <a:ahLst/>
            <a:cxnLst/>
            <a:rect l="0" t="0" r="0" b="0"/>
            <a:pathLst>
              <a:path w="214313" h="214314">
                <a:moveTo>
                  <a:pt x="116085" y="98227"/>
                </a:moveTo>
                <a:lnTo>
                  <a:pt x="116085" y="89297"/>
                </a:lnTo>
                <a:lnTo>
                  <a:pt x="107156" y="89297"/>
                </a:lnTo>
                <a:lnTo>
                  <a:pt x="107156" y="80367"/>
                </a:lnTo>
                <a:lnTo>
                  <a:pt x="98226" y="71438"/>
                </a:lnTo>
                <a:lnTo>
                  <a:pt x="89296" y="71438"/>
                </a:lnTo>
                <a:lnTo>
                  <a:pt x="71437" y="80367"/>
                </a:lnTo>
                <a:lnTo>
                  <a:pt x="53578" y="98227"/>
                </a:lnTo>
                <a:lnTo>
                  <a:pt x="35718" y="116086"/>
                </a:lnTo>
                <a:lnTo>
                  <a:pt x="17859" y="142875"/>
                </a:lnTo>
                <a:lnTo>
                  <a:pt x="8929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8929" y="187524"/>
                </a:lnTo>
                <a:lnTo>
                  <a:pt x="26789" y="187524"/>
                </a:lnTo>
                <a:lnTo>
                  <a:pt x="44648" y="178594"/>
                </a:lnTo>
                <a:lnTo>
                  <a:pt x="71437" y="169664"/>
                </a:lnTo>
                <a:lnTo>
                  <a:pt x="98226" y="151805"/>
                </a:lnTo>
                <a:lnTo>
                  <a:pt x="125015" y="125016"/>
                </a:lnTo>
                <a:lnTo>
                  <a:pt x="151804" y="98227"/>
                </a:lnTo>
                <a:lnTo>
                  <a:pt x="178593" y="62508"/>
                </a:lnTo>
                <a:lnTo>
                  <a:pt x="196453" y="35719"/>
                </a:lnTo>
                <a:lnTo>
                  <a:pt x="205382" y="8930"/>
                </a:lnTo>
                <a:lnTo>
                  <a:pt x="214312" y="0"/>
                </a:lnTo>
                <a:lnTo>
                  <a:pt x="205382" y="8930"/>
                </a:lnTo>
                <a:lnTo>
                  <a:pt x="187523" y="26789"/>
                </a:lnTo>
                <a:lnTo>
                  <a:pt x="169664" y="62508"/>
                </a:lnTo>
                <a:lnTo>
                  <a:pt x="142875" y="98227"/>
                </a:lnTo>
                <a:lnTo>
                  <a:pt x="133945" y="133946"/>
                </a:lnTo>
                <a:lnTo>
                  <a:pt x="125015" y="160735"/>
                </a:lnTo>
                <a:lnTo>
                  <a:pt x="133945" y="187524"/>
                </a:lnTo>
                <a:lnTo>
                  <a:pt x="142875" y="214313"/>
                </a:lnTo>
                <a:lnTo>
                  <a:pt x="142875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3" name="Freeform 1356812"/>
          <p:cNvSpPr/>
          <p:nvPr/>
        </p:nvSpPr>
        <p:spPr bwMode="auto">
          <a:xfrm>
            <a:off x="8259960" y="3562945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4" name="Freeform 1356813"/>
          <p:cNvSpPr/>
          <p:nvPr/>
        </p:nvSpPr>
        <p:spPr bwMode="auto">
          <a:xfrm>
            <a:off x="7331273" y="3750468"/>
            <a:ext cx="357189" cy="17861"/>
          </a:xfrm>
          <a:custGeom>
            <a:avLst/>
            <a:gdLst/>
            <a:ahLst/>
            <a:cxnLst/>
            <a:rect l="0" t="0" r="0" b="0"/>
            <a:pathLst>
              <a:path w="35718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90" y="17860"/>
                </a:lnTo>
                <a:lnTo>
                  <a:pt x="44649" y="17860"/>
                </a:lnTo>
                <a:lnTo>
                  <a:pt x="80368" y="8930"/>
                </a:lnTo>
                <a:lnTo>
                  <a:pt x="133946" y="0"/>
                </a:lnTo>
                <a:lnTo>
                  <a:pt x="187524" y="0"/>
                </a:lnTo>
                <a:lnTo>
                  <a:pt x="241102" y="0"/>
                </a:lnTo>
                <a:lnTo>
                  <a:pt x="294680" y="0"/>
                </a:lnTo>
                <a:lnTo>
                  <a:pt x="330399" y="8930"/>
                </a:lnTo>
                <a:lnTo>
                  <a:pt x="357188" y="17860"/>
                </a:lnTo>
                <a:lnTo>
                  <a:pt x="357188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5" name="Freeform 1356814"/>
          <p:cNvSpPr/>
          <p:nvPr/>
        </p:nvSpPr>
        <p:spPr bwMode="auto">
          <a:xfrm>
            <a:off x="7822406" y="3670101"/>
            <a:ext cx="214314" cy="232173"/>
          </a:xfrm>
          <a:custGeom>
            <a:avLst/>
            <a:gdLst/>
            <a:ahLst/>
            <a:cxnLst/>
            <a:rect l="0" t="0" r="0" b="0"/>
            <a:pathLst>
              <a:path w="214314" h="232173">
                <a:moveTo>
                  <a:pt x="125016" y="62508"/>
                </a:moveTo>
                <a:lnTo>
                  <a:pt x="125016" y="6250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16086" y="44649"/>
                </a:lnTo>
                <a:lnTo>
                  <a:pt x="98227" y="53578"/>
                </a:lnTo>
                <a:lnTo>
                  <a:pt x="80367" y="71438"/>
                </a:lnTo>
                <a:lnTo>
                  <a:pt x="53578" y="98227"/>
                </a:lnTo>
                <a:lnTo>
                  <a:pt x="26789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17860" y="214313"/>
                </a:lnTo>
                <a:lnTo>
                  <a:pt x="35719" y="205383"/>
                </a:lnTo>
                <a:lnTo>
                  <a:pt x="62508" y="196453"/>
                </a:lnTo>
                <a:lnTo>
                  <a:pt x="89297" y="178594"/>
                </a:lnTo>
                <a:lnTo>
                  <a:pt x="116086" y="151805"/>
                </a:lnTo>
                <a:lnTo>
                  <a:pt x="151805" y="116086"/>
                </a:lnTo>
                <a:lnTo>
                  <a:pt x="178594" y="80367"/>
                </a:lnTo>
                <a:lnTo>
                  <a:pt x="196453" y="44649"/>
                </a:lnTo>
                <a:lnTo>
                  <a:pt x="214313" y="17860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8930"/>
                </a:lnTo>
                <a:lnTo>
                  <a:pt x="187524" y="35719"/>
                </a:lnTo>
                <a:lnTo>
                  <a:pt x="169664" y="71438"/>
                </a:lnTo>
                <a:lnTo>
                  <a:pt x="160735" y="107156"/>
                </a:lnTo>
                <a:lnTo>
                  <a:pt x="151805" y="151805"/>
                </a:lnTo>
                <a:lnTo>
                  <a:pt x="151805" y="178594"/>
                </a:lnTo>
                <a:lnTo>
                  <a:pt x="160735" y="214313"/>
                </a:lnTo>
                <a:lnTo>
                  <a:pt x="169664" y="232172"/>
                </a:lnTo>
                <a:lnTo>
                  <a:pt x="169664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6" name="Freeform 1356815"/>
          <p:cNvSpPr/>
          <p:nvPr/>
        </p:nvSpPr>
        <p:spPr bwMode="auto">
          <a:xfrm>
            <a:off x="8063508" y="3812976"/>
            <a:ext cx="160734" cy="116087"/>
          </a:xfrm>
          <a:custGeom>
            <a:avLst/>
            <a:gdLst/>
            <a:ahLst/>
            <a:cxnLst/>
            <a:rect l="0" t="0" r="0" b="0"/>
            <a:pathLst>
              <a:path w="160734" h="116087">
                <a:moveTo>
                  <a:pt x="17859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44648" y="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4" y="0"/>
                </a:lnTo>
                <a:lnTo>
                  <a:pt x="133944" y="8930"/>
                </a:lnTo>
                <a:lnTo>
                  <a:pt x="125015" y="26789"/>
                </a:lnTo>
                <a:lnTo>
                  <a:pt x="98226" y="44649"/>
                </a:lnTo>
                <a:lnTo>
                  <a:pt x="80367" y="71438"/>
                </a:lnTo>
                <a:lnTo>
                  <a:pt x="53578" y="89297"/>
                </a:lnTo>
                <a:lnTo>
                  <a:pt x="53578" y="107156"/>
                </a:lnTo>
                <a:lnTo>
                  <a:pt x="53578" y="116086"/>
                </a:lnTo>
                <a:lnTo>
                  <a:pt x="71437" y="107156"/>
                </a:lnTo>
                <a:lnTo>
                  <a:pt x="98226" y="98227"/>
                </a:lnTo>
                <a:lnTo>
                  <a:pt x="133944" y="80367"/>
                </a:lnTo>
                <a:lnTo>
                  <a:pt x="160733" y="71438"/>
                </a:lnTo>
                <a:lnTo>
                  <a:pt x="160733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7" name="Freeform 1356816"/>
          <p:cNvSpPr/>
          <p:nvPr/>
        </p:nvSpPr>
        <p:spPr bwMode="auto">
          <a:xfrm>
            <a:off x="7349133" y="4000500"/>
            <a:ext cx="303610" cy="17860"/>
          </a:xfrm>
          <a:custGeom>
            <a:avLst/>
            <a:gdLst/>
            <a:ahLst/>
            <a:cxnLst/>
            <a:rect l="0" t="0" r="0" b="0"/>
            <a:pathLst>
              <a:path w="303610" h="17860">
                <a:moveTo>
                  <a:pt x="8930" y="892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17859" y="17859"/>
                </a:lnTo>
                <a:lnTo>
                  <a:pt x="44648" y="8929"/>
                </a:lnTo>
                <a:lnTo>
                  <a:pt x="89297" y="8929"/>
                </a:lnTo>
                <a:lnTo>
                  <a:pt x="142875" y="0"/>
                </a:lnTo>
                <a:lnTo>
                  <a:pt x="196453" y="0"/>
                </a:lnTo>
                <a:lnTo>
                  <a:pt x="250031" y="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8" name="Freeform 1356817"/>
          <p:cNvSpPr/>
          <p:nvPr/>
        </p:nvSpPr>
        <p:spPr bwMode="auto">
          <a:xfrm>
            <a:off x="7777758" y="3929062"/>
            <a:ext cx="241102" cy="241103"/>
          </a:xfrm>
          <a:custGeom>
            <a:avLst/>
            <a:gdLst/>
            <a:ahLst/>
            <a:cxnLst/>
            <a:rect l="0" t="0" r="0" b="0"/>
            <a:pathLst>
              <a:path w="241102" h="241103">
                <a:moveTo>
                  <a:pt x="169664" y="98227"/>
                </a:moveTo>
                <a:lnTo>
                  <a:pt x="169664" y="98227"/>
                </a:lnTo>
                <a:lnTo>
                  <a:pt x="160734" y="89297"/>
                </a:lnTo>
                <a:lnTo>
                  <a:pt x="160734" y="80367"/>
                </a:lnTo>
                <a:lnTo>
                  <a:pt x="151805" y="71438"/>
                </a:lnTo>
                <a:lnTo>
                  <a:pt x="142875" y="62508"/>
                </a:lnTo>
                <a:lnTo>
                  <a:pt x="125015" y="71438"/>
                </a:lnTo>
                <a:lnTo>
                  <a:pt x="98226" y="80367"/>
                </a:lnTo>
                <a:lnTo>
                  <a:pt x="71437" y="98227"/>
                </a:lnTo>
                <a:lnTo>
                  <a:pt x="44648" y="133945"/>
                </a:lnTo>
                <a:lnTo>
                  <a:pt x="26789" y="16073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41102"/>
                </a:lnTo>
                <a:lnTo>
                  <a:pt x="35719" y="241102"/>
                </a:lnTo>
                <a:lnTo>
                  <a:pt x="62508" y="223242"/>
                </a:lnTo>
                <a:lnTo>
                  <a:pt x="98226" y="205383"/>
                </a:lnTo>
                <a:lnTo>
                  <a:pt x="133945" y="178594"/>
                </a:lnTo>
                <a:lnTo>
                  <a:pt x="169664" y="151805"/>
                </a:lnTo>
                <a:lnTo>
                  <a:pt x="205383" y="116086"/>
                </a:lnTo>
                <a:lnTo>
                  <a:pt x="223242" y="80367"/>
                </a:lnTo>
                <a:lnTo>
                  <a:pt x="241101" y="44649"/>
                </a:lnTo>
                <a:lnTo>
                  <a:pt x="241101" y="17859"/>
                </a:lnTo>
                <a:lnTo>
                  <a:pt x="241101" y="0"/>
                </a:lnTo>
                <a:lnTo>
                  <a:pt x="223242" y="0"/>
                </a:lnTo>
                <a:lnTo>
                  <a:pt x="205383" y="17859"/>
                </a:lnTo>
                <a:lnTo>
                  <a:pt x="187523" y="44649"/>
                </a:lnTo>
                <a:lnTo>
                  <a:pt x="169664" y="80367"/>
                </a:lnTo>
                <a:lnTo>
                  <a:pt x="160734" y="116086"/>
                </a:lnTo>
                <a:lnTo>
                  <a:pt x="160734" y="160734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19" name="Freeform 1356818"/>
          <p:cNvSpPr/>
          <p:nvPr/>
        </p:nvSpPr>
        <p:spPr bwMode="auto">
          <a:xfrm>
            <a:off x="8009930" y="4054078"/>
            <a:ext cx="187523" cy="169665"/>
          </a:xfrm>
          <a:custGeom>
            <a:avLst/>
            <a:gdLst/>
            <a:ahLst/>
            <a:cxnLst/>
            <a:rect l="0" t="0" r="0" b="0"/>
            <a:pathLst>
              <a:path w="187523" h="169665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89297" y="17859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0"/>
                </a:lnTo>
                <a:lnTo>
                  <a:pt x="169664" y="0"/>
                </a:lnTo>
                <a:lnTo>
                  <a:pt x="178593" y="0"/>
                </a:lnTo>
                <a:lnTo>
                  <a:pt x="187522" y="0"/>
                </a:lnTo>
                <a:lnTo>
                  <a:pt x="187522" y="8929"/>
                </a:lnTo>
                <a:lnTo>
                  <a:pt x="169664" y="26789"/>
                </a:lnTo>
                <a:lnTo>
                  <a:pt x="151804" y="35718"/>
                </a:lnTo>
                <a:lnTo>
                  <a:pt x="133945" y="53578"/>
                </a:lnTo>
                <a:lnTo>
                  <a:pt x="116086" y="62508"/>
                </a:lnTo>
                <a:lnTo>
                  <a:pt x="107156" y="62508"/>
                </a:lnTo>
                <a:lnTo>
                  <a:pt x="116086" y="71437"/>
                </a:lnTo>
                <a:lnTo>
                  <a:pt x="125015" y="71437"/>
                </a:lnTo>
                <a:lnTo>
                  <a:pt x="142875" y="71437"/>
                </a:lnTo>
                <a:lnTo>
                  <a:pt x="160734" y="71437"/>
                </a:lnTo>
                <a:lnTo>
                  <a:pt x="178593" y="80367"/>
                </a:lnTo>
                <a:lnTo>
                  <a:pt x="187522" y="98226"/>
                </a:lnTo>
                <a:lnTo>
                  <a:pt x="187522" y="107156"/>
                </a:lnTo>
                <a:lnTo>
                  <a:pt x="178593" y="125015"/>
                </a:lnTo>
                <a:lnTo>
                  <a:pt x="142875" y="142875"/>
                </a:lnTo>
                <a:lnTo>
                  <a:pt x="98226" y="151804"/>
                </a:lnTo>
                <a:lnTo>
                  <a:pt x="53578" y="169664"/>
                </a:lnTo>
                <a:lnTo>
                  <a:pt x="17859" y="16966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0" name="Freeform 1356819"/>
          <p:cNvSpPr/>
          <p:nvPr/>
        </p:nvSpPr>
        <p:spPr bwMode="auto">
          <a:xfrm>
            <a:off x="6866930" y="4188023"/>
            <a:ext cx="26790" cy="375048"/>
          </a:xfrm>
          <a:custGeom>
            <a:avLst/>
            <a:gdLst/>
            <a:ahLst/>
            <a:cxnLst/>
            <a:rect l="0" t="0" r="0" b="0"/>
            <a:pathLst>
              <a:path w="26790" h="375048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98227"/>
                </a:lnTo>
                <a:lnTo>
                  <a:pt x="17859" y="151805"/>
                </a:lnTo>
                <a:lnTo>
                  <a:pt x="17859" y="214313"/>
                </a:lnTo>
                <a:lnTo>
                  <a:pt x="17859" y="276820"/>
                </a:lnTo>
                <a:lnTo>
                  <a:pt x="26789" y="321469"/>
                </a:lnTo>
                <a:lnTo>
                  <a:pt x="26789" y="357188"/>
                </a:lnTo>
                <a:lnTo>
                  <a:pt x="17859" y="375047"/>
                </a:lnTo>
                <a:lnTo>
                  <a:pt x="17859" y="375047"/>
                </a:lnTo>
                <a:lnTo>
                  <a:pt x="17859" y="37504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1" name="Freeform 1356820"/>
          <p:cNvSpPr/>
          <p:nvPr/>
        </p:nvSpPr>
        <p:spPr bwMode="auto">
          <a:xfrm>
            <a:off x="6607969" y="4500562"/>
            <a:ext cx="339329" cy="205384"/>
          </a:xfrm>
          <a:custGeom>
            <a:avLst/>
            <a:gdLst/>
            <a:ahLst/>
            <a:cxnLst/>
            <a:rect l="0" t="0" r="0" b="0"/>
            <a:pathLst>
              <a:path w="339329" h="205384">
                <a:moveTo>
                  <a:pt x="8929" y="89297"/>
                </a:moveTo>
                <a:lnTo>
                  <a:pt x="8929" y="89297"/>
                </a:lnTo>
                <a:lnTo>
                  <a:pt x="8929" y="98227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33945"/>
                </a:lnTo>
                <a:lnTo>
                  <a:pt x="26789" y="151805"/>
                </a:lnTo>
                <a:lnTo>
                  <a:pt x="53578" y="160734"/>
                </a:lnTo>
                <a:lnTo>
                  <a:pt x="71437" y="160734"/>
                </a:lnTo>
                <a:lnTo>
                  <a:pt x="98226" y="160734"/>
                </a:lnTo>
                <a:lnTo>
                  <a:pt x="125015" y="142875"/>
                </a:lnTo>
                <a:lnTo>
                  <a:pt x="160734" y="125016"/>
                </a:lnTo>
                <a:lnTo>
                  <a:pt x="178594" y="107156"/>
                </a:lnTo>
                <a:lnTo>
                  <a:pt x="196453" y="80367"/>
                </a:lnTo>
                <a:lnTo>
                  <a:pt x="205383" y="62508"/>
                </a:lnTo>
                <a:lnTo>
                  <a:pt x="214312" y="35719"/>
                </a:lnTo>
                <a:lnTo>
                  <a:pt x="214312" y="17859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0"/>
                </a:lnTo>
                <a:lnTo>
                  <a:pt x="160734" y="17859"/>
                </a:lnTo>
                <a:lnTo>
                  <a:pt x="142875" y="44649"/>
                </a:lnTo>
                <a:lnTo>
                  <a:pt x="133945" y="80367"/>
                </a:lnTo>
                <a:lnTo>
                  <a:pt x="125015" y="107156"/>
                </a:lnTo>
                <a:lnTo>
                  <a:pt x="116086" y="142875"/>
                </a:lnTo>
                <a:lnTo>
                  <a:pt x="125015" y="169664"/>
                </a:lnTo>
                <a:lnTo>
                  <a:pt x="142875" y="187524"/>
                </a:lnTo>
                <a:lnTo>
                  <a:pt x="169664" y="205383"/>
                </a:lnTo>
                <a:lnTo>
                  <a:pt x="205383" y="205383"/>
                </a:lnTo>
                <a:lnTo>
                  <a:pt x="241101" y="187524"/>
                </a:lnTo>
                <a:lnTo>
                  <a:pt x="276820" y="169664"/>
                </a:lnTo>
                <a:lnTo>
                  <a:pt x="303609" y="151805"/>
                </a:lnTo>
                <a:lnTo>
                  <a:pt x="321469" y="125016"/>
                </a:lnTo>
                <a:lnTo>
                  <a:pt x="339328" y="98227"/>
                </a:lnTo>
                <a:lnTo>
                  <a:pt x="339328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2" name="Freeform 1356821"/>
          <p:cNvSpPr/>
          <p:nvPr/>
        </p:nvSpPr>
        <p:spPr bwMode="auto">
          <a:xfrm>
            <a:off x="6929438" y="4545211"/>
            <a:ext cx="125016" cy="125016"/>
          </a:xfrm>
          <a:custGeom>
            <a:avLst/>
            <a:gdLst/>
            <a:ahLst/>
            <a:cxnLst/>
            <a:rect l="0" t="0" r="0" b="0"/>
            <a:pathLst>
              <a:path w="125016" h="125016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16085"/>
                </a:lnTo>
                <a:lnTo>
                  <a:pt x="8929" y="116085"/>
                </a:lnTo>
                <a:lnTo>
                  <a:pt x="17859" y="107156"/>
                </a:lnTo>
                <a:lnTo>
                  <a:pt x="26789" y="89296"/>
                </a:lnTo>
                <a:lnTo>
                  <a:pt x="44648" y="62507"/>
                </a:lnTo>
                <a:lnTo>
                  <a:pt x="53578" y="44648"/>
                </a:lnTo>
                <a:lnTo>
                  <a:pt x="80367" y="35718"/>
                </a:lnTo>
                <a:lnTo>
                  <a:pt x="89296" y="26789"/>
                </a:lnTo>
                <a:lnTo>
                  <a:pt x="107156" y="35718"/>
                </a:lnTo>
                <a:lnTo>
                  <a:pt x="116085" y="44648"/>
                </a:lnTo>
                <a:lnTo>
                  <a:pt x="116085" y="62507"/>
                </a:lnTo>
                <a:lnTo>
                  <a:pt x="125015" y="89296"/>
                </a:lnTo>
                <a:lnTo>
                  <a:pt x="116085" y="107156"/>
                </a:lnTo>
                <a:lnTo>
                  <a:pt x="116085" y="116085"/>
                </a:lnTo>
                <a:lnTo>
                  <a:pt x="116085" y="125015"/>
                </a:lnTo>
                <a:lnTo>
                  <a:pt x="116085" y="116085"/>
                </a:lnTo>
                <a:lnTo>
                  <a:pt x="116085" y="1160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3" name="Freeform 1356822"/>
          <p:cNvSpPr/>
          <p:nvPr/>
        </p:nvSpPr>
        <p:spPr bwMode="auto">
          <a:xfrm>
            <a:off x="7072313" y="4572000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44648" y="89296"/>
                </a:lnTo>
                <a:lnTo>
                  <a:pt x="53578" y="71437"/>
                </a:lnTo>
                <a:lnTo>
                  <a:pt x="71437" y="44648"/>
                </a:lnTo>
                <a:lnTo>
                  <a:pt x="80367" y="26789"/>
                </a:lnTo>
                <a:lnTo>
                  <a:pt x="89296" y="8929"/>
                </a:lnTo>
                <a:lnTo>
                  <a:pt x="89296" y="8929"/>
                </a:lnTo>
                <a:lnTo>
                  <a:pt x="89296" y="8929"/>
                </a:lnTo>
                <a:lnTo>
                  <a:pt x="98226" y="26789"/>
                </a:lnTo>
                <a:lnTo>
                  <a:pt x="98226" y="35718"/>
                </a:lnTo>
                <a:lnTo>
                  <a:pt x="98226" y="53578"/>
                </a:lnTo>
                <a:lnTo>
                  <a:pt x="98226" y="71437"/>
                </a:lnTo>
                <a:lnTo>
                  <a:pt x="107156" y="80367"/>
                </a:lnTo>
                <a:lnTo>
                  <a:pt x="107156" y="89296"/>
                </a:lnTo>
                <a:lnTo>
                  <a:pt x="116085" y="80367"/>
                </a:lnTo>
                <a:lnTo>
                  <a:pt x="116085" y="71437"/>
                </a:lnTo>
                <a:lnTo>
                  <a:pt x="125015" y="62507"/>
                </a:lnTo>
                <a:lnTo>
                  <a:pt x="133945" y="35718"/>
                </a:lnTo>
                <a:lnTo>
                  <a:pt x="133945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4" name="Freeform 1356823"/>
          <p:cNvSpPr/>
          <p:nvPr/>
        </p:nvSpPr>
        <p:spPr bwMode="auto">
          <a:xfrm>
            <a:off x="7179469" y="4420195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35719" y="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35719"/>
                </a:lnTo>
                <a:lnTo>
                  <a:pt x="44648" y="62508"/>
                </a:lnTo>
                <a:lnTo>
                  <a:pt x="44648" y="98226"/>
                </a:lnTo>
                <a:lnTo>
                  <a:pt x="35719" y="133945"/>
                </a:lnTo>
                <a:lnTo>
                  <a:pt x="17859" y="160734"/>
                </a:lnTo>
                <a:lnTo>
                  <a:pt x="8929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8929" y="232172"/>
                </a:lnTo>
                <a:lnTo>
                  <a:pt x="26789" y="214312"/>
                </a:lnTo>
                <a:lnTo>
                  <a:pt x="53578" y="187523"/>
                </a:lnTo>
                <a:lnTo>
                  <a:pt x="80367" y="160734"/>
                </a:lnTo>
                <a:lnTo>
                  <a:pt x="116086" y="133945"/>
                </a:lnTo>
                <a:lnTo>
                  <a:pt x="151804" y="116086"/>
                </a:lnTo>
                <a:lnTo>
                  <a:pt x="187523" y="107156"/>
                </a:lnTo>
                <a:lnTo>
                  <a:pt x="214312" y="116086"/>
                </a:lnTo>
                <a:lnTo>
                  <a:pt x="223242" y="133945"/>
                </a:lnTo>
                <a:lnTo>
                  <a:pt x="223242" y="151805"/>
                </a:lnTo>
                <a:lnTo>
                  <a:pt x="205383" y="169664"/>
                </a:lnTo>
                <a:lnTo>
                  <a:pt x="178594" y="196453"/>
                </a:lnTo>
                <a:lnTo>
                  <a:pt x="142875" y="214312"/>
                </a:lnTo>
                <a:lnTo>
                  <a:pt x="107156" y="232172"/>
                </a:lnTo>
                <a:lnTo>
                  <a:pt x="80367" y="241101"/>
                </a:lnTo>
                <a:lnTo>
                  <a:pt x="62508" y="232172"/>
                </a:lnTo>
                <a:lnTo>
                  <a:pt x="53578" y="223242"/>
                </a:lnTo>
                <a:lnTo>
                  <a:pt x="71437" y="196453"/>
                </a:lnTo>
                <a:lnTo>
                  <a:pt x="71437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5" name="Freeform 1356824"/>
          <p:cNvSpPr/>
          <p:nvPr/>
        </p:nvSpPr>
        <p:spPr bwMode="auto">
          <a:xfrm>
            <a:off x="7420570" y="4339828"/>
            <a:ext cx="26790" cy="330399"/>
          </a:xfrm>
          <a:custGeom>
            <a:avLst/>
            <a:gdLst/>
            <a:ahLst/>
            <a:cxnLst/>
            <a:rect l="0" t="0" r="0" b="0"/>
            <a:pathLst>
              <a:path w="26790" h="330399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51804"/>
                </a:lnTo>
                <a:lnTo>
                  <a:pt x="0" y="196453"/>
                </a:lnTo>
                <a:lnTo>
                  <a:pt x="0" y="241101"/>
                </a:lnTo>
                <a:lnTo>
                  <a:pt x="0" y="267890"/>
                </a:lnTo>
                <a:lnTo>
                  <a:pt x="0" y="303609"/>
                </a:lnTo>
                <a:lnTo>
                  <a:pt x="0" y="321468"/>
                </a:lnTo>
                <a:lnTo>
                  <a:pt x="8930" y="330398"/>
                </a:lnTo>
                <a:lnTo>
                  <a:pt x="17860" y="321468"/>
                </a:lnTo>
                <a:lnTo>
                  <a:pt x="17860" y="312539"/>
                </a:lnTo>
                <a:lnTo>
                  <a:pt x="26789" y="294679"/>
                </a:lnTo>
                <a:lnTo>
                  <a:pt x="26789" y="2946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6" name="Freeform 1356825"/>
          <p:cNvSpPr/>
          <p:nvPr/>
        </p:nvSpPr>
        <p:spPr bwMode="auto">
          <a:xfrm>
            <a:off x="7456289" y="4500562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17859" y="107156"/>
                </a:lnTo>
                <a:lnTo>
                  <a:pt x="26789" y="98227"/>
                </a:lnTo>
                <a:lnTo>
                  <a:pt x="44649" y="89297"/>
                </a:lnTo>
                <a:lnTo>
                  <a:pt x="62508" y="80367"/>
                </a:lnTo>
                <a:lnTo>
                  <a:pt x="80367" y="62508"/>
                </a:lnTo>
                <a:lnTo>
                  <a:pt x="98227" y="44649"/>
                </a:lnTo>
                <a:lnTo>
                  <a:pt x="107156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35719"/>
                </a:lnTo>
                <a:lnTo>
                  <a:pt x="62508" y="62508"/>
                </a:lnTo>
                <a:lnTo>
                  <a:pt x="53578" y="98227"/>
                </a:lnTo>
                <a:lnTo>
                  <a:pt x="53578" y="125016"/>
                </a:lnTo>
                <a:lnTo>
                  <a:pt x="62508" y="142875"/>
                </a:lnTo>
                <a:lnTo>
                  <a:pt x="80367" y="160734"/>
                </a:lnTo>
                <a:lnTo>
                  <a:pt x="98227" y="160734"/>
                </a:lnTo>
                <a:lnTo>
                  <a:pt x="125016" y="160734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7" name="Freeform 1356826"/>
          <p:cNvSpPr/>
          <p:nvPr/>
        </p:nvSpPr>
        <p:spPr bwMode="auto">
          <a:xfrm>
            <a:off x="4188023" y="3866554"/>
            <a:ext cx="250033" cy="267892"/>
          </a:xfrm>
          <a:custGeom>
            <a:avLst/>
            <a:gdLst/>
            <a:ahLst/>
            <a:cxnLst/>
            <a:rect l="0" t="0" r="0" b="0"/>
            <a:pathLst>
              <a:path w="250033" h="267892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9297"/>
                </a:lnTo>
                <a:lnTo>
                  <a:pt x="26790" y="125016"/>
                </a:lnTo>
                <a:lnTo>
                  <a:pt x="44649" y="169664"/>
                </a:lnTo>
                <a:lnTo>
                  <a:pt x="62508" y="205383"/>
                </a:lnTo>
                <a:lnTo>
                  <a:pt x="71438" y="232172"/>
                </a:lnTo>
                <a:lnTo>
                  <a:pt x="80368" y="258961"/>
                </a:lnTo>
                <a:lnTo>
                  <a:pt x="89297" y="267891"/>
                </a:lnTo>
                <a:lnTo>
                  <a:pt x="89297" y="258961"/>
                </a:lnTo>
                <a:lnTo>
                  <a:pt x="89297" y="250032"/>
                </a:lnTo>
                <a:lnTo>
                  <a:pt x="98227" y="223242"/>
                </a:lnTo>
                <a:lnTo>
                  <a:pt x="98227" y="187524"/>
                </a:lnTo>
                <a:lnTo>
                  <a:pt x="107157" y="160735"/>
                </a:lnTo>
                <a:lnTo>
                  <a:pt x="125016" y="125016"/>
                </a:lnTo>
                <a:lnTo>
                  <a:pt x="151805" y="98227"/>
                </a:lnTo>
                <a:lnTo>
                  <a:pt x="178594" y="89297"/>
                </a:lnTo>
                <a:lnTo>
                  <a:pt x="205383" y="71438"/>
                </a:lnTo>
                <a:lnTo>
                  <a:pt x="232172" y="71438"/>
                </a:lnTo>
                <a:lnTo>
                  <a:pt x="250032" y="62508"/>
                </a:lnTo>
                <a:lnTo>
                  <a:pt x="250032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8" name="Freeform 1356827"/>
          <p:cNvSpPr/>
          <p:nvPr/>
        </p:nvSpPr>
        <p:spPr bwMode="auto">
          <a:xfrm>
            <a:off x="4420195" y="3777257"/>
            <a:ext cx="125017" cy="339330"/>
          </a:xfrm>
          <a:custGeom>
            <a:avLst/>
            <a:gdLst/>
            <a:ahLst/>
            <a:cxnLst/>
            <a:rect l="0" t="0" r="0" b="0"/>
            <a:pathLst>
              <a:path w="125017" h="339330">
                <a:moveTo>
                  <a:pt x="8930" y="196454"/>
                </a:moveTo>
                <a:lnTo>
                  <a:pt x="8930" y="196454"/>
                </a:lnTo>
                <a:lnTo>
                  <a:pt x="0" y="205383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1"/>
                </a:lnTo>
                <a:lnTo>
                  <a:pt x="8930" y="294680"/>
                </a:lnTo>
                <a:lnTo>
                  <a:pt x="17860" y="312539"/>
                </a:lnTo>
                <a:lnTo>
                  <a:pt x="26789" y="312539"/>
                </a:lnTo>
                <a:lnTo>
                  <a:pt x="35719" y="294680"/>
                </a:lnTo>
                <a:lnTo>
                  <a:pt x="44649" y="267891"/>
                </a:lnTo>
                <a:lnTo>
                  <a:pt x="62508" y="232172"/>
                </a:lnTo>
                <a:lnTo>
                  <a:pt x="71438" y="187524"/>
                </a:lnTo>
                <a:lnTo>
                  <a:pt x="80368" y="142875"/>
                </a:lnTo>
                <a:lnTo>
                  <a:pt x="89297" y="89297"/>
                </a:lnTo>
                <a:lnTo>
                  <a:pt x="98227" y="44649"/>
                </a:lnTo>
                <a:lnTo>
                  <a:pt x="107157" y="17860"/>
                </a:lnTo>
                <a:lnTo>
                  <a:pt x="107157" y="0"/>
                </a:lnTo>
                <a:lnTo>
                  <a:pt x="107157" y="8930"/>
                </a:lnTo>
                <a:lnTo>
                  <a:pt x="98227" y="35719"/>
                </a:lnTo>
                <a:lnTo>
                  <a:pt x="80368" y="80368"/>
                </a:lnTo>
                <a:lnTo>
                  <a:pt x="71438" y="133946"/>
                </a:lnTo>
                <a:lnTo>
                  <a:pt x="62508" y="196454"/>
                </a:lnTo>
                <a:lnTo>
                  <a:pt x="62508" y="250032"/>
                </a:lnTo>
                <a:lnTo>
                  <a:pt x="71438" y="285750"/>
                </a:lnTo>
                <a:lnTo>
                  <a:pt x="89297" y="321469"/>
                </a:lnTo>
                <a:lnTo>
                  <a:pt x="125016" y="339329"/>
                </a:lnTo>
                <a:lnTo>
                  <a:pt x="125016" y="3393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29" name="Freeform 1356828"/>
          <p:cNvSpPr/>
          <p:nvPr/>
        </p:nvSpPr>
        <p:spPr bwMode="auto">
          <a:xfrm>
            <a:off x="4196953" y="4125515"/>
            <a:ext cx="455415" cy="151806"/>
          </a:xfrm>
          <a:custGeom>
            <a:avLst/>
            <a:gdLst/>
            <a:ahLst/>
            <a:cxnLst/>
            <a:rect l="0" t="0" r="0" b="0"/>
            <a:pathLst>
              <a:path w="455415" h="151806">
                <a:moveTo>
                  <a:pt x="26789" y="133946"/>
                </a:moveTo>
                <a:lnTo>
                  <a:pt x="17860" y="133946"/>
                </a:lnTo>
                <a:lnTo>
                  <a:pt x="893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51805"/>
                </a:lnTo>
                <a:lnTo>
                  <a:pt x="71438" y="142875"/>
                </a:lnTo>
                <a:lnTo>
                  <a:pt x="133945" y="125016"/>
                </a:lnTo>
                <a:lnTo>
                  <a:pt x="205383" y="98227"/>
                </a:lnTo>
                <a:lnTo>
                  <a:pt x="294680" y="71438"/>
                </a:lnTo>
                <a:lnTo>
                  <a:pt x="375047" y="26789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0" name="Freeform 1356829"/>
          <p:cNvSpPr/>
          <p:nvPr/>
        </p:nvSpPr>
        <p:spPr bwMode="auto">
          <a:xfrm>
            <a:off x="4241602" y="4205882"/>
            <a:ext cx="366118" cy="223244"/>
          </a:xfrm>
          <a:custGeom>
            <a:avLst/>
            <a:gdLst/>
            <a:ahLst/>
            <a:cxnLst/>
            <a:rect l="0" t="0" r="0" b="0"/>
            <a:pathLst>
              <a:path w="366118" h="223244">
                <a:moveTo>
                  <a:pt x="0" y="223243"/>
                </a:moveTo>
                <a:lnTo>
                  <a:pt x="0" y="214313"/>
                </a:lnTo>
                <a:lnTo>
                  <a:pt x="0" y="214313"/>
                </a:lnTo>
                <a:lnTo>
                  <a:pt x="8929" y="196454"/>
                </a:lnTo>
                <a:lnTo>
                  <a:pt x="35718" y="169664"/>
                </a:lnTo>
                <a:lnTo>
                  <a:pt x="80367" y="142875"/>
                </a:lnTo>
                <a:lnTo>
                  <a:pt x="142875" y="107157"/>
                </a:lnTo>
                <a:lnTo>
                  <a:pt x="214312" y="71438"/>
                </a:lnTo>
                <a:lnTo>
                  <a:pt x="294679" y="3571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1" name="Freeform 1356830"/>
          <p:cNvSpPr/>
          <p:nvPr/>
        </p:nvSpPr>
        <p:spPr bwMode="auto">
          <a:xfrm>
            <a:off x="8393905" y="2768203"/>
            <a:ext cx="62509" cy="241102"/>
          </a:xfrm>
          <a:custGeom>
            <a:avLst/>
            <a:gdLst/>
            <a:ahLst/>
            <a:cxnLst/>
            <a:rect l="0" t="0" r="0" b="0"/>
            <a:pathLst>
              <a:path w="62509" h="241102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62508"/>
                </a:lnTo>
                <a:lnTo>
                  <a:pt x="8930" y="98226"/>
                </a:lnTo>
                <a:lnTo>
                  <a:pt x="8930" y="133945"/>
                </a:lnTo>
                <a:lnTo>
                  <a:pt x="0" y="178593"/>
                </a:lnTo>
                <a:lnTo>
                  <a:pt x="8930" y="205383"/>
                </a:lnTo>
                <a:lnTo>
                  <a:pt x="8930" y="232172"/>
                </a:lnTo>
                <a:lnTo>
                  <a:pt x="17860" y="241101"/>
                </a:lnTo>
                <a:lnTo>
                  <a:pt x="26790" y="232172"/>
                </a:lnTo>
                <a:lnTo>
                  <a:pt x="35719" y="223242"/>
                </a:lnTo>
                <a:lnTo>
                  <a:pt x="44649" y="196453"/>
                </a:lnTo>
                <a:lnTo>
                  <a:pt x="53579" y="169664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2" name="Freeform 1356831"/>
          <p:cNvSpPr/>
          <p:nvPr/>
        </p:nvSpPr>
        <p:spPr bwMode="auto">
          <a:xfrm>
            <a:off x="8456413" y="2812851"/>
            <a:ext cx="44650" cy="133946"/>
          </a:xfrm>
          <a:custGeom>
            <a:avLst/>
            <a:gdLst/>
            <a:ahLst/>
            <a:cxnLst/>
            <a:rect l="0" t="0" r="0" b="0"/>
            <a:pathLst>
              <a:path w="44650" h="133946">
                <a:moveTo>
                  <a:pt x="0" y="17860"/>
                </a:moveTo>
                <a:lnTo>
                  <a:pt x="893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25016"/>
                </a:lnTo>
                <a:lnTo>
                  <a:pt x="35719" y="133945"/>
                </a:lnTo>
                <a:lnTo>
                  <a:pt x="44649" y="116086"/>
                </a:lnTo>
                <a:lnTo>
                  <a:pt x="44649" y="107156"/>
                </a:lnTo>
                <a:lnTo>
                  <a:pt x="44649" y="80367"/>
                </a:lnTo>
                <a:lnTo>
                  <a:pt x="44649" y="53578"/>
                </a:lnTo>
                <a:lnTo>
                  <a:pt x="44649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3" name="Freeform 1356832"/>
          <p:cNvSpPr/>
          <p:nvPr/>
        </p:nvSpPr>
        <p:spPr bwMode="auto">
          <a:xfrm>
            <a:off x="8483202" y="2705695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26789" y="17860"/>
                </a:moveTo>
                <a:lnTo>
                  <a:pt x="2678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80368"/>
                </a:lnTo>
                <a:lnTo>
                  <a:pt x="26789" y="107156"/>
                </a:lnTo>
                <a:lnTo>
                  <a:pt x="26789" y="142875"/>
                </a:lnTo>
                <a:lnTo>
                  <a:pt x="17860" y="169664"/>
                </a:lnTo>
                <a:lnTo>
                  <a:pt x="17860" y="196453"/>
                </a:lnTo>
                <a:lnTo>
                  <a:pt x="8930" y="214312"/>
                </a:lnTo>
                <a:lnTo>
                  <a:pt x="0" y="214312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60734"/>
                </a:lnTo>
                <a:lnTo>
                  <a:pt x="17860" y="125016"/>
                </a:lnTo>
                <a:lnTo>
                  <a:pt x="26789" y="89297"/>
                </a:lnTo>
                <a:lnTo>
                  <a:pt x="35719" y="44649"/>
                </a:lnTo>
                <a:lnTo>
                  <a:pt x="44649" y="1786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80368" y="62508"/>
                </a:lnTo>
                <a:lnTo>
                  <a:pt x="80368" y="89297"/>
                </a:lnTo>
                <a:lnTo>
                  <a:pt x="71438" y="125016"/>
                </a:lnTo>
                <a:lnTo>
                  <a:pt x="71438" y="151805"/>
                </a:lnTo>
                <a:lnTo>
                  <a:pt x="62508" y="169664"/>
                </a:lnTo>
                <a:lnTo>
                  <a:pt x="71438" y="187523"/>
                </a:lnTo>
                <a:lnTo>
                  <a:pt x="80368" y="196453"/>
                </a:lnTo>
                <a:lnTo>
                  <a:pt x="89297" y="196453"/>
                </a:lnTo>
                <a:lnTo>
                  <a:pt x="89297" y="187523"/>
                </a:lnTo>
                <a:lnTo>
                  <a:pt x="89297" y="178594"/>
                </a:lnTo>
                <a:lnTo>
                  <a:pt x="89297" y="160734"/>
                </a:lnTo>
                <a:lnTo>
                  <a:pt x="80368" y="142875"/>
                </a:lnTo>
                <a:lnTo>
                  <a:pt x="8036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4" name="Freeform 1356833"/>
          <p:cNvSpPr/>
          <p:nvPr/>
        </p:nvSpPr>
        <p:spPr bwMode="auto">
          <a:xfrm>
            <a:off x="8456413" y="2777133"/>
            <a:ext cx="169665" cy="62508"/>
          </a:xfrm>
          <a:custGeom>
            <a:avLst/>
            <a:gdLst/>
            <a:ahLst/>
            <a:cxnLst/>
            <a:rect l="0" t="0" r="0" b="0"/>
            <a:pathLst>
              <a:path w="169665" h="62508">
                <a:moveTo>
                  <a:pt x="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26789" y="62507"/>
                </a:lnTo>
                <a:lnTo>
                  <a:pt x="44649" y="53578"/>
                </a:lnTo>
                <a:lnTo>
                  <a:pt x="62508" y="35718"/>
                </a:lnTo>
                <a:lnTo>
                  <a:pt x="98227" y="26788"/>
                </a:lnTo>
                <a:lnTo>
                  <a:pt x="125016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5" name="Freeform 1356834"/>
          <p:cNvSpPr/>
          <p:nvPr/>
        </p:nvSpPr>
        <p:spPr bwMode="auto">
          <a:xfrm>
            <a:off x="8563570" y="2562820"/>
            <a:ext cx="125016" cy="285751"/>
          </a:xfrm>
          <a:custGeom>
            <a:avLst/>
            <a:gdLst/>
            <a:ahLst/>
            <a:cxnLst/>
            <a:rect l="0" t="0" r="0" b="0"/>
            <a:pathLst>
              <a:path w="125016" h="285751">
                <a:moveTo>
                  <a:pt x="8929" y="178594"/>
                </a:moveTo>
                <a:lnTo>
                  <a:pt x="17859" y="178594"/>
                </a:lnTo>
                <a:lnTo>
                  <a:pt x="26789" y="169664"/>
                </a:lnTo>
                <a:lnTo>
                  <a:pt x="26789" y="160735"/>
                </a:lnTo>
                <a:lnTo>
                  <a:pt x="35718" y="151805"/>
                </a:lnTo>
                <a:lnTo>
                  <a:pt x="35718" y="142875"/>
                </a:lnTo>
                <a:lnTo>
                  <a:pt x="35718" y="142875"/>
                </a:lnTo>
                <a:lnTo>
                  <a:pt x="26789" y="151805"/>
                </a:lnTo>
                <a:lnTo>
                  <a:pt x="26789" y="169664"/>
                </a:lnTo>
                <a:lnTo>
                  <a:pt x="17859" y="187524"/>
                </a:lnTo>
                <a:lnTo>
                  <a:pt x="8929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8929" y="276820"/>
                </a:lnTo>
                <a:lnTo>
                  <a:pt x="26789" y="276820"/>
                </a:lnTo>
                <a:lnTo>
                  <a:pt x="35718" y="258961"/>
                </a:lnTo>
                <a:lnTo>
                  <a:pt x="53578" y="241101"/>
                </a:lnTo>
                <a:lnTo>
                  <a:pt x="62507" y="214313"/>
                </a:lnTo>
                <a:lnTo>
                  <a:pt x="71437" y="178594"/>
                </a:lnTo>
                <a:lnTo>
                  <a:pt x="71437" y="142875"/>
                </a:lnTo>
                <a:lnTo>
                  <a:pt x="71437" y="107157"/>
                </a:lnTo>
                <a:lnTo>
                  <a:pt x="71437" y="71438"/>
                </a:lnTo>
                <a:lnTo>
                  <a:pt x="71437" y="35719"/>
                </a:lnTo>
                <a:lnTo>
                  <a:pt x="62507" y="1786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107157"/>
                </a:lnTo>
                <a:lnTo>
                  <a:pt x="26789" y="142875"/>
                </a:lnTo>
                <a:lnTo>
                  <a:pt x="44648" y="187524"/>
                </a:lnTo>
                <a:lnTo>
                  <a:pt x="62507" y="214313"/>
                </a:lnTo>
                <a:lnTo>
                  <a:pt x="80367" y="241101"/>
                </a:lnTo>
                <a:lnTo>
                  <a:pt x="89296" y="258961"/>
                </a:lnTo>
                <a:lnTo>
                  <a:pt x="107156" y="276820"/>
                </a:lnTo>
                <a:lnTo>
                  <a:pt x="116085" y="285750"/>
                </a:lnTo>
                <a:lnTo>
                  <a:pt x="125015" y="285750"/>
                </a:lnTo>
                <a:lnTo>
                  <a:pt x="125015" y="285750"/>
                </a:lnTo>
                <a:lnTo>
                  <a:pt x="125015" y="285750"/>
                </a:lnTo>
                <a:lnTo>
                  <a:pt x="125015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6" name="Freeform 1356835"/>
          <p:cNvSpPr/>
          <p:nvPr/>
        </p:nvSpPr>
        <p:spPr bwMode="auto">
          <a:xfrm>
            <a:off x="8367116" y="2812851"/>
            <a:ext cx="348259" cy="214314"/>
          </a:xfrm>
          <a:custGeom>
            <a:avLst/>
            <a:gdLst/>
            <a:ahLst/>
            <a:cxnLst/>
            <a:rect l="0" t="0" r="0" b="0"/>
            <a:pathLst>
              <a:path w="348259" h="214314">
                <a:moveTo>
                  <a:pt x="0" y="214313"/>
                </a:moveTo>
                <a:lnTo>
                  <a:pt x="8930" y="214313"/>
                </a:lnTo>
                <a:lnTo>
                  <a:pt x="17860" y="205383"/>
                </a:lnTo>
                <a:lnTo>
                  <a:pt x="26789" y="187524"/>
                </a:lnTo>
                <a:lnTo>
                  <a:pt x="53579" y="169664"/>
                </a:lnTo>
                <a:lnTo>
                  <a:pt x="89297" y="142875"/>
                </a:lnTo>
                <a:lnTo>
                  <a:pt x="133946" y="107156"/>
                </a:lnTo>
                <a:lnTo>
                  <a:pt x="187524" y="71438"/>
                </a:lnTo>
                <a:lnTo>
                  <a:pt x="241102" y="35719"/>
                </a:lnTo>
                <a:lnTo>
                  <a:pt x="294680" y="17860"/>
                </a:lnTo>
                <a:lnTo>
                  <a:pt x="330399" y="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7" name="Freeform 1356836"/>
          <p:cNvSpPr/>
          <p:nvPr/>
        </p:nvSpPr>
        <p:spPr bwMode="auto">
          <a:xfrm>
            <a:off x="8384976" y="2911078"/>
            <a:ext cx="178595" cy="160735"/>
          </a:xfrm>
          <a:custGeom>
            <a:avLst/>
            <a:gdLst/>
            <a:ahLst/>
            <a:cxnLst/>
            <a:rect l="0" t="0" r="0" b="0"/>
            <a:pathLst>
              <a:path w="178595" h="160735">
                <a:moveTo>
                  <a:pt x="0" y="160734"/>
                </a:moveTo>
                <a:lnTo>
                  <a:pt x="0" y="151804"/>
                </a:lnTo>
                <a:lnTo>
                  <a:pt x="8929" y="142875"/>
                </a:lnTo>
                <a:lnTo>
                  <a:pt x="26789" y="116086"/>
                </a:lnTo>
                <a:lnTo>
                  <a:pt x="62508" y="89297"/>
                </a:lnTo>
                <a:lnTo>
                  <a:pt x="98226" y="62508"/>
                </a:lnTo>
                <a:lnTo>
                  <a:pt x="133945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8" name="Freeform 1356837"/>
          <p:cNvSpPr/>
          <p:nvPr/>
        </p:nvSpPr>
        <p:spPr bwMode="auto">
          <a:xfrm>
            <a:off x="3339703" y="5848945"/>
            <a:ext cx="1330525" cy="785813"/>
          </a:xfrm>
          <a:custGeom>
            <a:avLst/>
            <a:gdLst/>
            <a:ahLst/>
            <a:cxnLst/>
            <a:rect l="0" t="0" r="0" b="0"/>
            <a:pathLst>
              <a:path w="1330525" h="785813">
                <a:moveTo>
                  <a:pt x="1125141" y="205382"/>
                </a:moveTo>
                <a:lnTo>
                  <a:pt x="1134070" y="205382"/>
                </a:lnTo>
                <a:lnTo>
                  <a:pt x="1134070" y="205382"/>
                </a:lnTo>
                <a:lnTo>
                  <a:pt x="1134070" y="205382"/>
                </a:lnTo>
                <a:lnTo>
                  <a:pt x="1143000" y="196453"/>
                </a:lnTo>
                <a:lnTo>
                  <a:pt x="1143000" y="187523"/>
                </a:lnTo>
                <a:lnTo>
                  <a:pt x="1143000" y="187523"/>
                </a:lnTo>
                <a:lnTo>
                  <a:pt x="1143000" y="178593"/>
                </a:lnTo>
                <a:lnTo>
                  <a:pt x="1134070" y="160734"/>
                </a:lnTo>
                <a:lnTo>
                  <a:pt x="1116211" y="142875"/>
                </a:lnTo>
                <a:lnTo>
                  <a:pt x="1098352" y="133945"/>
                </a:lnTo>
                <a:lnTo>
                  <a:pt x="1080492" y="125015"/>
                </a:lnTo>
                <a:lnTo>
                  <a:pt x="1053703" y="116085"/>
                </a:lnTo>
                <a:lnTo>
                  <a:pt x="1017985" y="107156"/>
                </a:lnTo>
                <a:lnTo>
                  <a:pt x="991195" y="107156"/>
                </a:lnTo>
                <a:lnTo>
                  <a:pt x="955477" y="107156"/>
                </a:lnTo>
                <a:lnTo>
                  <a:pt x="910828" y="98226"/>
                </a:lnTo>
                <a:lnTo>
                  <a:pt x="875110" y="98226"/>
                </a:lnTo>
                <a:lnTo>
                  <a:pt x="830461" y="89296"/>
                </a:lnTo>
                <a:lnTo>
                  <a:pt x="794742" y="80367"/>
                </a:lnTo>
                <a:lnTo>
                  <a:pt x="750094" y="71437"/>
                </a:lnTo>
                <a:lnTo>
                  <a:pt x="705445" y="62507"/>
                </a:lnTo>
                <a:lnTo>
                  <a:pt x="660797" y="53578"/>
                </a:lnTo>
                <a:lnTo>
                  <a:pt x="616149" y="35718"/>
                </a:lnTo>
                <a:lnTo>
                  <a:pt x="571500" y="35718"/>
                </a:lnTo>
                <a:lnTo>
                  <a:pt x="526852" y="35718"/>
                </a:lnTo>
                <a:lnTo>
                  <a:pt x="482203" y="35718"/>
                </a:lnTo>
                <a:lnTo>
                  <a:pt x="428625" y="44648"/>
                </a:lnTo>
                <a:lnTo>
                  <a:pt x="375047" y="62507"/>
                </a:lnTo>
                <a:lnTo>
                  <a:pt x="321469" y="71437"/>
                </a:lnTo>
                <a:lnTo>
                  <a:pt x="258961" y="89296"/>
                </a:lnTo>
                <a:lnTo>
                  <a:pt x="205383" y="107156"/>
                </a:lnTo>
                <a:lnTo>
                  <a:pt x="160735" y="125015"/>
                </a:lnTo>
                <a:lnTo>
                  <a:pt x="116086" y="142875"/>
                </a:lnTo>
                <a:lnTo>
                  <a:pt x="80367" y="160734"/>
                </a:lnTo>
                <a:lnTo>
                  <a:pt x="53578" y="178593"/>
                </a:lnTo>
                <a:lnTo>
                  <a:pt x="35719" y="205382"/>
                </a:lnTo>
                <a:lnTo>
                  <a:pt x="17860" y="223242"/>
                </a:lnTo>
                <a:lnTo>
                  <a:pt x="0" y="258960"/>
                </a:lnTo>
                <a:lnTo>
                  <a:pt x="0" y="285750"/>
                </a:lnTo>
                <a:lnTo>
                  <a:pt x="0" y="330398"/>
                </a:lnTo>
                <a:lnTo>
                  <a:pt x="0" y="375046"/>
                </a:lnTo>
                <a:lnTo>
                  <a:pt x="8930" y="419695"/>
                </a:lnTo>
                <a:lnTo>
                  <a:pt x="17860" y="464343"/>
                </a:lnTo>
                <a:lnTo>
                  <a:pt x="44649" y="500062"/>
                </a:lnTo>
                <a:lnTo>
                  <a:pt x="62508" y="535781"/>
                </a:lnTo>
                <a:lnTo>
                  <a:pt x="89297" y="571500"/>
                </a:lnTo>
                <a:lnTo>
                  <a:pt x="125016" y="598289"/>
                </a:lnTo>
                <a:lnTo>
                  <a:pt x="142875" y="625078"/>
                </a:lnTo>
                <a:lnTo>
                  <a:pt x="169664" y="642937"/>
                </a:lnTo>
                <a:lnTo>
                  <a:pt x="196453" y="651867"/>
                </a:lnTo>
                <a:lnTo>
                  <a:pt x="214313" y="669726"/>
                </a:lnTo>
                <a:lnTo>
                  <a:pt x="258961" y="687585"/>
                </a:lnTo>
                <a:lnTo>
                  <a:pt x="303610" y="714375"/>
                </a:lnTo>
                <a:lnTo>
                  <a:pt x="366117" y="732234"/>
                </a:lnTo>
                <a:lnTo>
                  <a:pt x="428625" y="759023"/>
                </a:lnTo>
                <a:lnTo>
                  <a:pt x="500063" y="776882"/>
                </a:lnTo>
                <a:lnTo>
                  <a:pt x="571500" y="776882"/>
                </a:lnTo>
                <a:lnTo>
                  <a:pt x="607219" y="785812"/>
                </a:lnTo>
                <a:lnTo>
                  <a:pt x="651867" y="785812"/>
                </a:lnTo>
                <a:lnTo>
                  <a:pt x="785813" y="767953"/>
                </a:lnTo>
                <a:lnTo>
                  <a:pt x="910828" y="741164"/>
                </a:lnTo>
                <a:lnTo>
                  <a:pt x="1035844" y="687585"/>
                </a:lnTo>
                <a:lnTo>
                  <a:pt x="1143000" y="634007"/>
                </a:lnTo>
                <a:lnTo>
                  <a:pt x="1223367" y="580429"/>
                </a:lnTo>
                <a:lnTo>
                  <a:pt x="1276945" y="526851"/>
                </a:lnTo>
                <a:lnTo>
                  <a:pt x="1312664" y="482203"/>
                </a:lnTo>
                <a:lnTo>
                  <a:pt x="1330524" y="428625"/>
                </a:lnTo>
                <a:lnTo>
                  <a:pt x="1312664" y="375046"/>
                </a:lnTo>
                <a:lnTo>
                  <a:pt x="1285875" y="312539"/>
                </a:lnTo>
                <a:lnTo>
                  <a:pt x="1241227" y="250031"/>
                </a:lnTo>
                <a:lnTo>
                  <a:pt x="1178719" y="187523"/>
                </a:lnTo>
                <a:lnTo>
                  <a:pt x="1116211" y="116085"/>
                </a:lnTo>
                <a:lnTo>
                  <a:pt x="1053703" y="62507"/>
                </a:lnTo>
                <a:lnTo>
                  <a:pt x="991195" y="26789"/>
                </a:lnTo>
                <a:lnTo>
                  <a:pt x="937617" y="8929"/>
                </a:lnTo>
                <a:lnTo>
                  <a:pt x="884039" y="0"/>
                </a:lnTo>
                <a:lnTo>
                  <a:pt x="830461" y="8929"/>
                </a:lnTo>
                <a:lnTo>
                  <a:pt x="830461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39" name="Freeform 1356838"/>
          <p:cNvSpPr/>
          <p:nvPr/>
        </p:nvSpPr>
        <p:spPr bwMode="auto">
          <a:xfrm>
            <a:off x="3134320" y="6375796"/>
            <a:ext cx="107158" cy="214314"/>
          </a:xfrm>
          <a:custGeom>
            <a:avLst/>
            <a:gdLst/>
            <a:ahLst/>
            <a:cxnLst/>
            <a:rect l="0" t="0" r="0" b="0"/>
            <a:pathLst>
              <a:path w="107158" h="214314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33945"/>
                </a:lnTo>
                <a:lnTo>
                  <a:pt x="17860" y="151805"/>
                </a:lnTo>
                <a:lnTo>
                  <a:pt x="17860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44649" y="178594"/>
                </a:lnTo>
                <a:lnTo>
                  <a:pt x="44649" y="187524"/>
                </a:lnTo>
                <a:lnTo>
                  <a:pt x="62508" y="187524"/>
                </a:lnTo>
                <a:lnTo>
                  <a:pt x="71438" y="196453"/>
                </a:lnTo>
                <a:lnTo>
                  <a:pt x="89297" y="205383"/>
                </a:lnTo>
                <a:lnTo>
                  <a:pt x="107157" y="214313"/>
                </a:lnTo>
                <a:lnTo>
                  <a:pt x="107157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40" name="Freeform 1356839"/>
          <p:cNvSpPr/>
          <p:nvPr/>
        </p:nvSpPr>
        <p:spPr bwMode="auto">
          <a:xfrm>
            <a:off x="3268266" y="6411515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8929" y="17859"/>
                </a:move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125015"/>
                </a:lnTo>
                <a:lnTo>
                  <a:pt x="17859" y="151805"/>
                </a:lnTo>
                <a:lnTo>
                  <a:pt x="26789" y="169664"/>
                </a:lnTo>
                <a:lnTo>
                  <a:pt x="35718" y="196453"/>
                </a:lnTo>
                <a:lnTo>
                  <a:pt x="53578" y="205383"/>
                </a:lnTo>
                <a:lnTo>
                  <a:pt x="62507" y="214312"/>
                </a:lnTo>
                <a:lnTo>
                  <a:pt x="80367" y="205383"/>
                </a:lnTo>
                <a:lnTo>
                  <a:pt x="89297" y="178594"/>
                </a:lnTo>
                <a:lnTo>
                  <a:pt x="89297" y="133945"/>
                </a:lnTo>
                <a:lnTo>
                  <a:pt x="80367" y="80367"/>
                </a:lnTo>
                <a:lnTo>
                  <a:pt x="71437" y="35719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17859"/>
                </a:lnTo>
                <a:lnTo>
                  <a:pt x="44648" y="44648"/>
                </a:lnTo>
                <a:lnTo>
                  <a:pt x="44648" y="71437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41" name="Freeform 1356840"/>
          <p:cNvSpPr/>
          <p:nvPr/>
        </p:nvSpPr>
        <p:spPr bwMode="auto">
          <a:xfrm>
            <a:off x="3491508" y="6456163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26789" y="53578"/>
                </a:moveTo>
                <a:lnTo>
                  <a:pt x="17859" y="71438"/>
                </a:lnTo>
                <a:lnTo>
                  <a:pt x="8930" y="80367"/>
                </a:lnTo>
                <a:lnTo>
                  <a:pt x="8930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196453"/>
                </a:lnTo>
                <a:lnTo>
                  <a:pt x="8930" y="151805"/>
                </a:lnTo>
                <a:lnTo>
                  <a:pt x="8930" y="107157"/>
                </a:lnTo>
                <a:lnTo>
                  <a:pt x="17859" y="53578"/>
                </a:lnTo>
                <a:lnTo>
                  <a:pt x="17859" y="17860"/>
                </a:lnTo>
                <a:lnTo>
                  <a:pt x="35719" y="0"/>
                </a:lnTo>
                <a:lnTo>
                  <a:pt x="44648" y="8930"/>
                </a:lnTo>
                <a:lnTo>
                  <a:pt x="62508" y="17860"/>
                </a:lnTo>
                <a:lnTo>
                  <a:pt x="71437" y="35719"/>
                </a:lnTo>
                <a:lnTo>
                  <a:pt x="89297" y="62508"/>
                </a:lnTo>
                <a:lnTo>
                  <a:pt x="98226" y="80367"/>
                </a:lnTo>
                <a:lnTo>
                  <a:pt x="107156" y="107157"/>
                </a:lnTo>
                <a:lnTo>
                  <a:pt x="125015" y="142875"/>
                </a:lnTo>
                <a:lnTo>
                  <a:pt x="133945" y="178594"/>
                </a:lnTo>
                <a:lnTo>
                  <a:pt x="151805" y="214313"/>
                </a:lnTo>
                <a:lnTo>
                  <a:pt x="160734" y="241102"/>
                </a:lnTo>
                <a:lnTo>
                  <a:pt x="160734" y="267891"/>
                </a:lnTo>
                <a:lnTo>
                  <a:pt x="160734" y="267891"/>
                </a:lnTo>
                <a:lnTo>
                  <a:pt x="160734" y="267891"/>
                </a:lnTo>
                <a:lnTo>
                  <a:pt x="160734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42" name="Freeform 1356841"/>
          <p:cNvSpPr/>
          <p:nvPr/>
        </p:nvSpPr>
        <p:spPr bwMode="auto">
          <a:xfrm>
            <a:off x="3491508" y="6590109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71437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98226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43" name="Freeform 1356842"/>
          <p:cNvSpPr/>
          <p:nvPr/>
        </p:nvSpPr>
        <p:spPr bwMode="auto">
          <a:xfrm>
            <a:off x="3670102" y="6491882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8929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51805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6844" name="Freeform 1356843"/>
          <p:cNvSpPr/>
          <p:nvPr/>
        </p:nvSpPr>
        <p:spPr bwMode="auto">
          <a:xfrm>
            <a:off x="3687961" y="6456163"/>
            <a:ext cx="241103" cy="250033"/>
          </a:xfrm>
          <a:custGeom>
            <a:avLst/>
            <a:gdLst/>
            <a:ahLst/>
            <a:cxnLst/>
            <a:rect l="0" t="0" r="0" b="0"/>
            <a:pathLst>
              <a:path w="241103" h="250033">
                <a:moveTo>
                  <a:pt x="0" y="0"/>
                </a:moveTo>
                <a:lnTo>
                  <a:pt x="17859" y="8930"/>
                </a:lnTo>
                <a:lnTo>
                  <a:pt x="35719" y="17860"/>
                </a:lnTo>
                <a:lnTo>
                  <a:pt x="71437" y="35719"/>
                </a:lnTo>
                <a:lnTo>
                  <a:pt x="98227" y="44649"/>
                </a:lnTo>
                <a:lnTo>
                  <a:pt x="125016" y="53578"/>
                </a:lnTo>
                <a:lnTo>
                  <a:pt x="160734" y="71438"/>
                </a:lnTo>
                <a:lnTo>
                  <a:pt x="196453" y="89297"/>
                </a:lnTo>
                <a:lnTo>
                  <a:pt x="223242" y="116086"/>
                </a:lnTo>
                <a:lnTo>
                  <a:pt x="241102" y="142875"/>
                </a:lnTo>
                <a:lnTo>
                  <a:pt x="232172" y="169664"/>
                </a:lnTo>
                <a:lnTo>
                  <a:pt x="214312" y="196453"/>
                </a:lnTo>
                <a:lnTo>
                  <a:pt x="196453" y="214313"/>
                </a:lnTo>
                <a:lnTo>
                  <a:pt x="178594" y="232172"/>
                </a:lnTo>
                <a:lnTo>
                  <a:pt x="142875" y="241102"/>
                </a:lnTo>
                <a:lnTo>
                  <a:pt x="116086" y="250032"/>
                </a:lnTo>
                <a:lnTo>
                  <a:pt x="116086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9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C.23 Forwarding Paths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  <p:extLst>
      <p:ext uri="{BB962C8B-B14F-4D97-AF65-F5344CB8AC3E}">
        <p14:creationId xmlns:p14="http://schemas.microsoft.com/office/powerpoint/2010/main" val="352802349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Load/Use Hazard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  <p:extLst>
      <p:ext uri="{BB962C8B-B14F-4D97-AF65-F5344CB8AC3E}">
        <p14:creationId xmlns:p14="http://schemas.microsoft.com/office/powerpoint/2010/main" val="264774025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Hazrds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37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/>
              <a:t>Copyright © 2011, Elsevier Inc. All rights Reserved.</a:t>
            </a:r>
          </a:p>
        </p:txBody>
      </p:sp>
      <p:pic>
        <p:nvPicPr>
          <p:cNvPr id="57347" name="Picture 4" descr="appc-18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6280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365125" y="4876800"/>
            <a:ext cx="83216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/>
            <a:r>
              <a:rPr lang="en-US" altLang="en-US" sz="1200">
                <a:latin typeface="Times New Roman" panose="02020603050405020304" pitchFamily="18" charset="0"/>
              </a:rPr>
              <a:t>Figure C.18 The states in a 2-bit prediction scheme. By using 2 bits rather than 1, a branch that strongly favors taken or not taken—as many branches do—will be mispredicted less often than with a 1-bit predictor. The 2 bits are used to encode the four states in the system. The 2-bit scheme is actually a specialization of a more general scheme that has an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saturating counter for each entry in the prediction buffer. With an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counter, the counter can take on values between 0 and 2n – 1: When the counter is greater than or equal to one-half of its maximum value (2n – 1), the branch is predicted as taken; otherwise, it is predicted as untaken. Studies of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predictors have shown that the 2-bit predictors do almost as well, thus most systems rely on 2-bit branch predictors rather than the more general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predictors.</a:t>
            </a:r>
          </a:p>
        </p:txBody>
      </p:sp>
    </p:spTree>
    <p:extLst>
      <p:ext uri="{BB962C8B-B14F-4D97-AF65-F5344CB8AC3E}">
        <p14:creationId xmlns:p14="http://schemas.microsoft.com/office/powerpoint/2010/main" val="2188646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Suppose that your application is 60% parallelizable what is the overall Speedup in going from 1 core to 2?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Assuming Power and Frequency are linearly related how is the Dynamic Power affected by the improvement?</a:t>
            </a:r>
            <a:endParaRPr lang="en-US" dirty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084263" y="2286000"/>
          <a:ext cx="66738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3" imgW="3124200" imgH="838200" progId="Equation.3">
                  <p:embed/>
                </p:oleObj>
              </mc:Choice>
              <mc:Fallback>
                <p:oleObj name="Equation" r:id="rId3" imgW="31242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286000"/>
                        <a:ext cx="667385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3"/>
          <p:cNvGraphicFramePr>
            <a:graphicFrameLocks noChangeAspect="1"/>
          </p:cNvGraphicFramePr>
          <p:nvPr/>
        </p:nvGraphicFramePr>
        <p:xfrm>
          <a:off x="231775" y="5670550"/>
          <a:ext cx="84550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5" imgW="4127500" imgH="393700" progId="Equation.3">
                  <p:embed/>
                </p:oleObj>
              </mc:Choice>
              <mc:Fallback>
                <p:oleObj name="Equation" r:id="rId5" imgW="4127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5670550"/>
                        <a:ext cx="84550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241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90600"/>
            <a:ext cx="5272087" cy="5454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reading plan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1</a:t>
            </a:r>
            <a:r>
              <a:rPr lang="en-US" sz="2000" dirty="0" smtClean="0">
                <a:sym typeface="Wingdings" pitchFamily="2" charset="2"/>
              </a:rPr>
              <a:t>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Appendix C(pipeline review)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ym typeface="Wingdings" pitchFamily="2" charset="2"/>
              </a:rPr>
              <a:t>Appendix B (Cache review)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ym typeface="Wingdings" pitchFamily="2" charset="2"/>
              </a:rPr>
              <a:t>Chapter </a:t>
            </a:r>
            <a:r>
              <a:rPr lang="en-US" sz="2000" dirty="0" smtClean="0">
                <a:sym typeface="Wingdings" pitchFamily="2" charset="2"/>
              </a:rPr>
              <a:t>2 </a:t>
            </a:r>
            <a:r>
              <a:rPr lang="en-US" sz="2000" dirty="0">
                <a:sym typeface="Wingdings" pitchFamily="2" charset="2"/>
              </a:rPr>
              <a:t>(Memory Hierarchy)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Appendix A (ISA review not really)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Chapter 3 (Instruction Level Parallelism ILP)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Chapter 4 (Data </a:t>
            </a:r>
            <a:r>
              <a:rPr lang="en-US" sz="2000" dirty="0">
                <a:sym typeface="Wingdings" pitchFamily="2" charset="2"/>
              </a:rPr>
              <a:t>l</a:t>
            </a:r>
            <a:r>
              <a:rPr lang="en-US" sz="2000" dirty="0" smtClean="0">
                <a:sym typeface="Wingdings" pitchFamily="2" charset="2"/>
              </a:rPr>
              <a:t>evel parallelism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ym typeface="Wingdings" pitchFamily="2" charset="2"/>
              </a:rPr>
              <a:t>Chapter </a:t>
            </a:r>
            <a:r>
              <a:rPr lang="en-US" sz="2000" dirty="0" smtClean="0">
                <a:sym typeface="Wingdings" pitchFamily="2" charset="2"/>
              </a:rPr>
              <a:t>5  (Thread level </a:t>
            </a:r>
            <a:r>
              <a:rPr lang="en-US" sz="2000" dirty="0">
                <a:sym typeface="Wingdings" pitchFamily="2" charset="2"/>
              </a:rPr>
              <a:t>parallelism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Chapter 6  (Warehouse-scale computing)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Sprinkle in other appendices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10200" y="1143000"/>
            <a:ext cx="35814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Website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Lectures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HW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Links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Errata ??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en-US" sz="2000" kern="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moodle</a:t>
            </a:r>
            <a:endParaRPr lang="en-US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hlinkClick r:id="rId2"/>
              </a:rPr>
              <a:t>https://dropbox.cse.sc.edu/</a:t>
            </a:r>
            <a:endParaRPr lang="en-US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  login/password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Systems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Simplescalar</a:t>
            </a: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pipeline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Beowulf cluster  - MPI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GTX - multithreaded</a:t>
            </a:r>
          </a:p>
        </p:txBody>
      </p:sp>
    </p:spTree>
    <p:extLst>
      <p:ext uri="{BB962C8B-B14F-4D97-AF65-F5344CB8AC3E}">
        <p14:creationId xmlns:p14="http://schemas.microsoft.com/office/powerpoint/2010/main" val="1662128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21775" cy="781050"/>
          </a:xfrm>
        </p:spPr>
        <p:txBody>
          <a:bodyPr/>
          <a:lstStyle/>
          <a:p>
            <a:pPr eaLnBrk="1" hangingPunct="1"/>
            <a:r>
              <a:rPr lang="en-US" altLang="en-US" sz="4300" smtClean="0"/>
              <a:t>MIPS Simplifies Processor Design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Instructions same size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Source registers always in same place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err="1" smtClean="0"/>
              <a:t>Immediates</a:t>
            </a:r>
            <a:r>
              <a:rPr lang="en-US" dirty="0" smtClean="0"/>
              <a:t> are always same size, same location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Operations always on registers or </a:t>
            </a:r>
            <a:r>
              <a:rPr lang="en-US" dirty="0" err="1" smtClean="0"/>
              <a:t>immediates</a:t>
            </a:r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Single cycle data path means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CPI is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CCT is 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Reference http://en.wikipedia.org/wiki/MIPS_architecture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371975" y="6599238"/>
            <a:ext cx="40100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/>
              <a:t>Ref: http://en.wikipedia.org/wiki/MIPS_architecture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491633" y="1196578"/>
            <a:ext cx="53579" cy="312540"/>
          </a:xfrm>
          <a:custGeom>
            <a:avLst/>
            <a:gdLst/>
            <a:ahLst/>
            <a:cxnLst/>
            <a:rect l="0" t="0" r="0" b="0"/>
            <a:pathLst>
              <a:path w="53579" h="312540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116086"/>
                </a:lnTo>
                <a:lnTo>
                  <a:pt x="17859" y="169664"/>
                </a:lnTo>
                <a:lnTo>
                  <a:pt x="17859" y="223242"/>
                </a:lnTo>
                <a:lnTo>
                  <a:pt x="17859" y="258961"/>
                </a:lnTo>
                <a:lnTo>
                  <a:pt x="26789" y="294680"/>
                </a:lnTo>
                <a:lnTo>
                  <a:pt x="26789" y="312539"/>
                </a:lnTo>
                <a:lnTo>
                  <a:pt x="35719" y="312539"/>
                </a:lnTo>
                <a:lnTo>
                  <a:pt x="35719" y="303609"/>
                </a:lnTo>
                <a:lnTo>
                  <a:pt x="44648" y="276820"/>
                </a:lnTo>
                <a:lnTo>
                  <a:pt x="53578" y="241101"/>
                </a:lnTo>
                <a:lnTo>
                  <a:pt x="53578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679156" y="1303734"/>
            <a:ext cx="285751" cy="258962"/>
          </a:xfrm>
          <a:custGeom>
            <a:avLst/>
            <a:gdLst/>
            <a:ahLst/>
            <a:cxnLst/>
            <a:rect l="0" t="0" r="0" b="0"/>
            <a:pathLst>
              <a:path w="285751" h="258962">
                <a:moveTo>
                  <a:pt x="8930" y="35719"/>
                </a:move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60735"/>
                </a:lnTo>
                <a:lnTo>
                  <a:pt x="26789" y="178594"/>
                </a:lnTo>
                <a:lnTo>
                  <a:pt x="44649" y="187524"/>
                </a:lnTo>
                <a:lnTo>
                  <a:pt x="53578" y="196453"/>
                </a:lnTo>
                <a:lnTo>
                  <a:pt x="71438" y="196453"/>
                </a:lnTo>
                <a:lnTo>
                  <a:pt x="89297" y="187524"/>
                </a:lnTo>
                <a:lnTo>
                  <a:pt x="107157" y="169664"/>
                </a:lnTo>
                <a:lnTo>
                  <a:pt x="116086" y="142875"/>
                </a:lnTo>
                <a:lnTo>
                  <a:pt x="125016" y="116086"/>
                </a:lnTo>
                <a:lnTo>
                  <a:pt x="133946" y="89297"/>
                </a:lnTo>
                <a:lnTo>
                  <a:pt x="133946" y="71438"/>
                </a:lnTo>
                <a:lnTo>
                  <a:pt x="142875" y="71438"/>
                </a:lnTo>
                <a:lnTo>
                  <a:pt x="142875" y="80368"/>
                </a:lnTo>
                <a:lnTo>
                  <a:pt x="142875" y="116086"/>
                </a:lnTo>
                <a:lnTo>
                  <a:pt x="151805" y="142875"/>
                </a:lnTo>
                <a:lnTo>
                  <a:pt x="160735" y="187524"/>
                </a:lnTo>
                <a:lnTo>
                  <a:pt x="169664" y="214313"/>
                </a:lnTo>
                <a:lnTo>
                  <a:pt x="178594" y="241102"/>
                </a:lnTo>
                <a:lnTo>
                  <a:pt x="196453" y="250031"/>
                </a:lnTo>
                <a:lnTo>
                  <a:pt x="214313" y="258961"/>
                </a:lnTo>
                <a:lnTo>
                  <a:pt x="232172" y="250031"/>
                </a:lnTo>
                <a:lnTo>
                  <a:pt x="241102" y="232172"/>
                </a:lnTo>
                <a:lnTo>
                  <a:pt x="258961" y="196453"/>
                </a:lnTo>
                <a:lnTo>
                  <a:pt x="267891" y="151805"/>
                </a:lnTo>
                <a:lnTo>
                  <a:pt x="276821" y="107156"/>
                </a:lnTo>
                <a:lnTo>
                  <a:pt x="285750" y="62508"/>
                </a:lnTo>
                <a:lnTo>
                  <a:pt x="285750" y="26789"/>
                </a:lnTo>
                <a:lnTo>
                  <a:pt x="285750" y="8930"/>
                </a:lnTo>
                <a:lnTo>
                  <a:pt x="276821" y="0"/>
                </a:lnTo>
                <a:lnTo>
                  <a:pt x="267891" y="8930"/>
                </a:lnTo>
                <a:lnTo>
                  <a:pt x="258961" y="26789"/>
                </a:lnTo>
                <a:lnTo>
                  <a:pt x="267891" y="44649"/>
                </a:lnTo>
                <a:lnTo>
                  <a:pt x="267891" y="62508"/>
                </a:lnTo>
                <a:lnTo>
                  <a:pt x="276821" y="80368"/>
                </a:lnTo>
                <a:lnTo>
                  <a:pt x="285750" y="89297"/>
                </a:lnTo>
                <a:lnTo>
                  <a:pt x="28575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018484" y="1357313"/>
            <a:ext cx="89298" cy="169664"/>
          </a:xfrm>
          <a:custGeom>
            <a:avLst/>
            <a:gdLst/>
            <a:ahLst/>
            <a:cxnLst/>
            <a:rect l="0" t="0" r="0" b="0"/>
            <a:pathLst>
              <a:path w="89298" h="169664">
                <a:moveTo>
                  <a:pt x="44649" y="35718"/>
                </a:moveTo>
                <a:lnTo>
                  <a:pt x="35719" y="44648"/>
                </a:lnTo>
                <a:lnTo>
                  <a:pt x="26789" y="71437"/>
                </a:lnTo>
                <a:lnTo>
                  <a:pt x="17860" y="98226"/>
                </a:lnTo>
                <a:lnTo>
                  <a:pt x="17860" y="133945"/>
                </a:lnTo>
                <a:lnTo>
                  <a:pt x="17860" y="151804"/>
                </a:lnTo>
                <a:lnTo>
                  <a:pt x="17860" y="169663"/>
                </a:lnTo>
                <a:lnTo>
                  <a:pt x="26789" y="169663"/>
                </a:lnTo>
                <a:lnTo>
                  <a:pt x="44649" y="160734"/>
                </a:lnTo>
                <a:lnTo>
                  <a:pt x="62508" y="142874"/>
                </a:lnTo>
                <a:lnTo>
                  <a:pt x="80368" y="116085"/>
                </a:lnTo>
                <a:lnTo>
                  <a:pt x="89297" y="89296"/>
                </a:lnTo>
                <a:lnTo>
                  <a:pt x="89297" y="53577"/>
                </a:lnTo>
                <a:lnTo>
                  <a:pt x="89297" y="17859"/>
                </a:lnTo>
                <a:lnTo>
                  <a:pt x="71438" y="0"/>
                </a:lnTo>
                <a:lnTo>
                  <a:pt x="53579" y="0"/>
                </a:lnTo>
                <a:lnTo>
                  <a:pt x="26789" y="0"/>
                </a:lnTo>
                <a:lnTo>
                  <a:pt x="8930" y="8929"/>
                </a:lnTo>
                <a:lnTo>
                  <a:pt x="0" y="35718"/>
                </a:lnTo>
                <a:lnTo>
                  <a:pt x="0" y="53577"/>
                </a:lnTo>
                <a:lnTo>
                  <a:pt x="8930" y="71437"/>
                </a:lnTo>
                <a:lnTo>
                  <a:pt x="26789" y="80366"/>
                </a:lnTo>
                <a:lnTo>
                  <a:pt x="26789" y="803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179219" y="1339453"/>
            <a:ext cx="160735" cy="160735"/>
          </a:xfrm>
          <a:custGeom>
            <a:avLst/>
            <a:gdLst/>
            <a:ahLst/>
            <a:cxnLst/>
            <a:rect l="0" t="0" r="0" b="0"/>
            <a:pathLst>
              <a:path w="160735" h="160735">
                <a:moveTo>
                  <a:pt x="8929" y="0"/>
                </a:moveTo>
                <a:lnTo>
                  <a:pt x="8929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51805"/>
                </a:lnTo>
                <a:lnTo>
                  <a:pt x="26789" y="133945"/>
                </a:lnTo>
                <a:lnTo>
                  <a:pt x="26789" y="107156"/>
                </a:lnTo>
                <a:lnTo>
                  <a:pt x="35719" y="89297"/>
                </a:lnTo>
                <a:lnTo>
                  <a:pt x="53578" y="62508"/>
                </a:lnTo>
                <a:lnTo>
                  <a:pt x="62508" y="44649"/>
                </a:lnTo>
                <a:lnTo>
                  <a:pt x="80367" y="35719"/>
                </a:lnTo>
                <a:lnTo>
                  <a:pt x="107156" y="35719"/>
                </a:lnTo>
                <a:lnTo>
                  <a:pt x="125015" y="35719"/>
                </a:lnTo>
                <a:lnTo>
                  <a:pt x="142875" y="35719"/>
                </a:lnTo>
                <a:lnTo>
                  <a:pt x="160734" y="44649"/>
                </a:lnTo>
                <a:lnTo>
                  <a:pt x="160734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313164" y="1169789"/>
            <a:ext cx="205384" cy="348259"/>
          </a:xfrm>
          <a:custGeom>
            <a:avLst/>
            <a:gdLst/>
            <a:ahLst/>
            <a:cxnLst/>
            <a:rect l="0" t="0" r="0" b="0"/>
            <a:pathLst>
              <a:path w="205384" h="348259">
                <a:moveTo>
                  <a:pt x="62508" y="169664"/>
                </a:moveTo>
                <a:lnTo>
                  <a:pt x="53578" y="178594"/>
                </a:lnTo>
                <a:lnTo>
                  <a:pt x="44649" y="196453"/>
                </a:lnTo>
                <a:lnTo>
                  <a:pt x="26789" y="214313"/>
                </a:lnTo>
                <a:lnTo>
                  <a:pt x="17859" y="241101"/>
                </a:lnTo>
                <a:lnTo>
                  <a:pt x="0" y="267890"/>
                </a:lnTo>
                <a:lnTo>
                  <a:pt x="0" y="294680"/>
                </a:lnTo>
                <a:lnTo>
                  <a:pt x="0" y="312539"/>
                </a:lnTo>
                <a:lnTo>
                  <a:pt x="17859" y="330398"/>
                </a:lnTo>
                <a:lnTo>
                  <a:pt x="26789" y="339328"/>
                </a:lnTo>
                <a:lnTo>
                  <a:pt x="53578" y="330398"/>
                </a:lnTo>
                <a:lnTo>
                  <a:pt x="71438" y="321469"/>
                </a:lnTo>
                <a:lnTo>
                  <a:pt x="89297" y="303609"/>
                </a:lnTo>
                <a:lnTo>
                  <a:pt x="107156" y="276820"/>
                </a:lnTo>
                <a:lnTo>
                  <a:pt x="116086" y="241101"/>
                </a:lnTo>
                <a:lnTo>
                  <a:pt x="125016" y="196453"/>
                </a:lnTo>
                <a:lnTo>
                  <a:pt x="125016" y="142875"/>
                </a:lnTo>
                <a:lnTo>
                  <a:pt x="125016" y="89297"/>
                </a:lnTo>
                <a:lnTo>
                  <a:pt x="116086" y="44648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26789"/>
                </a:lnTo>
                <a:lnTo>
                  <a:pt x="71438" y="71438"/>
                </a:lnTo>
                <a:lnTo>
                  <a:pt x="71438" y="125016"/>
                </a:lnTo>
                <a:lnTo>
                  <a:pt x="80367" y="178594"/>
                </a:lnTo>
                <a:lnTo>
                  <a:pt x="98227" y="232172"/>
                </a:lnTo>
                <a:lnTo>
                  <a:pt x="116086" y="276820"/>
                </a:lnTo>
                <a:lnTo>
                  <a:pt x="133945" y="312539"/>
                </a:lnTo>
                <a:lnTo>
                  <a:pt x="160734" y="330398"/>
                </a:lnTo>
                <a:lnTo>
                  <a:pt x="187524" y="348258"/>
                </a:lnTo>
                <a:lnTo>
                  <a:pt x="205383" y="339328"/>
                </a:lnTo>
                <a:lnTo>
                  <a:pt x="205383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95367" y="1294805"/>
            <a:ext cx="53579" cy="258961"/>
          </a:xfrm>
          <a:custGeom>
            <a:avLst/>
            <a:gdLst/>
            <a:ahLst/>
            <a:cxnLst/>
            <a:rect l="0" t="0" r="0" b="0"/>
            <a:pathLst>
              <a:path w="53579" h="258961">
                <a:moveTo>
                  <a:pt x="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17860" y="44648"/>
                </a:lnTo>
                <a:lnTo>
                  <a:pt x="17860" y="71437"/>
                </a:lnTo>
                <a:lnTo>
                  <a:pt x="17860" y="98226"/>
                </a:lnTo>
                <a:lnTo>
                  <a:pt x="26789" y="125015"/>
                </a:lnTo>
                <a:lnTo>
                  <a:pt x="26789" y="151804"/>
                </a:lnTo>
                <a:lnTo>
                  <a:pt x="35719" y="178593"/>
                </a:lnTo>
                <a:lnTo>
                  <a:pt x="44649" y="205382"/>
                </a:lnTo>
                <a:lnTo>
                  <a:pt x="44649" y="232171"/>
                </a:lnTo>
                <a:lnTo>
                  <a:pt x="53578" y="250031"/>
                </a:lnTo>
                <a:lnTo>
                  <a:pt x="53578" y="258960"/>
                </a:lnTo>
                <a:lnTo>
                  <a:pt x="53578" y="2589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61422" y="1473398"/>
            <a:ext cx="303610" cy="62509"/>
          </a:xfrm>
          <a:custGeom>
            <a:avLst/>
            <a:gdLst/>
            <a:ahLst/>
            <a:cxnLst/>
            <a:rect l="0" t="0" r="0" b="0"/>
            <a:pathLst>
              <a:path w="303610" h="62509">
                <a:moveTo>
                  <a:pt x="8930" y="17860"/>
                </a:moveTo>
                <a:lnTo>
                  <a:pt x="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35719" y="53578"/>
                </a:lnTo>
                <a:lnTo>
                  <a:pt x="80367" y="62508"/>
                </a:lnTo>
                <a:lnTo>
                  <a:pt x="125016" y="62508"/>
                </a:lnTo>
                <a:lnTo>
                  <a:pt x="178594" y="62508"/>
                </a:lnTo>
                <a:lnTo>
                  <a:pt x="223242" y="53578"/>
                </a:lnTo>
                <a:lnTo>
                  <a:pt x="267891" y="44649"/>
                </a:lnTo>
                <a:lnTo>
                  <a:pt x="294680" y="2678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607844" y="1285875"/>
            <a:ext cx="401837" cy="53579"/>
          </a:xfrm>
          <a:custGeom>
            <a:avLst/>
            <a:gdLst/>
            <a:ahLst/>
            <a:cxnLst/>
            <a:rect l="0" t="0" r="0" b="0"/>
            <a:pathLst>
              <a:path w="401837" h="53579">
                <a:moveTo>
                  <a:pt x="71437" y="26789"/>
                </a:moveTo>
                <a:lnTo>
                  <a:pt x="62508" y="35719"/>
                </a:lnTo>
                <a:lnTo>
                  <a:pt x="44648" y="35719"/>
                </a:lnTo>
                <a:lnTo>
                  <a:pt x="17859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26789" y="44648"/>
                </a:lnTo>
                <a:lnTo>
                  <a:pt x="62508" y="35719"/>
                </a:lnTo>
                <a:lnTo>
                  <a:pt x="116086" y="26789"/>
                </a:lnTo>
                <a:lnTo>
                  <a:pt x="178594" y="8930"/>
                </a:lnTo>
                <a:lnTo>
                  <a:pt x="241101" y="0"/>
                </a:lnTo>
                <a:lnTo>
                  <a:pt x="303609" y="0"/>
                </a:lnTo>
                <a:lnTo>
                  <a:pt x="348258" y="8930"/>
                </a:lnTo>
                <a:lnTo>
                  <a:pt x="383976" y="17859"/>
                </a:lnTo>
                <a:lnTo>
                  <a:pt x="401836" y="35719"/>
                </a:lnTo>
                <a:lnTo>
                  <a:pt x="401836" y="53578"/>
                </a:lnTo>
                <a:lnTo>
                  <a:pt x="401836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911453" y="1357313"/>
            <a:ext cx="276821" cy="187524"/>
          </a:xfrm>
          <a:custGeom>
            <a:avLst/>
            <a:gdLst/>
            <a:ahLst/>
            <a:cxnLst/>
            <a:rect l="0" t="0" r="0" b="0"/>
            <a:pathLst>
              <a:path w="276821" h="187524">
                <a:moveTo>
                  <a:pt x="0" y="4464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35719" y="35718"/>
                </a:lnTo>
                <a:lnTo>
                  <a:pt x="53578" y="44648"/>
                </a:lnTo>
                <a:lnTo>
                  <a:pt x="71438" y="62507"/>
                </a:lnTo>
                <a:lnTo>
                  <a:pt x="80367" y="89296"/>
                </a:lnTo>
                <a:lnTo>
                  <a:pt x="98227" y="116085"/>
                </a:lnTo>
                <a:lnTo>
                  <a:pt x="98227" y="142874"/>
                </a:lnTo>
                <a:lnTo>
                  <a:pt x="98227" y="160734"/>
                </a:lnTo>
                <a:lnTo>
                  <a:pt x="89297" y="178593"/>
                </a:lnTo>
                <a:lnTo>
                  <a:pt x="80367" y="187523"/>
                </a:lnTo>
                <a:lnTo>
                  <a:pt x="80367" y="178593"/>
                </a:lnTo>
                <a:lnTo>
                  <a:pt x="80367" y="160734"/>
                </a:lnTo>
                <a:lnTo>
                  <a:pt x="98227" y="133945"/>
                </a:lnTo>
                <a:lnTo>
                  <a:pt x="125016" y="89296"/>
                </a:lnTo>
                <a:lnTo>
                  <a:pt x="151805" y="53577"/>
                </a:lnTo>
                <a:lnTo>
                  <a:pt x="187524" y="17859"/>
                </a:lnTo>
                <a:lnTo>
                  <a:pt x="214313" y="0"/>
                </a:lnTo>
                <a:lnTo>
                  <a:pt x="232172" y="0"/>
                </a:lnTo>
                <a:lnTo>
                  <a:pt x="241102" y="17859"/>
                </a:lnTo>
                <a:lnTo>
                  <a:pt x="250031" y="35718"/>
                </a:lnTo>
                <a:lnTo>
                  <a:pt x="250031" y="71437"/>
                </a:lnTo>
                <a:lnTo>
                  <a:pt x="250031" y="98226"/>
                </a:lnTo>
                <a:lnTo>
                  <a:pt x="241102" y="125015"/>
                </a:lnTo>
                <a:lnTo>
                  <a:pt x="241102" y="151804"/>
                </a:lnTo>
                <a:lnTo>
                  <a:pt x="241102" y="160734"/>
                </a:lnTo>
                <a:lnTo>
                  <a:pt x="250031" y="160734"/>
                </a:lnTo>
                <a:lnTo>
                  <a:pt x="258961" y="142874"/>
                </a:lnTo>
                <a:lnTo>
                  <a:pt x="276820" y="125015"/>
                </a:lnTo>
                <a:lnTo>
                  <a:pt x="27682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223992" y="1303734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107156" y="0"/>
                </a:moveTo>
                <a:lnTo>
                  <a:pt x="9822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53579"/>
                </a:lnTo>
                <a:lnTo>
                  <a:pt x="53578" y="80368"/>
                </a:lnTo>
                <a:lnTo>
                  <a:pt x="89297" y="98227"/>
                </a:lnTo>
                <a:lnTo>
                  <a:pt x="125016" y="125016"/>
                </a:lnTo>
                <a:lnTo>
                  <a:pt x="151805" y="142875"/>
                </a:lnTo>
                <a:lnTo>
                  <a:pt x="169664" y="169664"/>
                </a:lnTo>
                <a:lnTo>
                  <a:pt x="178594" y="187524"/>
                </a:lnTo>
                <a:lnTo>
                  <a:pt x="169664" y="196453"/>
                </a:lnTo>
                <a:lnTo>
                  <a:pt x="142875" y="205383"/>
                </a:lnTo>
                <a:lnTo>
                  <a:pt x="107156" y="205383"/>
                </a:lnTo>
                <a:lnTo>
                  <a:pt x="71438" y="196453"/>
                </a:lnTo>
                <a:lnTo>
                  <a:pt x="35719" y="169664"/>
                </a:lnTo>
                <a:lnTo>
                  <a:pt x="8930" y="15180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66867" y="1134070"/>
            <a:ext cx="98228" cy="366118"/>
          </a:xfrm>
          <a:custGeom>
            <a:avLst/>
            <a:gdLst/>
            <a:ahLst/>
            <a:cxnLst/>
            <a:rect l="0" t="0" r="0" b="0"/>
            <a:pathLst>
              <a:path w="98228" h="366118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8" y="17860"/>
                </a:lnTo>
                <a:lnTo>
                  <a:pt x="62508" y="44649"/>
                </a:lnTo>
                <a:lnTo>
                  <a:pt x="80367" y="80367"/>
                </a:lnTo>
                <a:lnTo>
                  <a:pt x="89297" y="125016"/>
                </a:lnTo>
                <a:lnTo>
                  <a:pt x="89297" y="169664"/>
                </a:lnTo>
                <a:lnTo>
                  <a:pt x="98227" y="214313"/>
                </a:lnTo>
                <a:lnTo>
                  <a:pt x="98227" y="258961"/>
                </a:lnTo>
                <a:lnTo>
                  <a:pt x="89297" y="294680"/>
                </a:lnTo>
                <a:lnTo>
                  <a:pt x="80367" y="321469"/>
                </a:lnTo>
                <a:lnTo>
                  <a:pt x="80367" y="348258"/>
                </a:lnTo>
                <a:lnTo>
                  <a:pt x="62508" y="366117"/>
                </a:lnTo>
                <a:lnTo>
                  <a:pt x="53578" y="366117"/>
                </a:lnTo>
                <a:lnTo>
                  <a:pt x="44649" y="357188"/>
                </a:lnTo>
                <a:lnTo>
                  <a:pt x="35719" y="330399"/>
                </a:lnTo>
                <a:lnTo>
                  <a:pt x="17860" y="294680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295430" y="1232297"/>
            <a:ext cx="258962" cy="80368"/>
          </a:xfrm>
          <a:custGeom>
            <a:avLst/>
            <a:gdLst/>
            <a:ahLst/>
            <a:cxnLst/>
            <a:rect l="0" t="0" r="0" b="0"/>
            <a:pathLst>
              <a:path w="258962" h="8036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35718" y="35719"/>
                </a:lnTo>
                <a:lnTo>
                  <a:pt x="62508" y="44648"/>
                </a:lnTo>
                <a:lnTo>
                  <a:pt x="98226" y="62508"/>
                </a:lnTo>
                <a:lnTo>
                  <a:pt x="133945" y="71437"/>
                </a:lnTo>
                <a:lnTo>
                  <a:pt x="169664" y="80367"/>
                </a:lnTo>
                <a:lnTo>
                  <a:pt x="205383" y="80367"/>
                </a:lnTo>
                <a:lnTo>
                  <a:pt x="232172" y="80367"/>
                </a:lnTo>
                <a:lnTo>
                  <a:pt x="258961" y="71437"/>
                </a:lnTo>
                <a:lnTo>
                  <a:pt x="258961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581180" y="1312664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80367" y="17859"/>
                </a:moveTo>
                <a:lnTo>
                  <a:pt x="8036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29" y="125015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60734"/>
                </a:lnTo>
                <a:lnTo>
                  <a:pt x="53578" y="151805"/>
                </a:lnTo>
                <a:lnTo>
                  <a:pt x="62508" y="133945"/>
                </a:lnTo>
                <a:lnTo>
                  <a:pt x="71437" y="116086"/>
                </a:lnTo>
                <a:lnTo>
                  <a:pt x="80367" y="89297"/>
                </a:lnTo>
                <a:lnTo>
                  <a:pt x="89297" y="53578"/>
                </a:lnTo>
                <a:lnTo>
                  <a:pt x="98226" y="26789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8930"/>
                </a:lnTo>
                <a:lnTo>
                  <a:pt x="125015" y="17859"/>
                </a:lnTo>
                <a:lnTo>
                  <a:pt x="133945" y="35719"/>
                </a:lnTo>
                <a:lnTo>
                  <a:pt x="142875" y="44649"/>
                </a:lnTo>
                <a:lnTo>
                  <a:pt x="142875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768703" y="1321594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26789" y="160734"/>
                </a:lnTo>
                <a:lnTo>
                  <a:pt x="35719" y="151804"/>
                </a:lnTo>
                <a:lnTo>
                  <a:pt x="53578" y="125015"/>
                </a:lnTo>
                <a:lnTo>
                  <a:pt x="80367" y="98226"/>
                </a:lnTo>
                <a:lnTo>
                  <a:pt x="98227" y="71437"/>
                </a:lnTo>
                <a:lnTo>
                  <a:pt x="116086" y="53578"/>
                </a:lnTo>
                <a:lnTo>
                  <a:pt x="125016" y="3571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42875" y="71437"/>
                </a:lnTo>
                <a:lnTo>
                  <a:pt x="133945" y="89296"/>
                </a:lnTo>
                <a:lnTo>
                  <a:pt x="133945" y="11608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956227" y="1116211"/>
            <a:ext cx="294680" cy="392907"/>
          </a:xfrm>
          <a:custGeom>
            <a:avLst/>
            <a:gdLst/>
            <a:ahLst/>
            <a:cxnLst/>
            <a:rect l="0" t="0" r="0" b="0"/>
            <a:pathLst>
              <a:path w="294680" h="392907">
                <a:moveTo>
                  <a:pt x="98226" y="241102"/>
                </a:moveTo>
                <a:lnTo>
                  <a:pt x="89296" y="241102"/>
                </a:lnTo>
                <a:lnTo>
                  <a:pt x="71437" y="250031"/>
                </a:lnTo>
                <a:lnTo>
                  <a:pt x="44648" y="258961"/>
                </a:lnTo>
                <a:lnTo>
                  <a:pt x="26789" y="276820"/>
                </a:lnTo>
                <a:lnTo>
                  <a:pt x="8929" y="294679"/>
                </a:lnTo>
                <a:lnTo>
                  <a:pt x="0" y="312539"/>
                </a:lnTo>
                <a:lnTo>
                  <a:pt x="8929" y="330398"/>
                </a:lnTo>
                <a:lnTo>
                  <a:pt x="17859" y="348258"/>
                </a:lnTo>
                <a:lnTo>
                  <a:pt x="35718" y="357187"/>
                </a:lnTo>
                <a:lnTo>
                  <a:pt x="71437" y="357187"/>
                </a:lnTo>
                <a:lnTo>
                  <a:pt x="98226" y="357187"/>
                </a:lnTo>
                <a:lnTo>
                  <a:pt x="125015" y="357187"/>
                </a:lnTo>
                <a:lnTo>
                  <a:pt x="151804" y="339328"/>
                </a:lnTo>
                <a:lnTo>
                  <a:pt x="169664" y="321468"/>
                </a:lnTo>
                <a:lnTo>
                  <a:pt x="187523" y="294679"/>
                </a:lnTo>
                <a:lnTo>
                  <a:pt x="196453" y="258961"/>
                </a:lnTo>
                <a:lnTo>
                  <a:pt x="205382" y="223242"/>
                </a:lnTo>
                <a:lnTo>
                  <a:pt x="214312" y="169664"/>
                </a:lnTo>
                <a:lnTo>
                  <a:pt x="223242" y="125016"/>
                </a:lnTo>
                <a:lnTo>
                  <a:pt x="232171" y="80367"/>
                </a:lnTo>
                <a:lnTo>
                  <a:pt x="241101" y="44648"/>
                </a:lnTo>
                <a:lnTo>
                  <a:pt x="241101" y="17859"/>
                </a:lnTo>
                <a:lnTo>
                  <a:pt x="241101" y="0"/>
                </a:lnTo>
                <a:lnTo>
                  <a:pt x="241101" y="0"/>
                </a:lnTo>
                <a:lnTo>
                  <a:pt x="232171" y="8930"/>
                </a:lnTo>
                <a:lnTo>
                  <a:pt x="214312" y="35719"/>
                </a:lnTo>
                <a:lnTo>
                  <a:pt x="196453" y="71437"/>
                </a:lnTo>
                <a:lnTo>
                  <a:pt x="178593" y="116086"/>
                </a:lnTo>
                <a:lnTo>
                  <a:pt x="169664" y="169664"/>
                </a:lnTo>
                <a:lnTo>
                  <a:pt x="169664" y="223242"/>
                </a:lnTo>
                <a:lnTo>
                  <a:pt x="178593" y="276820"/>
                </a:lnTo>
                <a:lnTo>
                  <a:pt x="196453" y="321468"/>
                </a:lnTo>
                <a:lnTo>
                  <a:pt x="214312" y="357187"/>
                </a:lnTo>
                <a:lnTo>
                  <a:pt x="241101" y="375047"/>
                </a:lnTo>
                <a:lnTo>
                  <a:pt x="258961" y="392906"/>
                </a:lnTo>
                <a:lnTo>
                  <a:pt x="276820" y="392906"/>
                </a:lnTo>
                <a:lnTo>
                  <a:pt x="285750" y="375047"/>
                </a:lnTo>
                <a:lnTo>
                  <a:pt x="294679" y="348258"/>
                </a:lnTo>
                <a:lnTo>
                  <a:pt x="285750" y="312539"/>
                </a:lnTo>
                <a:lnTo>
                  <a:pt x="285750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938367" y="1268016"/>
            <a:ext cx="410767" cy="53579"/>
          </a:xfrm>
          <a:custGeom>
            <a:avLst/>
            <a:gdLst/>
            <a:ahLst/>
            <a:cxnLst/>
            <a:rect l="0" t="0" r="0" b="0"/>
            <a:pathLst>
              <a:path w="410767" h="53579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62508" y="8929"/>
                </a:lnTo>
                <a:lnTo>
                  <a:pt x="107156" y="17859"/>
                </a:lnTo>
                <a:lnTo>
                  <a:pt x="160735" y="17859"/>
                </a:lnTo>
                <a:lnTo>
                  <a:pt x="223242" y="26789"/>
                </a:lnTo>
                <a:lnTo>
                  <a:pt x="285750" y="35718"/>
                </a:lnTo>
                <a:lnTo>
                  <a:pt x="330399" y="44648"/>
                </a:lnTo>
                <a:lnTo>
                  <a:pt x="375047" y="53578"/>
                </a:lnTo>
                <a:lnTo>
                  <a:pt x="410766" y="53578"/>
                </a:lnTo>
                <a:lnTo>
                  <a:pt x="410766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322344" y="1366242"/>
            <a:ext cx="53579" cy="133946"/>
          </a:xfrm>
          <a:custGeom>
            <a:avLst/>
            <a:gdLst/>
            <a:ahLst/>
            <a:cxnLst/>
            <a:rect l="0" t="0" r="0" b="0"/>
            <a:pathLst>
              <a:path w="53579" h="133946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29" y="89297"/>
                </a:lnTo>
                <a:lnTo>
                  <a:pt x="17859" y="107156"/>
                </a:lnTo>
                <a:lnTo>
                  <a:pt x="26789" y="125016"/>
                </a:lnTo>
                <a:lnTo>
                  <a:pt x="35719" y="133945"/>
                </a:lnTo>
                <a:lnTo>
                  <a:pt x="44648" y="133945"/>
                </a:lnTo>
                <a:lnTo>
                  <a:pt x="44648" y="116086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340203" y="1187648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393781" y="1366242"/>
            <a:ext cx="294681" cy="80368"/>
          </a:xfrm>
          <a:custGeom>
            <a:avLst/>
            <a:gdLst/>
            <a:ahLst/>
            <a:cxnLst/>
            <a:rect l="0" t="0" r="0" b="0"/>
            <a:pathLst>
              <a:path w="294681" h="80368">
                <a:moveTo>
                  <a:pt x="17860" y="26789"/>
                </a:move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26789" y="71437"/>
                </a:lnTo>
                <a:lnTo>
                  <a:pt x="35719" y="62508"/>
                </a:lnTo>
                <a:lnTo>
                  <a:pt x="44649" y="53578"/>
                </a:lnTo>
                <a:lnTo>
                  <a:pt x="62508" y="3571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26789"/>
                </a:lnTo>
                <a:lnTo>
                  <a:pt x="116086" y="44648"/>
                </a:lnTo>
                <a:lnTo>
                  <a:pt x="116086" y="53578"/>
                </a:lnTo>
                <a:lnTo>
                  <a:pt x="125016" y="71437"/>
                </a:lnTo>
                <a:lnTo>
                  <a:pt x="125016" y="80367"/>
                </a:lnTo>
                <a:lnTo>
                  <a:pt x="142875" y="80367"/>
                </a:lnTo>
                <a:lnTo>
                  <a:pt x="160735" y="71437"/>
                </a:lnTo>
                <a:lnTo>
                  <a:pt x="187524" y="62508"/>
                </a:lnTo>
                <a:lnTo>
                  <a:pt x="214313" y="44648"/>
                </a:lnTo>
                <a:lnTo>
                  <a:pt x="250032" y="26789"/>
                </a:lnTo>
                <a:lnTo>
                  <a:pt x="267891" y="8930"/>
                </a:lnTo>
                <a:lnTo>
                  <a:pt x="285750" y="0"/>
                </a:lnTo>
                <a:lnTo>
                  <a:pt x="294680" y="8930"/>
                </a:lnTo>
                <a:lnTo>
                  <a:pt x="294680" y="8930"/>
                </a:lnTo>
                <a:lnTo>
                  <a:pt x="294680" y="17860"/>
                </a:lnTo>
                <a:lnTo>
                  <a:pt x="294680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902523" y="3437929"/>
            <a:ext cx="35720" cy="339329"/>
          </a:xfrm>
          <a:custGeom>
            <a:avLst/>
            <a:gdLst/>
            <a:ahLst/>
            <a:cxnLst/>
            <a:rect l="0" t="0" r="0" b="0"/>
            <a:pathLst>
              <a:path w="35720" h="33932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30"/>
                </a:lnTo>
                <a:lnTo>
                  <a:pt x="26790" y="26789"/>
                </a:lnTo>
                <a:lnTo>
                  <a:pt x="35719" y="53578"/>
                </a:lnTo>
                <a:lnTo>
                  <a:pt x="35719" y="89297"/>
                </a:lnTo>
                <a:lnTo>
                  <a:pt x="35719" y="125016"/>
                </a:lnTo>
                <a:lnTo>
                  <a:pt x="26790" y="178594"/>
                </a:lnTo>
                <a:lnTo>
                  <a:pt x="17860" y="223242"/>
                </a:lnTo>
                <a:lnTo>
                  <a:pt x="17860" y="267891"/>
                </a:lnTo>
                <a:lnTo>
                  <a:pt x="8930" y="294680"/>
                </a:lnTo>
                <a:lnTo>
                  <a:pt x="8930" y="321469"/>
                </a:lnTo>
                <a:lnTo>
                  <a:pt x="8930" y="330399"/>
                </a:lnTo>
                <a:lnTo>
                  <a:pt x="8930" y="339328"/>
                </a:lnTo>
                <a:lnTo>
                  <a:pt x="8930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598914" y="3607593"/>
            <a:ext cx="607220" cy="151806"/>
          </a:xfrm>
          <a:custGeom>
            <a:avLst/>
            <a:gdLst/>
            <a:ahLst/>
            <a:cxnLst/>
            <a:rect l="0" t="0" r="0" b="0"/>
            <a:pathLst>
              <a:path w="607220" h="151806">
                <a:moveTo>
                  <a:pt x="8930" y="98227"/>
                </a:move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26789" y="142875"/>
                </a:lnTo>
                <a:lnTo>
                  <a:pt x="71438" y="142875"/>
                </a:lnTo>
                <a:lnTo>
                  <a:pt x="133945" y="151805"/>
                </a:lnTo>
                <a:lnTo>
                  <a:pt x="205383" y="142875"/>
                </a:lnTo>
                <a:lnTo>
                  <a:pt x="294680" y="133946"/>
                </a:lnTo>
                <a:lnTo>
                  <a:pt x="375047" y="125016"/>
                </a:lnTo>
                <a:lnTo>
                  <a:pt x="455414" y="107157"/>
                </a:lnTo>
                <a:lnTo>
                  <a:pt x="517922" y="89297"/>
                </a:lnTo>
                <a:lnTo>
                  <a:pt x="562570" y="71438"/>
                </a:lnTo>
                <a:lnTo>
                  <a:pt x="589359" y="53578"/>
                </a:lnTo>
                <a:lnTo>
                  <a:pt x="607219" y="26789"/>
                </a:lnTo>
                <a:lnTo>
                  <a:pt x="598289" y="0"/>
                </a:lnTo>
                <a:lnTo>
                  <a:pt x="5982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616773" y="3429000"/>
            <a:ext cx="651869" cy="44649"/>
          </a:xfrm>
          <a:custGeom>
            <a:avLst/>
            <a:gdLst/>
            <a:ahLst/>
            <a:cxnLst/>
            <a:rect l="0" t="0" r="0" b="0"/>
            <a:pathLst>
              <a:path w="651869" h="44649">
                <a:moveTo>
                  <a:pt x="0" y="44648"/>
                </a:moveTo>
                <a:lnTo>
                  <a:pt x="8930" y="44648"/>
                </a:lnTo>
                <a:lnTo>
                  <a:pt x="26790" y="44648"/>
                </a:lnTo>
                <a:lnTo>
                  <a:pt x="62508" y="35718"/>
                </a:lnTo>
                <a:lnTo>
                  <a:pt x="98227" y="35718"/>
                </a:lnTo>
                <a:lnTo>
                  <a:pt x="151805" y="35718"/>
                </a:lnTo>
                <a:lnTo>
                  <a:pt x="214313" y="26789"/>
                </a:lnTo>
                <a:lnTo>
                  <a:pt x="285750" y="26789"/>
                </a:lnTo>
                <a:lnTo>
                  <a:pt x="357188" y="17859"/>
                </a:lnTo>
                <a:lnTo>
                  <a:pt x="428625" y="17859"/>
                </a:lnTo>
                <a:lnTo>
                  <a:pt x="500063" y="8929"/>
                </a:lnTo>
                <a:lnTo>
                  <a:pt x="562571" y="0"/>
                </a:lnTo>
                <a:lnTo>
                  <a:pt x="616149" y="0"/>
                </a:lnTo>
                <a:lnTo>
                  <a:pt x="651868" y="0"/>
                </a:lnTo>
                <a:lnTo>
                  <a:pt x="65186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215063" y="3330773"/>
            <a:ext cx="205383" cy="437556"/>
          </a:xfrm>
          <a:custGeom>
            <a:avLst/>
            <a:gdLst/>
            <a:ahLst/>
            <a:cxnLst/>
            <a:rect l="0" t="0" r="0" b="0"/>
            <a:pathLst>
              <a:path w="205383" h="437556">
                <a:moveTo>
                  <a:pt x="35718" y="116086"/>
                </a:moveTo>
                <a:lnTo>
                  <a:pt x="35718" y="116086"/>
                </a:lnTo>
                <a:lnTo>
                  <a:pt x="35718" y="125016"/>
                </a:lnTo>
                <a:lnTo>
                  <a:pt x="35718" y="142875"/>
                </a:lnTo>
                <a:lnTo>
                  <a:pt x="35718" y="169664"/>
                </a:lnTo>
                <a:lnTo>
                  <a:pt x="35718" y="205383"/>
                </a:lnTo>
                <a:lnTo>
                  <a:pt x="26789" y="250031"/>
                </a:lnTo>
                <a:lnTo>
                  <a:pt x="17859" y="303609"/>
                </a:lnTo>
                <a:lnTo>
                  <a:pt x="17859" y="348258"/>
                </a:lnTo>
                <a:lnTo>
                  <a:pt x="8929" y="392906"/>
                </a:lnTo>
                <a:lnTo>
                  <a:pt x="0" y="419695"/>
                </a:lnTo>
                <a:lnTo>
                  <a:pt x="0" y="437555"/>
                </a:lnTo>
                <a:lnTo>
                  <a:pt x="0" y="437555"/>
                </a:lnTo>
                <a:lnTo>
                  <a:pt x="0" y="419695"/>
                </a:lnTo>
                <a:lnTo>
                  <a:pt x="8929" y="383977"/>
                </a:lnTo>
                <a:lnTo>
                  <a:pt x="17859" y="339328"/>
                </a:lnTo>
                <a:lnTo>
                  <a:pt x="35718" y="276820"/>
                </a:lnTo>
                <a:lnTo>
                  <a:pt x="53578" y="214313"/>
                </a:lnTo>
                <a:lnTo>
                  <a:pt x="71437" y="142875"/>
                </a:lnTo>
                <a:lnTo>
                  <a:pt x="98226" y="89297"/>
                </a:lnTo>
                <a:lnTo>
                  <a:pt x="116085" y="35719"/>
                </a:lnTo>
                <a:lnTo>
                  <a:pt x="142875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87523" y="26789"/>
                </a:lnTo>
                <a:lnTo>
                  <a:pt x="187523" y="71438"/>
                </a:lnTo>
                <a:lnTo>
                  <a:pt x="187523" y="125016"/>
                </a:lnTo>
                <a:lnTo>
                  <a:pt x="187523" y="178594"/>
                </a:lnTo>
                <a:lnTo>
                  <a:pt x="187523" y="241102"/>
                </a:lnTo>
                <a:lnTo>
                  <a:pt x="187523" y="294680"/>
                </a:lnTo>
                <a:lnTo>
                  <a:pt x="187523" y="348258"/>
                </a:lnTo>
                <a:lnTo>
                  <a:pt x="187523" y="392906"/>
                </a:lnTo>
                <a:lnTo>
                  <a:pt x="196453" y="419695"/>
                </a:lnTo>
                <a:lnTo>
                  <a:pt x="196453" y="428625"/>
                </a:lnTo>
                <a:lnTo>
                  <a:pt x="205382" y="428625"/>
                </a:lnTo>
                <a:lnTo>
                  <a:pt x="205382" y="419695"/>
                </a:lnTo>
                <a:lnTo>
                  <a:pt x="196453" y="383977"/>
                </a:lnTo>
                <a:lnTo>
                  <a:pt x="178593" y="348258"/>
                </a:lnTo>
                <a:lnTo>
                  <a:pt x="178593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134695" y="3571875"/>
            <a:ext cx="223244" cy="62508"/>
          </a:xfrm>
          <a:custGeom>
            <a:avLst/>
            <a:gdLst/>
            <a:ahLst/>
            <a:cxnLst/>
            <a:rect l="0" t="0" r="0" b="0"/>
            <a:pathLst>
              <a:path w="223244" h="62508">
                <a:moveTo>
                  <a:pt x="26789" y="0"/>
                </a:moveTo>
                <a:lnTo>
                  <a:pt x="1786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62507"/>
                </a:lnTo>
                <a:lnTo>
                  <a:pt x="71438" y="62507"/>
                </a:lnTo>
                <a:lnTo>
                  <a:pt x="116086" y="53578"/>
                </a:lnTo>
                <a:lnTo>
                  <a:pt x="169664" y="35718"/>
                </a:lnTo>
                <a:lnTo>
                  <a:pt x="223243" y="17859"/>
                </a:lnTo>
                <a:lnTo>
                  <a:pt x="223243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447234" y="3366492"/>
            <a:ext cx="401837" cy="285751"/>
          </a:xfrm>
          <a:custGeom>
            <a:avLst/>
            <a:gdLst/>
            <a:ahLst/>
            <a:cxnLst/>
            <a:rect l="0" t="0" r="0" b="0"/>
            <a:pathLst>
              <a:path w="401837" h="285751">
                <a:moveTo>
                  <a:pt x="62508" y="35719"/>
                </a:moveTo>
                <a:lnTo>
                  <a:pt x="53579" y="35719"/>
                </a:lnTo>
                <a:lnTo>
                  <a:pt x="35719" y="35719"/>
                </a:lnTo>
                <a:lnTo>
                  <a:pt x="1786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26789" y="26789"/>
                </a:lnTo>
                <a:lnTo>
                  <a:pt x="53579" y="17859"/>
                </a:lnTo>
                <a:lnTo>
                  <a:pt x="98227" y="8929"/>
                </a:lnTo>
                <a:lnTo>
                  <a:pt x="142875" y="0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8929"/>
                </a:lnTo>
                <a:lnTo>
                  <a:pt x="241102" y="26789"/>
                </a:lnTo>
                <a:lnTo>
                  <a:pt x="223243" y="44648"/>
                </a:lnTo>
                <a:lnTo>
                  <a:pt x="205383" y="62508"/>
                </a:lnTo>
                <a:lnTo>
                  <a:pt x="169664" y="89297"/>
                </a:lnTo>
                <a:lnTo>
                  <a:pt x="142875" y="98226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60735" y="116086"/>
                </a:lnTo>
                <a:lnTo>
                  <a:pt x="205383" y="107156"/>
                </a:lnTo>
                <a:lnTo>
                  <a:pt x="258961" y="107156"/>
                </a:lnTo>
                <a:lnTo>
                  <a:pt x="312539" y="107156"/>
                </a:lnTo>
                <a:lnTo>
                  <a:pt x="357188" y="107156"/>
                </a:lnTo>
                <a:lnTo>
                  <a:pt x="392907" y="125015"/>
                </a:lnTo>
                <a:lnTo>
                  <a:pt x="401836" y="142875"/>
                </a:lnTo>
                <a:lnTo>
                  <a:pt x="383977" y="169664"/>
                </a:lnTo>
                <a:lnTo>
                  <a:pt x="339329" y="196453"/>
                </a:lnTo>
                <a:lnTo>
                  <a:pt x="285750" y="223242"/>
                </a:lnTo>
                <a:lnTo>
                  <a:pt x="223243" y="250031"/>
                </a:lnTo>
                <a:lnTo>
                  <a:pt x="160735" y="267890"/>
                </a:lnTo>
                <a:lnTo>
                  <a:pt x="107157" y="276820"/>
                </a:lnTo>
                <a:lnTo>
                  <a:pt x="89297" y="285750"/>
                </a:lnTo>
                <a:lnTo>
                  <a:pt x="89297" y="285750"/>
                </a:lnTo>
                <a:lnTo>
                  <a:pt x="116086" y="276820"/>
                </a:lnTo>
                <a:lnTo>
                  <a:pt x="160735" y="258961"/>
                </a:lnTo>
                <a:lnTo>
                  <a:pt x="223243" y="250031"/>
                </a:lnTo>
                <a:lnTo>
                  <a:pt x="223243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858000" y="3339703"/>
            <a:ext cx="491134" cy="276821"/>
          </a:xfrm>
          <a:custGeom>
            <a:avLst/>
            <a:gdLst/>
            <a:ahLst/>
            <a:cxnLst/>
            <a:rect l="0" t="0" r="0" b="0"/>
            <a:pathLst>
              <a:path w="491134" h="276821">
                <a:moveTo>
                  <a:pt x="0" y="62508"/>
                </a:moveTo>
                <a:lnTo>
                  <a:pt x="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44648"/>
                </a:lnTo>
                <a:lnTo>
                  <a:pt x="89297" y="26789"/>
                </a:lnTo>
                <a:lnTo>
                  <a:pt x="142875" y="17859"/>
                </a:lnTo>
                <a:lnTo>
                  <a:pt x="187523" y="8929"/>
                </a:lnTo>
                <a:lnTo>
                  <a:pt x="241102" y="0"/>
                </a:lnTo>
                <a:lnTo>
                  <a:pt x="276820" y="8929"/>
                </a:lnTo>
                <a:lnTo>
                  <a:pt x="294680" y="17859"/>
                </a:lnTo>
                <a:lnTo>
                  <a:pt x="285750" y="44648"/>
                </a:lnTo>
                <a:lnTo>
                  <a:pt x="258961" y="80367"/>
                </a:lnTo>
                <a:lnTo>
                  <a:pt x="214313" y="133945"/>
                </a:lnTo>
                <a:lnTo>
                  <a:pt x="178594" y="178593"/>
                </a:lnTo>
                <a:lnTo>
                  <a:pt x="142875" y="223242"/>
                </a:lnTo>
                <a:lnTo>
                  <a:pt x="125016" y="258961"/>
                </a:lnTo>
                <a:lnTo>
                  <a:pt x="133945" y="276820"/>
                </a:lnTo>
                <a:lnTo>
                  <a:pt x="169664" y="276820"/>
                </a:lnTo>
                <a:lnTo>
                  <a:pt x="223242" y="267890"/>
                </a:lnTo>
                <a:lnTo>
                  <a:pt x="294680" y="241101"/>
                </a:lnTo>
                <a:lnTo>
                  <a:pt x="366117" y="214312"/>
                </a:lnTo>
                <a:lnTo>
                  <a:pt x="437555" y="187523"/>
                </a:lnTo>
                <a:lnTo>
                  <a:pt x="491133" y="169664"/>
                </a:lnTo>
                <a:lnTo>
                  <a:pt x="491133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804297" y="3920132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8930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563320" y="1759148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44649" y="35719"/>
                </a:lnTo>
                <a:lnTo>
                  <a:pt x="53578" y="71438"/>
                </a:lnTo>
                <a:lnTo>
                  <a:pt x="62508" y="107156"/>
                </a:lnTo>
                <a:lnTo>
                  <a:pt x="71438" y="151805"/>
                </a:lnTo>
                <a:lnTo>
                  <a:pt x="71438" y="187524"/>
                </a:lnTo>
                <a:lnTo>
                  <a:pt x="71438" y="214313"/>
                </a:lnTo>
                <a:lnTo>
                  <a:pt x="71438" y="232172"/>
                </a:lnTo>
                <a:lnTo>
                  <a:pt x="71438" y="232172"/>
                </a:lnTo>
                <a:lnTo>
                  <a:pt x="71438" y="223242"/>
                </a:lnTo>
                <a:lnTo>
                  <a:pt x="71438" y="196453"/>
                </a:lnTo>
                <a:lnTo>
                  <a:pt x="71438" y="160735"/>
                </a:lnTo>
                <a:lnTo>
                  <a:pt x="89297" y="116086"/>
                </a:lnTo>
                <a:lnTo>
                  <a:pt x="98227" y="71438"/>
                </a:lnTo>
                <a:lnTo>
                  <a:pt x="125016" y="35719"/>
                </a:lnTo>
                <a:lnTo>
                  <a:pt x="14287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05383" y="35719"/>
                </a:lnTo>
                <a:lnTo>
                  <a:pt x="205383" y="53578"/>
                </a:lnTo>
                <a:lnTo>
                  <a:pt x="205383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750844" y="1884164"/>
            <a:ext cx="98227" cy="133946"/>
          </a:xfrm>
          <a:custGeom>
            <a:avLst/>
            <a:gdLst/>
            <a:ahLst/>
            <a:cxnLst/>
            <a:rect l="0" t="0" r="0" b="0"/>
            <a:pathLst>
              <a:path w="98227" h="133946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9"/>
                </a:lnTo>
                <a:lnTo>
                  <a:pt x="17859" y="44648"/>
                </a:lnTo>
                <a:lnTo>
                  <a:pt x="35719" y="44648"/>
                </a:lnTo>
                <a:lnTo>
                  <a:pt x="53578" y="44648"/>
                </a:lnTo>
                <a:lnTo>
                  <a:pt x="80367" y="53578"/>
                </a:lnTo>
                <a:lnTo>
                  <a:pt x="89297" y="62508"/>
                </a:lnTo>
                <a:lnTo>
                  <a:pt x="98226" y="71437"/>
                </a:lnTo>
                <a:lnTo>
                  <a:pt x="89297" y="89297"/>
                </a:lnTo>
                <a:lnTo>
                  <a:pt x="71437" y="107156"/>
                </a:lnTo>
                <a:lnTo>
                  <a:pt x="44648" y="125015"/>
                </a:lnTo>
                <a:lnTo>
                  <a:pt x="17859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099102" y="1723429"/>
            <a:ext cx="258962" cy="223244"/>
          </a:xfrm>
          <a:custGeom>
            <a:avLst/>
            <a:gdLst/>
            <a:ahLst/>
            <a:cxnLst/>
            <a:rect l="0" t="0" r="0" b="0"/>
            <a:pathLst>
              <a:path w="258962" h="223244">
                <a:moveTo>
                  <a:pt x="0" y="17860"/>
                </a:moveTo>
                <a:lnTo>
                  <a:pt x="0" y="17860"/>
                </a:lnTo>
                <a:lnTo>
                  <a:pt x="0" y="26790"/>
                </a:lnTo>
                <a:lnTo>
                  <a:pt x="8929" y="35719"/>
                </a:lnTo>
                <a:lnTo>
                  <a:pt x="17859" y="53579"/>
                </a:lnTo>
                <a:lnTo>
                  <a:pt x="17859" y="80368"/>
                </a:lnTo>
                <a:lnTo>
                  <a:pt x="26789" y="116086"/>
                </a:lnTo>
                <a:lnTo>
                  <a:pt x="35718" y="142875"/>
                </a:lnTo>
                <a:lnTo>
                  <a:pt x="44648" y="178594"/>
                </a:lnTo>
                <a:lnTo>
                  <a:pt x="44648" y="196454"/>
                </a:lnTo>
                <a:lnTo>
                  <a:pt x="44648" y="214313"/>
                </a:lnTo>
                <a:lnTo>
                  <a:pt x="35718" y="223243"/>
                </a:lnTo>
                <a:lnTo>
                  <a:pt x="26789" y="223243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178594"/>
                </a:lnTo>
                <a:lnTo>
                  <a:pt x="26789" y="151805"/>
                </a:lnTo>
                <a:lnTo>
                  <a:pt x="53578" y="125016"/>
                </a:lnTo>
                <a:lnTo>
                  <a:pt x="89296" y="89297"/>
                </a:lnTo>
                <a:lnTo>
                  <a:pt x="133945" y="62508"/>
                </a:lnTo>
                <a:lnTo>
                  <a:pt x="178593" y="35719"/>
                </a:lnTo>
                <a:lnTo>
                  <a:pt x="214312" y="17860"/>
                </a:lnTo>
                <a:lnTo>
                  <a:pt x="241101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0" name="Freeform 10239"/>
          <p:cNvSpPr/>
          <p:nvPr/>
        </p:nvSpPr>
        <p:spPr bwMode="auto">
          <a:xfrm>
            <a:off x="7304484" y="1902023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6"/>
                </a:lnTo>
                <a:lnTo>
                  <a:pt x="26789" y="142875"/>
                </a:lnTo>
                <a:lnTo>
                  <a:pt x="44649" y="151805"/>
                </a:lnTo>
                <a:lnTo>
                  <a:pt x="71438" y="151805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1" name="Freeform 10240"/>
          <p:cNvSpPr/>
          <p:nvPr/>
        </p:nvSpPr>
        <p:spPr bwMode="auto">
          <a:xfrm>
            <a:off x="7224117" y="1910953"/>
            <a:ext cx="232173" cy="53579"/>
          </a:xfrm>
          <a:custGeom>
            <a:avLst/>
            <a:gdLst/>
            <a:ahLst/>
            <a:cxnLst/>
            <a:rect l="0" t="0" r="0" b="0"/>
            <a:pathLst>
              <a:path w="232173" h="53579">
                <a:moveTo>
                  <a:pt x="0" y="53578"/>
                </a:moveTo>
                <a:lnTo>
                  <a:pt x="8930" y="53578"/>
                </a:lnTo>
                <a:lnTo>
                  <a:pt x="35719" y="53578"/>
                </a:lnTo>
                <a:lnTo>
                  <a:pt x="71438" y="53578"/>
                </a:lnTo>
                <a:lnTo>
                  <a:pt x="116086" y="44648"/>
                </a:lnTo>
                <a:lnTo>
                  <a:pt x="160735" y="26789"/>
                </a:lnTo>
                <a:lnTo>
                  <a:pt x="205383" y="1785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3" name="Freeform 10242"/>
          <p:cNvSpPr/>
          <p:nvPr/>
        </p:nvSpPr>
        <p:spPr bwMode="auto">
          <a:xfrm>
            <a:off x="4741664" y="4634507"/>
            <a:ext cx="62509" cy="526853"/>
          </a:xfrm>
          <a:custGeom>
            <a:avLst/>
            <a:gdLst/>
            <a:ahLst/>
            <a:cxnLst/>
            <a:rect l="0" t="0" r="0" b="0"/>
            <a:pathLst>
              <a:path w="62509" h="526853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35719"/>
                </a:lnTo>
                <a:lnTo>
                  <a:pt x="62508" y="80368"/>
                </a:lnTo>
                <a:lnTo>
                  <a:pt x="53578" y="151805"/>
                </a:lnTo>
                <a:lnTo>
                  <a:pt x="53578" y="250032"/>
                </a:lnTo>
                <a:lnTo>
                  <a:pt x="35719" y="348259"/>
                </a:lnTo>
                <a:lnTo>
                  <a:pt x="26789" y="437556"/>
                </a:lnTo>
                <a:lnTo>
                  <a:pt x="26789" y="500063"/>
                </a:lnTo>
                <a:lnTo>
                  <a:pt x="17859" y="526852"/>
                </a:lnTo>
                <a:lnTo>
                  <a:pt x="17859" y="526852"/>
                </a:lnTo>
                <a:lnTo>
                  <a:pt x="8930" y="500063"/>
                </a:lnTo>
                <a:lnTo>
                  <a:pt x="0" y="446485"/>
                </a:lnTo>
                <a:lnTo>
                  <a:pt x="0" y="4464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5" name="Freeform 10244"/>
          <p:cNvSpPr/>
          <p:nvPr/>
        </p:nvSpPr>
        <p:spPr bwMode="auto">
          <a:xfrm>
            <a:off x="4652367" y="4482703"/>
            <a:ext cx="3580805" cy="723306"/>
          </a:xfrm>
          <a:custGeom>
            <a:avLst/>
            <a:gdLst/>
            <a:ahLst/>
            <a:cxnLst/>
            <a:rect l="0" t="0" r="0" b="0"/>
            <a:pathLst>
              <a:path w="3580805" h="723306">
                <a:moveTo>
                  <a:pt x="107156" y="116086"/>
                </a:moveTo>
                <a:lnTo>
                  <a:pt x="107156" y="125015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42875" y="178593"/>
                </a:lnTo>
                <a:lnTo>
                  <a:pt x="169664" y="178593"/>
                </a:lnTo>
                <a:lnTo>
                  <a:pt x="205383" y="187523"/>
                </a:lnTo>
                <a:lnTo>
                  <a:pt x="258961" y="178593"/>
                </a:lnTo>
                <a:lnTo>
                  <a:pt x="312539" y="169664"/>
                </a:lnTo>
                <a:lnTo>
                  <a:pt x="366117" y="151804"/>
                </a:lnTo>
                <a:lnTo>
                  <a:pt x="437555" y="142875"/>
                </a:lnTo>
                <a:lnTo>
                  <a:pt x="500063" y="133945"/>
                </a:lnTo>
                <a:lnTo>
                  <a:pt x="571500" y="125015"/>
                </a:lnTo>
                <a:lnTo>
                  <a:pt x="651867" y="125015"/>
                </a:lnTo>
                <a:lnTo>
                  <a:pt x="732235" y="125015"/>
                </a:lnTo>
                <a:lnTo>
                  <a:pt x="830461" y="133945"/>
                </a:lnTo>
                <a:lnTo>
                  <a:pt x="919758" y="133945"/>
                </a:lnTo>
                <a:lnTo>
                  <a:pt x="1026914" y="142875"/>
                </a:lnTo>
                <a:lnTo>
                  <a:pt x="1143000" y="133945"/>
                </a:lnTo>
                <a:lnTo>
                  <a:pt x="1268016" y="133945"/>
                </a:lnTo>
                <a:lnTo>
                  <a:pt x="1401961" y="125015"/>
                </a:lnTo>
                <a:lnTo>
                  <a:pt x="1535906" y="107156"/>
                </a:lnTo>
                <a:lnTo>
                  <a:pt x="1669852" y="89297"/>
                </a:lnTo>
                <a:lnTo>
                  <a:pt x="1812727" y="71437"/>
                </a:lnTo>
                <a:lnTo>
                  <a:pt x="1946672" y="62508"/>
                </a:lnTo>
                <a:lnTo>
                  <a:pt x="2089547" y="44648"/>
                </a:lnTo>
                <a:lnTo>
                  <a:pt x="2214563" y="35718"/>
                </a:lnTo>
                <a:lnTo>
                  <a:pt x="2339578" y="26789"/>
                </a:lnTo>
                <a:lnTo>
                  <a:pt x="2464594" y="26789"/>
                </a:lnTo>
                <a:lnTo>
                  <a:pt x="2571750" y="17859"/>
                </a:lnTo>
                <a:lnTo>
                  <a:pt x="2687836" y="17859"/>
                </a:lnTo>
                <a:lnTo>
                  <a:pt x="2786063" y="17859"/>
                </a:lnTo>
                <a:lnTo>
                  <a:pt x="2884289" y="8929"/>
                </a:lnTo>
                <a:lnTo>
                  <a:pt x="2973586" y="8929"/>
                </a:lnTo>
                <a:lnTo>
                  <a:pt x="3053953" y="0"/>
                </a:lnTo>
                <a:lnTo>
                  <a:pt x="3125391" y="0"/>
                </a:lnTo>
                <a:lnTo>
                  <a:pt x="3187899" y="8929"/>
                </a:lnTo>
                <a:lnTo>
                  <a:pt x="3241477" y="8929"/>
                </a:lnTo>
                <a:lnTo>
                  <a:pt x="3295055" y="17859"/>
                </a:lnTo>
                <a:lnTo>
                  <a:pt x="3330774" y="35718"/>
                </a:lnTo>
                <a:lnTo>
                  <a:pt x="3366492" y="44648"/>
                </a:lnTo>
                <a:lnTo>
                  <a:pt x="3393281" y="62508"/>
                </a:lnTo>
                <a:lnTo>
                  <a:pt x="3420071" y="80367"/>
                </a:lnTo>
                <a:lnTo>
                  <a:pt x="3437930" y="89297"/>
                </a:lnTo>
                <a:lnTo>
                  <a:pt x="3455789" y="98226"/>
                </a:lnTo>
                <a:lnTo>
                  <a:pt x="3464719" y="107156"/>
                </a:lnTo>
                <a:lnTo>
                  <a:pt x="3473649" y="116086"/>
                </a:lnTo>
                <a:lnTo>
                  <a:pt x="3473649" y="133945"/>
                </a:lnTo>
                <a:lnTo>
                  <a:pt x="3464719" y="160734"/>
                </a:lnTo>
                <a:lnTo>
                  <a:pt x="3455789" y="187523"/>
                </a:lnTo>
                <a:lnTo>
                  <a:pt x="3446860" y="232172"/>
                </a:lnTo>
                <a:lnTo>
                  <a:pt x="3437930" y="294679"/>
                </a:lnTo>
                <a:lnTo>
                  <a:pt x="3420071" y="357187"/>
                </a:lnTo>
                <a:lnTo>
                  <a:pt x="3420071" y="419695"/>
                </a:lnTo>
                <a:lnTo>
                  <a:pt x="3420071" y="473274"/>
                </a:lnTo>
                <a:lnTo>
                  <a:pt x="3437930" y="526852"/>
                </a:lnTo>
                <a:lnTo>
                  <a:pt x="3455789" y="562570"/>
                </a:lnTo>
                <a:lnTo>
                  <a:pt x="3473649" y="589360"/>
                </a:lnTo>
                <a:lnTo>
                  <a:pt x="3500438" y="616149"/>
                </a:lnTo>
                <a:lnTo>
                  <a:pt x="3518297" y="642938"/>
                </a:lnTo>
                <a:lnTo>
                  <a:pt x="3545085" y="651867"/>
                </a:lnTo>
                <a:lnTo>
                  <a:pt x="3562945" y="669727"/>
                </a:lnTo>
                <a:lnTo>
                  <a:pt x="3571874" y="678656"/>
                </a:lnTo>
                <a:lnTo>
                  <a:pt x="3580804" y="678656"/>
                </a:lnTo>
                <a:lnTo>
                  <a:pt x="3580804" y="687586"/>
                </a:lnTo>
                <a:lnTo>
                  <a:pt x="3571874" y="696516"/>
                </a:lnTo>
                <a:lnTo>
                  <a:pt x="3554015" y="705445"/>
                </a:lnTo>
                <a:lnTo>
                  <a:pt x="3518297" y="714375"/>
                </a:lnTo>
                <a:lnTo>
                  <a:pt x="3464719" y="714375"/>
                </a:lnTo>
                <a:lnTo>
                  <a:pt x="3402211" y="723305"/>
                </a:lnTo>
                <a:lnTo>
                  <a:pt x="3321844" y="723305"/>
                </a:lnTo>
                <a:lnTo>
                  <a:pt x="3241477" y="714375"/>
                </a:lnTo>
                <a:lnTo>
                  <a:pt x="3152180" y="714375"/>
                </a:lnTo>
                <a:lnTo>
                  <a:pt x="3062883" y="705445"/>
                </a:lnTo>
                <a:lnTo>
                  <a:pt x="2955727" y="696516"/>
                </a:lnTo>
                <a:lnTo>
                  <a:pt x="2848571" y="687586"/>
                </a:lnTo>
                <a:lnTo>
                  <a:pt x="2723555" y="687586"/>
                </a:lnTo>
                <a:lnTo>
                  <a:pt x="2589610" y="678656"/>
                </a:lnTo>
                <a:lnTo>
                  <a:pt x="2446735" y="678656"/>
                </a:lnTo>
                <a:lnTo>
                  <a:pt x="2294930" y="678656"/>
                </a:lnTo>
                <a:lnTo>
                  <a:pt x="2125266" y="669727"/>
                </a:lnTo>
                <a:lnTo>
                  <a:pt x="1964531" y="678656"/>
                </a:lnTo>
                <a:lnTo>
                  <a:pt x="1794867" y="669727"/>
                </a:lnTo>
                <a:lnTo>
                  <a:pt x="1625203" y="669727"/>
                </a:lnTo>
                <a:lnTo>
                  <a:pt x="1455539" y="669727"/>
                </a:lnTo>
                <a:lnTo>
                  <a:pt x="1294805" y="660797"/>
                </a:lnTo>
                <a:lnTo>
                  <a:pt x="1134071" y="651867"/>
                </a:lnTo>
                <a:lnTo>
                  <a:pt x="973336" y="651867"/>
                </a:lnTo>
                <a:lnTo>
                  <a:pt x="812602" y="651867"/>
                </a:lnTo>
                <a:lnTo>
                  <a:pt x="669727" y="660797"/>
                </a:lnTo>
                <a:lnTo>
                  <a:pt x="526852" y="660797"/>
                </a:lnTo>
                <a:lnTo>
                  <a:pt x="401836" y="669727"/>
                </a:lnTo>
                <a:lnTo>
                  <a:pt x="303610" y="678656"/>
                </a:lnTo>
                <a:lnTo>
                  <a:pt x="214313" y="687586"/>
                </a:lnTo>
                <a:lnTo>
                  <a:pt x="151805" y="687586"/>
                </a:lnTo>
                <a:lnTo>
                  <a:pt x="107156" y="678656"/>
                </a:lnTo>
                <a:lnTo>
                  <a:pt x="71438" y="669727"/>
                </a:lnTo>
                <a:lnTo>
                  <a:pt x="35719" y="651867"/>
                </a:lnTo>
                <a:lnTo>
                  <a:pt x="0" y="625078"/>
                </a:lnTo>
                <a:lnTo>
                  <a:pt x="0" y="6250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6" name="Freeform 10245"/>
          <p:cNvSpPr/>
          <p:nvPr/>
        </p:nvSpPr>
        <p:spPr bwMode="auto">
          <a:xfrm>
            <a:off x="3411141" y="4634507"/>
            <a:ext cx="44649" cy="223244"/>
          </a:xfrm>
          <a:custGeom>
            <a:avLst/>
            <a:gdLst/>
            <a:ahLst/>
            <a:cxnLst/>
            <a:rect l="0" t="0" r="0" b="0"/>
            <a:pathLst>
              <a:path w="44649" h="223244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9"/>
                </a:lnTo>
                <a:lnTo>
                  <a:pt x="0" y="98227"/>
                </a:lnTo>
                <a:lnTo>
                  <a:pt x="0" y="133946"/>
                </a:lnTo>
                <a:lnTo>
                  <a:pt x="0" y="169664"/>
                </a:lnTo>
                <a:lnTo>
                  <a:pt x="8929" y="196454"/>
                </a:lnTo>
                <a:lnTo>
                  <a:pt x="17859" y="214313"/>
                </a:lnTo>
                <a:lnTo>
                  <a:pt x="26789" y="223243"/>
                </a:lnTo>
                <a:lnTo>
                  <a:pt x="35718" y="223243"/>
                </a:lnTo>
                <a:lnTo>
                  <a:pt x="44648" y="223243"/>
                </a:lnTo>
                <a:lnTo>
                  <a:pt x="35718" y="214313"/>
                </a:lnTo>
                <a:lnTo>
                  <a:pt x="35718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7" name="Freeform 10246"/>
          <p:cNvSpPr/>
          <p:nvPr/>
        </p:nvSpPr>
        <p:spPr bwMode="auto">
          <a:xfrm>
            <a:off x="3241477" y="4759523"/>
            <a:ext cx="285751" cy="187525"/>
          </a:xfrm>
          <a:custGeom>
            <a:avLst/>
            <a:gdLst/>
            <a:ahLst/>
            <a:cxnLst/>
            <a:rect l="0" t="0" r="0" b="0"/>
            <a:pathLst>
              <a:path w="285751" h="187525">
                <a:moveTo>
                  <a:pt x="0" y="169665"/>
                </a:moveTo>
                <a:lnTo>
                  <a:pt x="0" y="178594"/>
                </a:lnTo>
                <a:lnTo>
                  <a:pt x="26789" y="178594"/>
                </a:lnTo>
                <a:lnTo>
                  <a:pt x="53578" y="187524"/>
                </a:lnTo>
                <a:lnTo>
                  <a:pt x="89296" y="178594"/>
                </a:lnTo>
                <a:lnTo>
                  <a:pt x="133945" y="169665"/>
                </a:lnTo>
                <a:lnTo>
                  <a:pt x="178593" y="151805"/>
                </a:lnTo>
                <a:lnTo>
                  <a:pt x="214312" y="125016"/>
                </a:lnTo>
                <a:lnTo>
                  <a:pt x="241101" y="89297"/>
                </a:lnTo>
                <a:lnTo>
                  <a:pt x="267890" y="62508"/>
                </a:lnTo>
                <a:lnTo>
                  <a:pt x="276820" y="2678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8" name="Freeform 10247"/>
          <p:cNvSpPr/>
          <p:nvPr/>
        </p:nvSpPr>
        <p:spPr bwMode="auto">
          <a:xfrm>
            <a:off x="3178969" y="4572000"/>
            <a:ext cx="258962" cy="187524"/>
          </a:xfrm>
          <a:custGeom>
            <a:avLst/>
            <a:gdLst/>
            <a:ahLst/>
            <a:cxnLst/>
            <a:rect l="0" t="0" r="0" b="0"/>
            <a:pathLst>
              <a:path w="258962" h="187524">
                <a:moveTo>
                  <a:pt x="0" y="187523"/>
                </a:moveTo>
                <a:lnTo>
                  <a:pt x="0" y="178593"/>
                </a:lnTo>
                <a:lnTo>
                  <a:pt x="8929" y="169664"/>
                </a:lnTo>
                <a:lnTo>
                  <a:pt x="17859" y="169664"/>
                </a:lnTo>
                <a:lnTo>
                  <a:pt x="44648" y="142875"/>
                </a:lnTo>
                <a:lnTo>
                  <a:pt x="80367" y="125015"/>
                </a:lnTo>
                <a:lnTo>
                  <a:pt x="133945" y="98226"/>
                </a:lnTo>
                <a:lnTo>
                  <a:pt x="178594" y="62507"/>
                </a:lnTo>
                <a:lnTo>
                  <a:pt x="214312" y="35718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9" name="Freeform 10248"/>
          <p:cNvSpPr/>
          <p:nvPr/>
        </p:nvSpPr>
        <p:spPr bwMode="auto">
          <a:xfrm>
            <a:off x="3562945" y="4589859"/>
            <a:ext cx="187525" cy="205384"/>
          </a:xfrm>
          <a:custGeom>
            <a:avLst/>
            <a:gdLst/>
            <a:ahLst/>
            <a:cxnLst/>
            <a:rect l="0" t="0" r="0" b="0"/>
            <a:pathLst>
              <a:path w="187525" h="205384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178594"/>
                </a:lnTo>
                <a:lnTo>
                  <a:pt x="17860" y="151805"/>
                </a:lnTo>
                <a:lnTo>
                  <a:pt x="17860" y="98227"/>
                </a:lnTo>
                <a:lnTo>
                  <a:pt x="35719" y="62508"/>
                </a:lnTo>
                <a:lnTo>
                  <a:pt x="44649" y="17859"/>
                </a:lnTo>
                <a:lnTo>
                  <a:pt x="62508" y="0"/>
                </a:lnTo>
                <a:lnTo>
                  <a:pt x="89297" y="0"/>
                </a:lnTo>
                <a:lnTo>
                  <a:pt x="116086" y="17859"/>
                </a:lnTo>
                <a:lnTo>
                  <a:pt x="133946" y="44648"/>
                </a:lnTo>
                <a:lnTo>
                  <a:pt x="160735" y="80367"/>
                </a:lnTo>
                <a:lnTo>
                  <a:pt x="169664" y="125016"/>
                </a:lnTo>
                <a:lnTo>
                  <a:pt x="178594" y="151805"/>
                </a:lnTo>
                <a:lnTo>
                  <a:pt x="187524" y="178594"/>
                </a:lnTo>
                <a:lnTo>
                  <a:pt x="187524" y="187523"/>
                </a:lnTo>
                <a:lnTo>
                  <a:pt x="187524" y="178594"/>
                </a:lnTo>
                <a:lnTo>
                  <a:pt x="187524" y="151805"/>
                </a:lnTo>
                <a:lnTo>
                  <a:pt x="178594" y="116086"/>
                </a:lnTo>
                <a:lnTo>
                  <a:pt x="178594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0" name="Freeform 10249"/>
          <p:cNvSpPr/>
          <p:nvPr/>
        </p:nvSpPr>
        <p:spPr bwMode="auto">
          <a:xfrm>
            <a:off x="3750469" y="4509492"/>
            <a:ext cx="98227" cy="223243"/>
          </a:xfrm>
          <a:custGeom>
            <a:avLst/>
            <a:gdLst/>
            <a:ahLst/>
            <a:cxnLst/>
            <a:rect l="0" t="0" r="0" b="0"/>
            <a:pathLst>
              <a:path w="98227" h="223243">
                <a:moveTo>
                  <a:pt x="98226" y="26789"/>
                </a:moveTo>
                <a:lnTo>
                  <a:pt x="89297" y="17859"/>
                </a:lnTo>
                <a:lnTo>
                  <a:pt x="80367" y="17859"/>
                </a:lnTo>
                <a:lnTo>
                  <a:pt x="71437" y="8929"/>
                </a:lnTo>
                <a:lnTo>
                  <a:pt x="62508" y="8929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26789" y="80367"/>
                </a:lnTo>
                <a:lnTo>
                  <a:pt x="26789" y="98226"/>
                </a:lnTo>
                <a:lnTo>
                  <a:pt x="44648" y="107156"/>
                </a:lnTo>
                <a:lnTo>
                  <a:pt x="53578" y="116086"/>
                </a:lnTo>
                <a:lnTo>
                  <a:pt x="71437" y="125015"/>
                </a:lnTo>
                <a:lnTo>
                  <a:pt x="80367" y="133945"/>
                </a:lnTo>
                <a:lnTo>
                  <a:pt x="89297" y="151804"/>
                </a:lnTo>
                <a:lnTo>
                  <a:pt x="89297" y="169664"/>
                </a:lnTo>
                <a:lnTo>
                  <a:pt x="80367" y="178594"/>
                </a:lnTo>
                <a:lnTo>
                  <a:pt x="62508" y="205383"/>
                </a:lnTo>
                <a:lnTo>
                  <a:pt x="35719" y="214312"/>
                </a:lnTo>
                <a:lnTo>
                  <a:pt x="17859" y="223242"/>
                </a:lnTo>
                <a:lnTo>
                  <a:pt x="8929" y="214312"/>
                </a:lnTo>
                <a:lnTo>
                  <a:pt x="0" y="205383"/>
                </a:lnTo>
                <a:lnTo>
                  <a:pt x="0" y="178594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1" name="Freeform 10250"/>
          <p:cNvSpPr/>
          <p:nvPr/>
        </p:nvSpPr>
        <p:spPr bwMode="auto">
          <a:xfrm>
            <a:off x="3839766" y="4375546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8036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98226" y="17860"/>
                </a:lnTo>
                <a:lnTo>
                  <a:pt x="107156" y="44649"/>
                </a:lnTo>
                <a:lnTo>
                  <a:pt x="116086" y="71438"/>
                </a:lnTo>
                <a:lnTo>
                  <a:pt x="125015" y="107157"/>
                </a:lnTo>
                <a:lnTo>
                  <a:pt x="125015" y="151805"/>
                </a:lnTo>
                <a:lnTo>
                  <a:pt x="133945" y="187524"/>
                </a:lnTo>
                <a:lnTo>
                  <a:pt x="133945" y="223243"/>
                </a:lnTo>
                <a:lnTo>
                  <a:pt x="142875" y="241102"/>
                </a:lnTo>
                <a:lnTo>
                  <a:pt x="142875" y="258961"/>
                </a:lnTo>
                <a:lnTo>
                  <a:pt x="142875" y="267891"/>
                </a:lnTo>
                <a:lnTo>
                  <a:pt x="133945" y="267891"/>
                </a:lnTo>
                <a:lnTo>
                  <a:pt x="125015" y="258961"/>
                </a:lnTo>
                <a:lnTo>
                  <a:pt x="107156" y="241102"/>
                </a:lnTo>
                <a:lnTo>
                  <a:pt x="89297" y="223243"/>
                </a:lnTo>
                <a:lnTo>
                  <a:pt x="62507" y="196454"/>
                </a:lnTo>
                <a:lnTo>
                  <a:pt x="35718" y="169665"/>
                </a:lnTo>
                <a:lnTo>
                  <a:pt x="17859" y="151805"/>
                </a:lnTo>
                <a:lnTo>
                  <a:pt x="8929" y="133946"/>
                </a:lnTo>
                <a:lnTo>
                  <a:pt x="0" y="125016"/>
                </a:lnTo>
                <a:lnTo>
                  <a:pt x="8929" y="125016"/>
                </a:lnTo>
                <a:lnTo>
                  <a:pt x="35718" y="125016"/>
                </a:lnTo>
                <a:lnTo>
                  <a:pt x="62507" y="116086"/>
                </a:lnTo>
                <a:lnTo>
                  <a:pt x="89297" y="116086"/>
                </a:lnTo>
                <a:lnTo>
                  <a:pt x="125015" y="9822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2" name="Freeform 10251"/>
          <p:cNvSpPr/>
          <p:nvPr/>
        </p:nvSpPr>
        <p:spPr bwMode="auto">
          <a:xfrm>
            <a:off x="4080867" y="4384476"/>
            <a:ext cx="44650" cy="178595"/>
          </a:xfrm>
          <a:custGeom>
            <a:avLst/>
            <a:gdLst/>
            <a:ahLst/>
            <a:cxnLst/>
            <a:rect l="0" t="0" r="0" b="0"/>
            <a:pathLst>
              <a:path w="44650" h="178595">
                <a:moveTo>
                  <a:pt x="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51805"/>
                </a:lnTo>
                <a:lnTo>
                  <a:pt x="8930" y="133945"/>
                </a:lnTo>
                <a:lnTo>
                  <a:pt x="17860" y="98227"/>
                </a:lnTo>
                <a:lnTo>
                  <a:pt x="35719" y="62508"/>
                </a:lnTo>
                <a:lnTo>
                  <a:pt x="35719" y="3571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3" name="Freeform 10252"/>
          <p:cNvSpPr/>
          <p:nvPr/>
        </p:nvSpPr>
        <p:spPr bwMode="auto">
          <a:xfrm>
            <a:off x="4214813" y="4348757"/>
            <a:ext cx="125016" cy="133947"/>
          </a:xfrm>
          <a:custGeom>
            <a:avLst/>
            <a:gdLst/>
            <a:ahLst/>
            <a:cxnLst/>
            <a:rect l="0" t="0" r="0" b="0"/>
            <a:pathLst>
              <a:path w="125016" h="133947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26789" y="125016"/>
                </a:lnTo>
                <a:lnTo>
                  <a:pt x="35718" y="107157"/>
                </a:lnTo>
                <a:lnTo>
                  <a:pt x="53578" y="80368"/>
                </a:lnTo>
                <a:lnTo>
                  <a:pt x="62507" y="53579"/>
                </a:lnTo>
                <a:lnTo>
                  <a:pt x="71437" y="26789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107156" y="53579"/>
                </a:lnTo>
                <a:lnTo>
                  <a:pt x="107156" y="80368"/>
                </a:lnTo>
                <a:lnTo>
                  <a:pt x="107156" y="98227"/>
                </a:lnTo>
                <a:lnTo>
                  <a:pt x="116085" y="125016"/>
                </a:lnTo>
                <a:lnTo>
                  <a:pt x="116085" y="133946"/>
                </a:lnTo>
                <a:lnTo>
                  <a:pt x="125015" y="133946"/>
                </a:lnTo>
                <a:lnTo>
                  <a:pt x="125015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4" name="Freeform 10253"/>
          <p:cNvSpPr/>
          <p:nvPr/>
        </p:nvSpPr>
        <p:spPr bwMode="auto">
          <a:xfrm>
            <a:off x="4393406" y="4304109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26789" y="125016"/>
                </a:lnTo>
                <a:lnTo>
                  <a:pt x="44649" y="125016"/>
                </a:lnTo>
                <a:lnTo>
                  <a:pt x="53578" y="116086"/>
                </a:lnTo>
                <a:lnTo>
                  <a:pt x="71438" y="98227"/>
                </a:lnTo>
                <a:lnTo>
                  <a:pt x="89297" y="71437"/>
                </a:lnTo>
                <a:lnTo>
                  <a:pt x="98227" y="35719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5" name="Freeform 10254"/>
          <p:cNvSpPr/>
          <p:nvPr/>
        </p:nvSpPr>
        <p:spPr bwMode="auto">
          <a:xfrm>
            <a:off x="4402336" y="4063007"/>
            <a:ext cx="294681" cy="348259"/>
          </a:xfrm>
          <a:custGeom>
            <a:avLst/>
            <a:gdLst/>
            <a:ahLst/>
            <a:cxnLst/>
            <a:rect l="0" t="0" r="0" b="0"/>
            <a:pathLst>
              <a:path w="294681" h="348259">
                <a:moveTo>
                  <a:pt x="125016" y="17860"/>
                </a:moveTo>
                <a:lnTo>
                  <a:pt x="125016" y="26789"/>
                </a:lnTo>
                <a:lnTo>
                  <a:pt x="116086" y="26789"/>
                </a:lnTo>
                <a:lnTo>
                  <a:pt x="107156" y="35719"/>
                </a:lnTo>
                <a:lnTo>
                  <a:pt x="98227" y="53579"/>
                </a:lnTo>
                <a:lnTo>
                  <a:pt x="98227" y="80368"/>
                </a:lnTo>
                <a:lnTo>
                  <a:pt x="98227" y="107157"/>
                </a:lnTo>
                <a:lnTo>
                  <a:pt x="89297" y="151805"/>
                </a:lnTo>
                <a:lnTo>
                  <a:pt x="98227" y="196454"/>
                </a:lnTo>
                <a:lnTo>
                  <a:pt x="116086" y="241102"/>
                </a:lnTo>
                <a:lnTo>
                  <a:pt x="125016" y="276821"/>
                </a:lnTo>
                <a:lnTo>
                  <a:pt x="142875" y="312539"/>
                </a:lnTo>
                <a:lnTo>
                  <a:pt x="151805" y="339329"/>
                </a:lnTo>
                <a:lnTo>
                  <a:pt x="160734" y="348258"/>
                </a:lnTo>
                <a:lnTo>
                  <a:pt x="160734" y="348258"/>
                </a:lnTo>
                <a:lnTo>
                  <a:pt x="151805" y="339329"/>
                </a:lnTo>
                <a:lnTo>
                  <a:pt x="133945" y="321469"/>
                </a:lnTo>
                <a:lnTo>
                  <a:pt x="116086" y="303610"/>
                </a:lnTo>
                <a:lnTo>
                  <a:pt x="80367" y="267891"/>
                </a:lnTo>
                <a:lnTo>
                  <a:pt x="53578" y="241102"/>
                </a:lnTo>
                <a:lnTo>
                  <a:pt x="35719" y="205383"/>
                </a:lnTo>
                <a:lnTo>
                  <a:pt x="17859" y="178594"/>
                </a:lnTo>
                <a:lnTo>
                  <a:pt x="0" y="169664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26789" y="169664"/>
                </a:lnTo>
                <a:lnTo>
                  <a:pt x="53578" y="169664"/>
                </a:lnTo>
                <a:lnTo>
                  <a:pt x="89297" y="169664"/>
                </a:lnTo>
                <a:lnTo>
                  <a:pt x="133945" y="160735"/>
                </a:lnTo>
                <a:lnTo>
                  <a:pt x="178594" y="151805"/>
                </a:lnTo>
                <a:lnTo>
                  <a:pt x="214312" y="133946"/>
                </a:lnTo>
                <a:lnTo>
                  <a:pt x="241102" y="116086"/>
                </a:lnTo>
                <a:lnTo>
                  <a:pt x="267891" y="98227"/>
                </a:lnTo>
                <a:lnTo>
                  <a:pt x="276820" y="89297"/>
                </a:lnTo>
                <a:lnTo>
                  <a:pt x="294680" y="80368"/>
                </a:lnTo>
                <a:lnTo>
                  <a:pt x="294680" y="80368"/>
                </a:lnTo>
                <a:lnTo>
                  <a:pt x="294680" y="89297"/>
                </a:lnTo>
                <a:lnTo>
                  <a:pt x="285750" y="116086"/>
                </a:lnTo>
                <a:lnTo>
                  <a:pt x="276820" y="151805"/>
                </a:lnTo>
                <a:lnTo>
                  <a:pt x="276820" y="196454"/>
                </a:lnTo>
                <a:lnTo>
                  <a:pt x="267891" y="241102"/>
                </a:lnTo>
                <a:lnTo>
                  <a:pt x="267891" y="276821"/>
                </a:lnTo>
                <a:lnTo>
                  <a:pt x="258961" y="303610"/>
                </a:lnTo>
                <a:lnTo>
                  <a:pt x="258961" y="321469"/>
                </a:lnTo>
                <a:lnTo>
                  <a:pt x="258961" y="321469"/>
                </a:lnTo>
                <a:lnTo>
                  <a:pt x="258961" y="312539"/>
                </a:lnTo>
                <a:lnTo>
                  <a:pt x="267891" y="294680"/>
                </a:lnTo>
                <a:lnTo>
                  <a:pt x="267891" y="267891"/>
                </a:lnTo>
                <a:lnTo>
                  <a:pt x="267891" y="223243"/>
                </a:lnTo>
                <a:lnTo>
                  <a:pt x="267891" y="187524"/>
                </a:lnTo>
                <a:lnTo>
                  <a:pt x="267891" y="142875"/>
                </a:lnTo>
                <a:lnTo>
                  <a:pt x="267891" y="98227"/>
                </a:lnTo>
                <a:lnTo>
                  <a:pt x="276820" y="71438"/>
                </a:lnTo>
                <a:lnTo>
                  <a:pt x="285750" y="44649"/>
                </a:lnTo>
                <a:lnTo>
                  <a:pt x="285750" y="35719"/>
                </a:lnTo>
                <a:lnTo>
                  <a:pt x="285750" y="26789"/>
                </a:lnTo>
                <a:lnTo>
                  <a:pt x="285750" y="26789"/>
                </a:lnTo>
                <a:lnTo>
                  <a:pt x="276820" y="26789"/>
                </a:lnTo>
                <a:lnTo>
                  <a:pt x="276820" y="17860"/>
                </a:lnTo>
                <a:lnTo>
                  <a:pt x="276820" y="17860"/>
                </a:lnTo>
                <a:lnTo>
                  <a:pt x="276820" y="8930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6" name="Freeform 10255"/>
          <p:cNvSpPr/>
          <p:nvPr/>
        </p:nvSpPr>
        <p:spPr bwMode="auto">
          <a:xfrm>
            <a:off x="4741664" y="4143375"/>
            <a:ext cx="303610" cy="169665"/>
          </a:xfrm>
          <a:custGeom>
            <a:avLst/>
            <a:gdLst/>
            <a:ahLst/>
            <a:cxnLst/>
            <a:rect l="0" t="0" r="0" b="0"/>
            <a:pathLst>
              <a:path w="303610" h="169665">
                <a:moveTo>
                  <a:pt x="0" y="53578"/>
                </a:moveTo>
                <a:lnTo>
                  <a:pt x="8930" y="62507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42875"/>
                </a:lnTo>
                <a:lnTo>
                  <a:pt x="17859" y="116086"/>
                </a:lnTo>
                <a:lnTo>
                  <a:pt x="26789" y="89296"/>
                </a:lnTo>
                <a:lnTo>
                  <a:pt x="35719" y="62507"/>
                </a:lnTo>
                <a:lnTo>
                  <a:pt x="53578" y="35718"/>
                </a:lnTo>
                <a:lnTo>
                  <a:pt x="71438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53578"/>
                </a:lnTo>
                <a:lnTo>
                  <a:pt x="98227" y="80367"/>
                </a:lnTo>
                <a:lnTo>
                  <a:pt x="89297" y="107156"/>
                </a:lnTo>
                <a:lnTo>
                  <a:pt x="89297" y="125015"/>
                </a:lnTo>
                <a:lnTo>
                  <a:pt x="89297" y="142875"/>
                </a:lnTo>
                <a:lnTo>
                  <a:pt x="89297" y="151804"/>
                </a:lnTo>
                <a:lnTo>
                  <a:pt x="89297" y="142875"/>
                </a:lnTo>
                <a:lnTo>
                  <a:pt x="98227" y="133945"/>
                </a:lnTo>
                <a:lnTo>
                  <a:pt x="116086" y="107156"/>
                </a:lnTo>
                <a:lnTo>
                  <a:pt x="133945" y="71437"/>
                </a:lnTo>
                <a:lnTo>
                  <a:pt x="151805" y="35718"/>
                </a:lnTo>
                <a:lnTo>
                  <a:pt x="178594" y="17859"/>
                </a:lnTo>
                <a:lnTo>
                  <a:pt x="205383" y="0"/>
                </a:lnTo>
                <a:lnTo>
                  <a:pt x="223242" y="0"/>
                </a:lnTo>
                <a:lnTo>
                  <a:pt x="241102" y="8929"/>
                </a:lnTo>
                <a:lnTo>
                  <a:pt x="258961" y="17859"/>
                </a:lnTo>
                <a:lnTo>
                  <a:pt x="267891" y="35718"/>
                </a:lnTo>
                <a:lnTo>
                  <a:pt x="285750" y="44648"/>
                </a:lnTo>
                <a:lnTo>
                  <a:pt x="294680" y="53578"/>
                </a:lnTo>
                <a:lnTo>
                  <a:pt x="303609" y="62507"/>
                </a:lnTo>
                <a:lnTo>
                  <a:pt x="303609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7" name="Freeform 10256"/>
          <p:cNvSpPr/>
          <p:nvPr/>
        </p:nvSpPr>
        <p:spPr bwMode="auto">
          <a:xfrm>
            <a:off x="3411141" y="4911328"/>
            <a:ext cx="312540" cy="339329"/>
          </a:xfrm>
          <a:custGeom>
            <a:avLst/>
            <a:gdLst/>
            <a:ahLst/>
            <a:cxnLst/>
            <a:rect l="0" t="0" r="0" b="0"/>
            <a:pathLst>
              <a:path w="312540" h="339329">
                <a:moveTo>
                  <a:pt x="35718" y="98227"/>
                </a:moveTo>
                <a:lnTo>
                  <a:pt x="44648" y="98227"/>
                </a:lnTo>
                <a:lnTo>
                  <a:pt x="44648" y="107156"/>
                </a:lnTo>
                <a:lnTo>
                  <a:pt x="53578" y="125016"/>
                </a:lnTo>
                <a:lnTo>
                  <a:pt x="62507" y="151805"/>
                </a:lnTo>
                <a:lnTo>
                  <a:pt x="71437" y="178594"/>
                </a:lnTo>
                <a:lnTo>
                  <a:pt x="80367" y="223242"/>
                </a:lnTo>
                <a:lnTo>
                  <a:pt x="80367" y="258961"/>
                </a:lnTo>
                <a:lnTo>
                  <a:pt x="71437" y="285750"/>
                </a:lnTo>
                <a:lnTo>
                  <a:pt x="71437" y="312539"/>
                </a:lnTo>
                <a:lnTo>
                  <a:pt x="53578" y="330399"/>
                </a:lnTo>
                <a:lnTo>
                  <a:pt x="44648" y="339328"/>
                </a:lnTo>
                <a:lnTo>
                  <a:pt x="35718" y="330399"/>
                </a:lnTo>
                <a:lnTo>
                  <a:pt x="17859" y="303610"/>
                </a:lnTo>
                <a:lnTo>
                  <a:pt x="8929" y="267891"/>
                </a:lnTo>
                <a:lnTo>
                  <a:pt x="0" y="223242"/>
                </a:lnTo>
                <a:lnTo>
                  <a:pt x="8929" y="169664"/>
                </a:lnTo>
                <a:lnTo>
                  <a:pt x="26789" y="116086"/>
                </a:lnTo>
                <a:lnTo>
                  <a:pt x="53578" y="71438"/>
                </a:lnTo>
                <a:lnTo>
                  <a:pt x="98226" y="35719"/>
                </a:lnTo>
                <a:lnTo>
                  <a:pt x="142875" y="1786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17860"/>
                </a:lnTo>
                <a:lnTo>
                  <a:pt x="250031" y="35719"/>
                </a:lnTo>
                <a:lnTo>
                  <a:pt x="241101" y="71438"/>
                </a:lnTo>
                <a:lnTo>
                  <a:pt x="232172" y="107156"/>
                </a:lnTo>
                <a:lnTo>
                  <a:pt x="205382" y="142875"/>
                </a:lnTo>
                <a:lnTo>
                  <a:pt x="187523" y="178594"/>
                </a:lnTo>
                <a:lnTo>
                  <a:pt x="169664" y="205383"/>
                </a:lnTo>
                <a:lnTo>
                  <a:pt x="160734" y="232172"/>
                </a:lnTo>
                <a:lnTo>
                  <a:pt x="160734" y="250031"/>
                </a:lnTo>
                <a:lnTo>
                  <a:pt x="178593" y="267891"/>
                </a:lnTo>
                <a:lnTo>
                  <a:pt x="196453" y="276820"/>
                </a:lnTo>
                <a:lnTo>
                  <a:pt x="223242" y="276820"/>
                </a:lnTo>
                <a:lnTo>
                  <a:pt x="258961" y="267891"/>
                </a:lnTo>
                <a:lnTo>
                  <a:pt x="285750" y="250031"/>
                </a:lnTo>
                <a:lnTo>
                  <a:pt x="312539" y="232172"/>
                </a:lnTo>
                <a:lnTo>
                  <a:pt x="312539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8" name="Freeform 10257"/>
          <p:cNvSpPr/>
          <p:nvPr/>
        </p:nvSpPr>
        <p:spPr bwMode="auto">
          <a:xfrm>
            <a:off x="3741539" y="4929188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0" y="98226"/>
                </a:moveTo>
                <a:lnTo>
                  <a:pt x="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53578" y="89296"/>
                </a:lnTo>
                <a:lnTo>
                  <a:pt x="62508" y="80367"/>
                </a:lnTo>
                <a:lnTo>
                  <a:pt x="62508" y="62507"/>
                </a:lnTo>
                <a:lnTo>
                  <a:pt x="62508" y="44648"/>
                </a:lnTo>
                <a:lnTo>
                  <a:pt x="53578" y="26789"/>
                </a:lnTo>
                <a:lnTo>
                  <a:pt x="44649" y="8929"/>
                </a:lnTo>
                <a:lnTo>
                  <a:pt x="35719" y="0"/>
                </a:lnTo>
                <a:lnTo>
                  <a:pt x="26789" y="0"/>
                </a:lnTo>
                <a:lnTo>
                  <a:pt x="8930" y="8929"/>
                </a:lnTo>
                <a:lnTo>
                  <a:pt x="8930" y="26789"/>
                </a:lnTo>
                <a:lnTo>
                  <a:pt x="0" y="53578"/>
                </a:lnTo>
                <a:lnTo>
                  <a:pt x="8930" y="89296"/>
                </a:lnTo>
                <a:lnTo>
                  <a:pt x="17859" y="116085"/>
                </a:lnTo>
                <a:lnTo>
                  <a:pt x="26789" y="142875"/>
                </a:lnTo>
                <a:lnTo>
                  <a:pt x="53578" y="151804"/>
                </a:lnTo>
                <a:lnTo>
                  <a:pt x="71438" y="160734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25016" y="98226"/>
                </a:lnTo>
                <a:lnTo>
                  <a:pt x="125016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9" name="Freeform 10258"/>
          <p:cNvSpPr/>
          <p:nvPr/>
        </p:nvSpPr>
        <p:spPr bwMode="auto">
          <a:xfrm>
            <a:off x="3866555" y="4866679"/>
            <a:ext cx="98227" cy="330400"/>
          </a:xfrm>
          <a:custGeom>
            <a:avLst/>
            <a:gdLst/>
            <a:ahLst/>
            <a:cxnLst/>
            <a:rect l="0" t="0" r="0" b="0"/>
            <a:pathLst>
              <a:path w="98227" h="330400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26790"/>
                </a:lnTo>
                <a:lnTo>
                  <a:pt x="8929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16087"/>
                </a:lnTo>
                <a:lnTo>
                  <a:pt x="8929" y="133946"/>
                </a:lnTo>
                <a:lnTo>
                  <a:pt x="26789" y="133946"/>
                </a:lnTo>
                <a:lnTo>
                  <a:pt x="35718" y="125016"/>
                </a:lnTo>
                <a:lnTo>
                  <a:pt x="53578" y="116087"/>
                </a:lnTo>
                <a:lnTo>
                  <a:pt x="62508" y="89298"/>
                </a:lnTo>
                <a:lnTo>
                  <a:pt x="80367" y="71438"/>
                </a:lnTo>
                <a:lnTo>
                  <a:pt x="89297" y="53579"/>
                </a:lnTo>
                <a:lnTo>
                  <a:pt x="89297" y="44649"/>
                </a:lnTo>
                <a:lnTo>
                  <a:pt x="98226" y="44649"/>
                </a:lnTo>
                <a:lnTo>
                  <a:pt x="98226" y="62509"/>
                </a:lnTo>
                <a:lnTo>
                  <a:pt x="98226" y="98227"/>
                </a:lnTo>
                <a:lnTo>
                  <a:pt x="89297" y="133946"/>
                </a:lnTo>
                <a:lnTo>
                  <a:pt x="89297" y="178594"/>
                </a:lnTo>
                <a:lnTo>
                  <a:pt x="89297" y="223243"/>
                </a:lnTo>
                <a:lnTo>
                  <a:pt x="80367" y="258962"/>
                </a:lnTo>
                <a:lnTo>
                  <a:pt x="80367" y="294680"/>
                </a:lnTo>
                <a:lnTo>
                  <a:pt x="80367" y="321469"/>
                </a:lnTo>
                <a:lnTo>
                  <a:pt x="71437" y="330399"/>
                </a:lnTo>
                <a:lnTo>
                  <a:pt x="71437" y="330399"/>
                </a:lnTo>
                <a:lnTo>
                  <a:pt x="62508" y="312540"/>
                </a:lnTo>
                <a:lnTo>
                  <a:pt x="62508" y="31254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0" name="Freeform 10259"/>
          <p:cNvSpPr/>
          <p:nvPr/>
        </p:nvSpPr>
        <p:spPr bwMode="auto">
          <a:xfrm>
            <a:off x="4018359" y="4839890"/>
            <a:ext cx="17861" cy="125017"/>
          </a:xfrm>
          <a:custGeom>
            <a:avLst/>
            <a:gdLst/>
            <a:ahLst/>
            <a:cxnLst/>
            <a:rect l="0" t="0" r="0" b="0"/>
            <a:pathLst>
              <a:path w="17861" h="125017">
                <a:moveTo>
                  <a:pt x="893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9298"/>
                </a:lnTo>
                <a:lnTo>
                  <a:pt x="8930" y="107157"/>
                </a:lnTo>
                <a:lnTo>
                  <a:pt x="8930" y="116087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7"/>
                </a:lnTo>
                <a:lnTo>
                  <a:pt x="8930" y="98227"/>
                </a:lnTo>
                <a:lnTo>
                  <a:pt x="17860" y="71438"/>
                </a:lnTo>
                <a:lnTo>
                  <a:pt x="17860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1" name="Freeform 10260"/>
          <p:cNvSpPr/>
          <p:nvPr/>
        </p:nvSpPr>
        <p:spPr bwMode="auto">
          <a:xfrm>
            <a:off x="3973711" y="4714875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2" name="Freeform 10261"/>
          <p:cNvSpPr/>
          <p:nvPr/>
        </p:nvSpPr>
        <p:spPr bwMode="auto">
          <a:xfrm>
            <a:off x="4045148" y="4777382"/>
            <a:ext cx="107158" cy="151807"/>
          </a:xfrm>
          <a:custGeom>
            <a:avLst/>
            <a:gdLst/>
            <a:ahLst/>
            <a:cxnLst/>
            <a:rect l="0" t="0" r="0" b="0"/>
            <a:pathLst>
              <a:path w="107158" h="151807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2679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8930"/>
                </a:lnTo>
                <a:lnTo>
                  <a:pt x="62508" y="17860"/>
                </a:lnTo>
                <a:lnTo>
                  <a:pt x="71438" y="26789"/>
                </a:lnTo>
                <a:lnTo>
                  <a:pt x="89297" y="44649"/>
                </a:lnTo>
                <a:lnTo>
                  <a:pt x="98227" y="53579"/>
                </a:lnTo>
                <a:lnTo>
                  <a:pt x="107157" y="71438"/>
                </a:lnTo>
                <a:lnTo>
                  <a:pt x="98227" y="89297"/>
                </a:lnTo>
                <a:lnTo>
                  <a:pt x="89297" y="116087"/>
                </a:lnTo>
                <a:lnTo>
                  <a:pt x="71438" y="133946"/>
                </a:lnTo>
                <a:lnTo>
                  <a:pt x="53579" y="142876"/>
                </a:lnTo>
                <a:lnTo>
                  <a:pt x="35719" y="151806"/>
                </a:lnTo>
                <a:lnTo>
                  <a:pt x="8930" y="151806"/>
                </a:lnTo>
                <a:lnTo>
                  <a:pt x="0" y="133946"/>
                </a:lnTo>
                <a:lnTo>
                  <a:pt x="0" y="116087"/>
                </a:lnTo>
                <a:lnTo>
                  <a:pt x="0" y="1160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3" name="Freeform 10262"/>
          <p:cNvSpPr/>
          <p:nvPr/>
        </p:nvSpPr>
        <p:spPr bwMode="auto">
          <a:xfrm>
            <a:off x="4188023" y="4563070"/>
            <a:ext cx="62509" cy="303610"/>
          </a:xfrm>
          <a:custGeom>
            <a:avLst/>
            <a:gdLst/>
            <a:ahLst/>
            <a:cxnLst/>
            <a:rect l="0" t="0" r="0" b="0"/>
            <a:pathLst>
              <a:path w="62509" h="303610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53578"/>
                </a:lnTo>
                <a:lnTo>
                  <a:pt x="26790" y="80367"/>
                </a:lnTo>
                <a:lnTo>
                  <a:pt x="35719" y="116086"/>
                </a:lnTo>
                <a:lnTo>
                  <a:pt x="44649" y="151805"/>
                </a:lnTo>
                <a:lnTo>
                  <a:pt x="53579" y="196453"/>
                </a:lnTo>
                <a:lnTo>
                  <a:pt x="53579" y="241101"/>
                </a:lnTo>
                <a:lnTo>
                  <a:pt x="62508" y="267891"/>
                </a:lnTo>
                <a:lnTo>
                  <a:pt x="62508" y="294680"/>
                </a:lnTo>
                <a:lnTo>
                  <a:pt x="53579" y="303609"/>
                </a:lnTo>
                <a:lnTo>
                  <a:pt x="44649" y="303609"/>
                </a:lnTo>
                <a:lnTo>
                  <a:pt x="35719" y="303609"/>
                </a:lnTo>
                <a:lnTo>
                  <a:pt x="17860" y="28575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4" name="Freeform 10263"/>
          <p:cNvSpPr/>
          <p:nvPr/>
        </p:nvSpPr>
        <p:spPr bwMode="auto">
          <a:xfrm>
            <a:off x="4107656" y="4652367"/>
            <a:ext cx="169665" cy="44649"/>
          </a:xfrm>
          <a:custGeom>
            <a:avLst/>
            <a:gdLst/>
            <a:ahLst/>
            <a:cxnLst/>
            <a:rect l="0" t="0" r="0" b="0"/>
            <a:pathLst>
              <a:path w="169665" h="44649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26789" y="35719"/>
                </a:lnTo>
                <a:lnTo>
                  <a:pt x="53578" y="44648"/>
                </a:lnTo>
                <a:lnTo>
                  <a:pt x="80367" y="44648"/>
                </a:lnTo>
                <a:lnTo>
                  <a:pt x="107157" y="44648"/>
                </a:lnTo>
                <a:lnTo>
                  <a:pt x="125016" y="35719"/>
                </a:lnTo>
                <a:lnTo>
                  <a:pt x="151805" y="2678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5" name="Freeform 10264"/>
          <p:cNvSpPr/>
          <p:nvPr/>
        </p:nvSpPr>
        <p:spPr bwMode="auto">
          <a:xfrm>
            <a:off x="4295180" y="4518421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0" y="205383"/>
                </a:moveTo>
                <a:lnTo>
                  <a:pt x="0" y="205383"/>
                </a:lnTo>
                <a:lnTo>
                  <a:pt x="8929" y="214313"/>
                </a:lnTo>
                <a:lnTo>
                  <a:pt x="17859" y="214313"/>
                </a:lnTo>
                <a:lnTo>
                  <a:pt x="26789" y="214313"/>
                </a:lnTo>
                <a:lnTo>
                  <a:pt x="35718" y="205383"/>
                </a:lnTo>
                <a:lnTo>
                  <a:pt x="35718" y="196454"/>
                </a:lnTo>
                <a:lnTo>
                  <a:pt x="44648" y="187524"/>
                </a:lnTo>
                <a:lnTo>
                  <a:pt x="44648" y="178594"/>
                </a:lnTo>
                <a:lnTo>
                  <a:pt x="35718" y="160735"/>
                </a:lnTo>
                <a:lnTo>
                  <a:pt x="35718" y="142875"/>
                </a:lnTo>
                <a:lnTo>
                  <a:pt x="26789" y="133946"/>
                </a:lnTo>
                <a:lnTo>
                  <a:pt x="17859" y="116086"/>
                </a:lnTo>
                <a:lnTo>
                  <a:pt x="17859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9665"/>
                </a:lnTo>
                <a:lnTo>
                  <a:pt x="26789" y="205383"/>
                </a:lnTo>
                <a:lnTo>
                  <a:pt x="35718" y="232172"/>
                </a:lnTo>
                <a:lnTo>
                  <a:pt x="35718" y="250032"/>
                </a:lnTo>
                <a:lnTo>
                  <a:pt x="44648" y="258961"/>
                </a:lnTo>
                <a:lnTo>
                  <a:pt x="53578" y="258961"/>
                </a:lnTo>
                <a:lnTo>
                  <a:pt x="53578" y="250032"/>
                </a:lnTo>
                <a:lnTo>
                  <a:pt x="53578" y="232172"/>
                </a:lnTo>
                <a:lnTo>
                  <a:pt x="62508" y="205383"/>
                </a:lnTo>
                <a:lnTo>
                  <a:pt x="71437" y="178594"/>
                </a:lnTo>
                <a:lnTo>
                  <a:pt x="80367" y="142875"/>
                </a:lnTo>
                <a:lnTo>
                  <a:pt x="89297" y="12501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25015" y="142875"/>
                </a:lnTo>
                <a:lnTo>
                  <a:pt x="125015" y="160735"/>
                </a:lnTo>
                <a:lnTo>
                  <a:pt x="125015" y="187524"/>
                </a:lnTo>
                <a:lnTo>
                  <a:pt x="125015" y="205383"/>
                </a:lnTo>
                <a:lnTo>
                  <a:pt x="125015" y="223243"/>
                </a:lnTo>
                <a:lnTo>
                  <a:pt x="125015" y="223243"/>
                </a:lnTo>
                <a:lnTo>
                  <a:pt x="125015" y="214313"/>
                </a:lnTo>
                <a:lnTo>
                  <a:pt x="125015" y="196454"/>
                </a:lnTo>
                <a:lnTo>
                  <a:pt x="142875" y="160735"/>
                </a:lnTo>
                <a:lnTo>
                  <a:pt x="151804" y="116086"/>
                </a:lnTo>
                <a:lnTo>
                  <a:pt x="169664" y="71438"/>
                </a:lnTo>
                <a:lnTo>
                  <a:pt x="187523" y="35719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6" name="Freeform 10265"/>
          <p:cNvSpPr/>
          <p:nvPr/>
        </p:nvSpPr>
        <p:spPr bwMode="auto">
          <a:xfrm>
            <a:off x="3804047" y="5223867"/>
            <a:ext cx="62509" cy="303611"/>
          </a:xfrm>
          <a:custGeom>
            <a:avLst/>
            <a:gdLst/>
            <a:ahLst/>
            <a:cxnLst/>
            <a:rect l="0" t="0" r="0" b="0"/>
            <a:pathLst>
              <a:path w="62509" h="30361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44649"/>
                </a:lnTo>
                <a:lnTo>
                  <a:pt x="26789" y="80367"/>
                </a:lnTo>
                <a:lnTo>
                  <a:pt x="26789" y="125016"/>
                </a:lnTo>
                <a:lnTo>
                  <a:pt x="35719" y="169664"/>
                </a:lnTo>
                <a:lnTo>
                  <a:pt x="44648" y="214313"/>
                </a:lnTo>
                <a:lnTo>
                  <a:pt x="53578" y="250031"/>
                </a:lnTo>
                <a:lnTo>
                  <a:pt x="53578" y="285750"/>
                </a:lnTo>
                <a:lnTo>
                  <a:pt x="53578" y="303610"/>
                </a:lnTo>
                <a:lnTo>
                  <a:pt x="62508" y="303610"/>
                </a:lnTo>
                <a:lnTo>
                  <a:pt x="62508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7" name="Freeform 10266"/>
          <p:cNvSpPr/>
          <p:nvPr/>
        </p:nvSpPr>
        <p:spPr bwMode="auto">
          <a:xfrm>
            <a:off x="3857625" y="5464969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8" name="Freeform 10267"/>
          <p:cNvSpPr/>
          <p:nvPr/>
        </p:nvSpPr>
        <p:spPr bwMode="auto">
          <a:xfrm>
            <a:off x="3687961" y="5286375"/>
            <a:ext cx="357188" cy="285751"/>
          </a:xfrm>
          <a:custGeom>
            <a:avLst/>
            <a:gdLst/>
            <a:ahLst/>
            <a:cxnLst/>
            <a:rect l="0" t="0" r="0" b="0"/>
            <a:pathLst>
              <a:path w="357188" h="285751">
                <a:moveTo>
                  <a:pt x="0" y="285750"/>
                </a:moveTo>
                <a:lnTo>
                  <a:pt x="0" y="285750"/>
                </a:lnTo>
                <a:lnTo>
                  <a:pt x="8930" y="285750"/>
                </a:lnTo>
                <a:lnTo>
                  <a:pt x="26789" y="276820"/>
                </a:lnTo>
                <a:lnTo>
                  <a:pt x="44648" y="267891"/>
                </a:lnTo>
                <a:lnTo>
                  <a:pt x="71437" y="250031"/>
                </a:lnTo>
                <a:lnTo>
                  <a:pt x="116086" y="223242"/>
                </a:lnTo>
                <a:lnTo>
                  <a:pt x="160734" y="196453"/>
                </a:lnTo>
                <a:lnTo>
                  <a:pt x="214312" y="169664"/>
                </a:lnTo>
                <a:lnTo>
                  <a:pt x="258961" y="133945"/>
                </a:lnTo>
                <a:lnTo>
                  <a:pt x="303609" y="107156"/>
                </a:lnTo>
                <a:lnTo>
                  <a:pt x="330398" y="80367"/>
                </a:lnTo>
                <a:lnTo>
                  <a:pt x="357187" y="62508"/>
                </a:lnTo>
                <a:lnTo>
                  <a:pt x="357187" y="44648"/>
                </a:lnTo>
                <a:lnTo>
                  <a:pt x="348258" y="26789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9" name="Freeform 10268"/>
          <p:cNvSpPr/>
          <p:nvPr/>
        </p:nvSpPr>
        <p:spPr bwMode="auto">
          <a:xfrm>
            <a:off x="3616523" y="5143500"/>
            <a:ext cx="232173" cy="133946"/>
          </a:xfrm>
          <a:custGeom>
            <a:avLst/>
            <a:gdLst/>
            <a:ahLst/>
            <a:cxnLst/>
            <a:rect l="0" t="0" r="0" b="0"/>
            <a:pathLst>
              <a:path w="232173" h="133946">
                <a:moveTo>
                  <a:pt x="0" y="133945"/>
                </a:moveTo>
                <a:lnTo>
                  <a:pt x="0" y="133945"/>
                </a:lnTo>
                <a:lnTo>
                  <a:pt x="8930" y="125016"/>
                </a:lnTo>
                <a:lnTo>
                  <a:pt x="26790" y="125016"/>
                </a:lnTo>
                <a:lnTo>
                  <a:pt x="44649" y="107156"/>
                </a:lnTo>
                <a:lnTo>
                  <a:pt x="62508" y="98227"/>
                </a:lnTo>
                <a:lnTo>
                  <a:pt x="89297" y="80367"/>
                </a:lnTo>
                <a:lnTo>
                  <a:pt x="125016" y="53578"/>
                </a:lnTo>
                <a:lnTo>
                  <a:pt x="151805" y="35719"/>
                </a:lnTo>
                <a:lnTo>
                  <a:pt x="187524" y="17859"/>
                </a:lnTo>
                <a:lnTo>
                  <a:pt x="20538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70" name="Freeform 10269"/>
          <p:cNvSpPr/>
          <p:nvPr/>
        </p:nvSpPr>
        <p:spPr bwMode="auto">
          <a:xfrm>
            <a:off x="3991570" y="4973836"/>
            <a:ext cx="285751" cy="392907"/>
          </a:xfrm>
          <a:custGeom>
            <a:avLst/>
            <a:gdLst/>
            <a:ahLst/>
            <a:cxnLst/>
            <a:rect l="0" t="0" r="0" b="0"/>
            <a:pathLst>
              <a:path w="285751" h="392907">
                <a:moveTo>
                  <a:pt x="0" y="142875"/>
                </a:move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17860" y="196453"/>
                </a:lnTo>
                <a:lnTo>
                  <a:pt x="35719" y="223242"/>
                </a:lnTo>
                <a:lnTo>
                  <a:pt x="44649" y="250031"/>
                </a:lnTo>
                <a:lnTo>
                  <a:pt x="44649" y="285750"/>
                </a:lnTo>
                <a:lnTo>
                  <a:pt x="53578" y="312539"/>
                </a:lnTo>
                <a:lnTo>
                  <a:pt x="44649" y="348258"/>
                </a:lnTo>
                <a:lnTo>
                  <a:pt x="44649" y="375047"/>
                </a:lnTo>
                <a:lnTo>
                  <a:pt x="35719" y="392906"/>
                </a:lnTo>
                <a:lnTo>
                  <a:pt x="35719" y="392906"/>
                </a:lnTo>
                <a:lnTo>
                  <a:pt x="26789" y="392906"/>
                </a:lnTo>
                <a:lnTo>
                  <a:pt x="17860" y="375047"/>
                </a:lnTo>
                <a:lnTo>
                  <a:pt x="8930" y="339328"/>
                </a:lnTo>
                <a:lnTo>
                  <a:pt x="8930" y="294680"/>
                </a:lnTo>
                <a:lnTo>
                  <a:pt x="8930" y="241102"/>
                </a:lnTo>
                <a:lnTo>
                  <a:pt x="17860" y="178594"/>
                </a:lnTo>
                <a:lnTo>
                  <a:pt x="35719" y="125016"/>
                </a:lnTo>
                <a:lnTo>
                  <a:pt x="53578" y="71437"/>
                </a:lnTo>
                <a:lnTo>
                  <a:pt x="80368" y="35719"/>
                </a:lnTo>
                <a:lnTo>
                  <a:pt x="107157" y="893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0735" y="35719"/>
                </a:lnTo>
                <a:lnTo>
                  <a:pt x="151805" y="62508"/>
                </a:lnTo>
                <a:lnTo>
                  <a:pt x="142875" y="89297"/>
                </a:lnTo>
                <a:lnTo>
                  <a:pt x="125016" y="116086"/>
                </a:lnTo>
                <a:lnTo>
                  <a:pt x="116086" y="142875"/>
                </a:lnTo>
                <a:lnTo>
                  <a:pt x="107157" y="160734"/>
                </a:lnTo>
                <a:lnTo>
                  <a:pt x="107157" y="169664"/>
                </a:lnTo>
                <a:lnTo>
                  <a:pt x="116086" y="187523"/>
                </a:lnTo>
                <a:lnTo>
                  <a:pt x="125016" y="196453"/>
                </a:lnTo>
                <a:lnTo>
                  <a:pt x="151805" y="214312"/>
                </a:lnTo>
                <a:lnTo>
                  <a:pt x="187524" y="232172"/>
                </a:lnTo>
                <a:lnTo>
                  <a:pt x="214313" y="241102"/>
                </a:lnTo>
                <a:lnTo>
                  <a:pt x="241102" y="250031"/>
                </a:lnTo>
                <a:lnTo>
                  <a:pt x="267891" y="250031"/>
                </a:lnTo>
                <a:lnTo>
                  <a:pt x="285750" y="250031"/>
                </a:lnTo>
                <a:lnTo>
                  <a:pt x="285750" y="241102"/>
                </a:lnTo>
                <a:lnTo>
                  <a:pt x="285750" y="223242"/>
                </a:lnTo>
                <a:lnTo>
                  <a:pt x="276821" y="196453"/>
                </a:lnTo>
                <a:lnTo>
                  <a:pt x="276821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71" name="Freeform 10270"/>
          <p:cNvSpPr/>
          <p:nvPr/>
        </p:nvSpPr>
        <p:spPr bwMode="auto">
          <a:xfrm>
            <a:off x="5456039" y="4598789"/>
            <a:ext cx="35720" cy="491134"/>
          </a:xfrm>
          <a:custGeom>
            <a:avLst/>
            <a:gdLst/>
            <a:ahLst/>
            <a:cxnLst/>
            <a:rect l="0" t="0" r="0" b="0"/>
            <a:pathLst>
              <a:path w="35720" h="491134">
                <a:moveTo>
                  <a:pt x="35719" y="8929"/>
                </a:move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53578"/>
                </a:lnTo>
                <a:lnTo>
                  <a:pt x="26789" y="98226"/>
                </a:lnTo>
                <a:lnTo>
                  <a:pt x="17859" y="160734"/>
                </a:lnTo>
                <a:lnTo>
                  <a:pt x="17859" y="232172"/>
                </a:lnTo>
                <a:lnTo>
                  <a:pt x="8930" y="303609"/>
                </a:lnTo>
                <a:lnTo>
                  <a:pt x="8930" y="375047"/>
                </a:lnTo>
                <a:lnTo>
                  <a:pt x="0" y="428625"/>
                </a:lnTo>
                <a:lnTo>
                  <a:pt x="0" y="464344"/>
                </a:lnTo>
                <a:lnTo>
                  <a:pt x="8930" y="482203"/>
                </a:lnTo>
                <a:lnTo>
                  <a:pt x="8930" y="491133"/>
                </a:lnTo>
                <a:lnTo>
                  <a:pt x="8930" y="49113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72" name="Freeform 1359871"/>
          <p:cNvSpPr/>
          <p:nvPr/>
        </p:nvSpPr>
        <p:spPr bwMode="auto">
          <a:xfrm>
            <a:off x="4938117" y="4777382"/>
            <a:ext cx="98228" cy="116088"/>
          </a:xfrm>
          <a:custGeom>
            <a:avLst/>
            <a:gdLst/>
            <a:ahLst/>
            <a:cxnLst/>
            <a:rect l="0" t="0" r="0" b="0"/>
            <a:pathLst>
              <a:path w="98228" h="116088">
                <a:moveTo>
                  <a:pt x="3571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7"/>
                </a:lnTo>
                <a:lnTo>
                  <a:pt x="26789" y="116087"/>
                </a:lnTo>
                <a:lnTo>
                  <a:pt x="44649" y="116087"/>
                </a:lnTo>
                <a:lnTo>
                  <a:pt x="62508" y="107157"/>
                </a:lnTo>
                <a:lnTo>
                  <a:pt x="71438" y="98227"/>
                </a:lnTo>
                <a:lnTo>
                  <a:pt x="89297" y="80368"/>
                </a:lnTo>
                <a:lnTo>
                  <a:pt x="98227" y="62508"/>
                </a:lnTo>
                <a:lnTo>
                  <a:pt x="98227" y="35719"/>
                </a:lnTo>
                <a:lnTo>
                  <a:pt x="98227" y="1786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17860"/>
                </a:lnTo>
                <a:lnTo>
                  <a:pt x="62508" y="35719"/>
                </a:lnTo>
                <a:lnTo>
                  <a:pt x="53578" y="44649"/>
                </a:lnTo>
                <a:lnTo>
                  <a:pt x="53578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73" name="Freeform 1359872"/>
          <p:cNvSpPr/>
          <p:nvPr/>
        </p:nvSpPr>
        <p:spPr bwMode="auto">
          <a:xfrm>
            <a:off x="5027414" y="4750593"/>
            <a:ext cx="151806" cy="285752"/>
          </a:xfrm>
          <a:custGeom>
            <a:avLst/>
            <a:gdLst/>
            <a:ahLst/>
            <a:cxnLst/>
            <a:rect l="0" t="0" r="0" b="0"/>
            <a:pathLst>
              <a:path w="151806" h="285752">
                <a:moveTo>
                  <a:pt x="26789" y="89297"/>
                </a:moveTo>
                <a:lnTo>
                  <a:pt x="26789" y="98227"/>
                </a:lnTo>
                <a:lnTo>
                  <a:pt x="26789" y="107157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78595"/>
                </a:lnTo>
                <a:lnTo>
                  <a:pt x="17859" y="205384"/>
                </a:lnTo>
                <a:lnTo>
                  <a:pt x="17859" y="232173"/>
                </a:lnTo>
                <a:lnTo>
                  <a:pt x="17859" y="258962"/>
                </a:lnTo>
                <a:lnTo>
                  <a:pt x="8930" y="276821"/>
                </a:lnTo>
                <a:lnTo>
                  <a:pt x="8930" y="285751"/>
                </a:lnTo>
                <a:lnTo>
                  <a:pt x="0" y="285751"/>
                </a:lnTo>
                <a:lnTo>
                  <a:pt x="0" y="267891"/>
                </a:lnTo>
                <a:lnTo>
                  <a:pt x="0" y="241102"/>
                </a:lnTo>
                <a:lnTo>
                  <a:pt x="0" y="205384"/>
                </a:lnTo>
                <a:lnTo>
                  <a:pt x="8930" y="160735"/>
                </a:lnTo>
                <a:lnTo>
                  <a:pt x="17859" y="116086"/>
                </a:lnTo>
                <a:lnTo>
                  <a:pt x="35719" y="71438"/>
                </a:lnTo>
                <a:lnTo>
                  <a:pt x="62508" y="35719"/>
                </a:lnTo>
                <a:lnTo>
                  <a:pt x="89297" y="17860"/>
                </a:lnTo>
                <a:lnTo>
                  <a:pt x="10715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26789"/>
                </a:lnTo>
                <a:lnTo>
                  <a:pt x="142875" y="44649"/>
                </a:lnTo>
                <a:lnTo>
                  <a:pt x="125016" y="71438"/>
                </a:lnTo>
                <a:lnTo>
                  <a:pt x="98227" y="98227"/>
                </a:lnTo>
                <a:lnTo>
                  <a:pt x="62508" y="125016"/>
                </a:lnTo>
                <a:lnTo>
                  <a:pt x="44649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74" name="Freeform 1359873"/>
          <p:cNvSpPr/>
          <p:nvPr/>
        </p:nvSpPr>
        <p:spPr bwMode="auto">
          <a:xfrm>
            <a:off x="5170289" y="4732734"/>
            <a:ext cx="44650" cy="187525"/>
          </a:xfrm>
          <a:custGeom>
            <a:avLst/>
            <a:gdLst/>
            <a:ahLst/>
            <a:cxnLst/>
            <a:rect l="0" t="0" r="0" b="0"/>
            <a:pathLst>
              <a:path w="44650" h="187525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17859" y="178594"/>
                </a:lnTo>
                <a:lnTo>
                  <a:pt x="26789" y="169664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76" name="Freeform 1359875"/>
          <p:cNvSpPr/>
          <p:nvPr/>
        </p:nvSpPr>
        <p:spPr bwMode="auto">
          <a:xfrm>
            <a:off x="5223867" y="4777382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0" y="62508"/>
                </a:moveTo>
                <a:lnTo>
                  <a:pt x="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17860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53579"/>
                </a:lnTo>
                <a:lnTo>
                  <a:pt x="44649" y="35719"/>
                </a:lnTo>
                <a:lnTo>
                  <a:pt x="44649" y="17860"/>
                </a:lnTo>
                <a:lnTo>
                  <a:pt x="4464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77" name="Freeform 1359876"/>
          <p:cNvSpPr/>
          <p:nvPr/>
        </p:nvSpPr>
        <p:spPr bwMode="auto">
          <a:xfrm>
            <a:off x="5295305" y="4732734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17859" y="893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25016"/>
                </a:lnTo>
                <a:lnTo>
                  <a:pt x="26789" y="116086"/>
                </a:lnTo>
                <a:lnTo>
                  <a:pt x="35718" y="107156"/>
                </a:lnTo>
                <a:lnTo>
                  <a:pt x="44648" y="89297"/>
                </a:lnTo>
                <a:lnTo>
                  <a:pt x="53578" y="71437"/>
                </a:lnTo>
                <a:lnTo>
                  <a:pt x="62508" y="44648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35719"/>
                </a:lnTo>
                <a:lnTo>
                  <a:pt x="53578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44648" y="125016"/>
                </a:lnTo>
                <a:lnTo>
                  <a:pt x="53578" y="142875"/>
                </a:lnTo>
                <a:lnTo>
                  <a:pt x="53578" y="151805"/>
                </a:lnTo>
                <a:lnTo>
                  <a:pt x="53578" y="151805"/>
                </a:lnTo>
                <a:lnTo>
                  <a:pt x="62508" y="151805"/>
                </a:lnTo>
                <a:lnTo>
                  <a:pt x="71437" y="133945"/>
                </a:lnTo>
                <a:lnTo>
                  <a:pt x="80367" y="125016"/>
                </a:lnTo>
                <a:lnTo>
                  <a:pt x="80367" y="98227"/>
                </a:lnTo>
                <a:lnTo>
                  <a:pt x="89297" y="89297"/>
                </a:lnTo>
                <a:lnTo>
                  <a:pt x="80367" y="80367"/>
                </a:lnTo>
                <a:lnTo>
                  <a:pt x="80367" y="80367"/>
                </a:lnTo>
                <a:lnTo>
                  <a:pt x="71437" y="98227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78" name="Freeform 1359877"/>
          <p:cNvSpPr/>
          <p:nvPr/>
        </p:nvSpPr>
        <p:spPr bwMode="auto">
          <a:xfrm>
            <a:off x="5072063" y="4277320"/>
            <a:ext cx="125016" cy="223243"/>
          </a:xfrm>
          <a:custGeom>
            <a:avLst/>
            <a:gdLst/>
            <a:ahLst/>
            <a:cxnLst/>
            <a:rect l="0" t="0" r="0" b="0"/>
            <a:pathLst>
              <a:path w="125016" h="223243">
                <a:moveTo>
                  <a:pt x="62507" y="0"/>
                </a:move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35718" y="44648"/>
                </a:lnTo>
                <a:lnTo>
                  <a:pt x="26789" y="80367"/>
                </a:lnTo>
                <a:lnTo>
                  <a:pt x="8929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17859" y="223242"/>
                </a:lnTo>
                <a:lnTo>
                  <a:pt x="44648" y="223242"/>
                </a:lnTo>
                <a:lnTo>
                  <a:pt x="62507" y="205383"/>
                </a:lnTo>
                <a:lnTo>
                  <a:pt x="89296" y="187523"/>
                </a:lnTo>
                <a:lnTo>
                  <a:pt x="107156" y="169664"/>
                </a:lnTo>
                <a:lnTo>
                  <a:pt x="116085" y="142875"/>
                </a:lnTo>
                <a:lnTo>
                  <a:pt x="125015" y="125016"/>
                </a:lnTo>
                <a:lnTo>
                  <a:pt x="116085" y="116086"/>
                </a:lnTo>
                <a:lnTo>
                  <a:pt x="98226" y="116086"/>
                </a:lnTo>
                <a:lnTo>
                  <a:pt x="71437" y="142875"/>
                </a:lnTo>
                <a:lnTo>
                  <a:pt x="44648" y="169664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79" name="Freeform 1359878"/>
          <p:cNvSpPr/>
          <p:nvPr/>
        </p:nvSpPr>
        <p:spPr bwMode="auto">
          <a:xfrm>
            <a:off x="5947172" y="4598789"/>
            <a:ext cx="71438" cy="535782"/>
          </a:xfrm>
          <a:custGeom>
            <a:avLst/>
            <a:gdLst/>
            <a:ahLst/>
            <a:cxnLst/>
            <a:rect l="0" t="0" r="0" b="0"/>
            <a:pathLst>
              <a:path w="71438" h="535782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62507"/>
                </a:lnTo>
                <a:lnTo>
                  <a:pt x="17859" y="107156"/>
                </a:lnTo>
                <a:lnTo>
                  <a:pt x="17859" y="169664"/>
                </a:lnTo>
                <a:lnTo>
                  <a:pt x="26789" y="232172"/>
                </a:lnTo>
                <a:lnTo>
                  <a:pt x="26789" y="312539"/>
                </a:lnTo>
                <a:lnTo>
                  <a:pt x="35719" y="383977"/>
                </a:lnTo>
                <a:lnTo>
                  <a:pt x="44648" y="437555"/>
                </a:lnTo>
                <a:lnTo>
                  <a:pt x="53578" y="491133"/>
                </a:lnTo>
                <a:lnTo>
                  <a:pt x="53578" y="517922"/>
                </a:lnTo>
                <a:lnTo>
                  <a:pt x="62508" y="535781"/>
                </a:lnTo>
                <a:lnTo>
                  <a:pt x="62508" y="535781"/>
                </a:lnTo>
                <a:lnTo>
                  <a:pt x="71437" y="526852"/>
                </a:lnTo>
                <a:lnTo>
                  <a:pt x="71437" y="500063"/>
                </a:lnTo>
                <a:lnTo>
                  <a:pt x="71437" y="5000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0" name="Freeform 1359879"/>
          <p:cNvSpPr/>
          <p:nvPr/>
        </p:nvSpPr>
        <p:spPr bwMode="auto">
          <a:xfrm>
            <a:off x="5589984" y="4741664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26789" y="10715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17860" y="142875"/>
                </a:lnTo>
                <a:lnTo>
                  <a:pt x="17860" y="133945"/>
                </a:lnTo>
                <a:lnTo>
                  <a:pt x="17860" y="116086"/>
                </a:lnTo>
                <a:lnTo>
                  <a:pt x="26789" y="98226"/>
                </a:lnTo>
                <a:lnTo>
                  <a:pt x="35719" y="71437"/>
                </a:lnTo>
                <a:lnTo>
                  <a:pt x="62508" y="44648"/>
                </a:lnTo>
                <a:lnTo>
                  <a:pt x="80368" y="26789"/>
                </a:lnTo>
                <a:lnTo>
                  <a:pt x="107157" y="17859"/>
                </a:lnTo>
                <a:lnTo>
                  <a:pt x="133946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1" name="Freeform 1359880"/>
          <p:cNvSpPr/>
          <p:nvPr/>
        </p:nvSpPr>
        <p:spPr bwMode="auto">
          <a:xfrm>
            <a:off x="5715000" y="4830961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44648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8" y="62508"/>
                </a:lnTo>
                <a:lnTo>
                  <a:pt x="62508" y="71437"/>
                </a:lnTo>
                <a:lnTo>
                  <a:pt x="62508" y="80367"/>
                </a:lnTo>
                <a:lnTo>
                  <a:pt x="53578" y="89297"/>
                </a:lnTo>
                <a:lnTo>
                  <a:pt x="35719" y="98227"/>
                </a:lnTo>
                <a:lnTo>
                  <a:pt x="17859" y="107156"/>
                </a:lnTo>
                <a:lnTo>
                  <a:pt x="893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2" name="Freeform 1359881"/>
          <p:cNvSpPr/>
          <p:nvPr/>
        </p:nvSpPr>
        <p:spPr bwMode="auto">
          <a:xfrm>
            <a:off x="6447234" y="4527351"/>
            <a:ext cx="17861" cy="544713"/>
          </a:xfrm>
          <a:custGeom>
            <a:avLst/>
            <a:gdLst/>
            <a:ahLst/>
            <a:cxnLst/>
            <a:rect l="0" t="0" r="0" b="0"/>
            <a:pathLst>
              <a:path w="17861" h="54471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07156"/>
                </a:lnTo>
                <a:lnTo>
                  <a:pt x="0" y="160735"/>
                </a:lnTo>
                <a:lnTo>
                  <a:pt x="0" y="223242"/>
                </a:lnTo>
                <a:lnTo>
                  <a:pt x="0" y="294680"/>
                </a:lnTo>
                <a:lnTo>
                  <a:pt x="8930" y="357188"/>
                </a:lnTo>
                <a:lnTo>
                  <a:pt x="8930" y="419696"/>
                </a:lnTo>
                <a:lnTo>
                  <a:pt x="8930" y="473274"/>
                </a:lnTo>
                <a:lnTo>
                  <a:pt x="8930" y="517922"/>
                </a:lnTo>
                <a:lnTo>
                  <a:pt x="8930" y="535782"/>
                </a:lnTo>
                <a:lnTo>
                  <a:pt x="17860" y="544712"/>
                </a:lnTo>
                <a:lnTo>
                  <a:pt x="17860" y="535782"/>
                </a:lnTo>
                <a:lnTo>
                  <a:pt x="17860" y="508993"/>
                </a:lnTo>
                <a:lnTo>
                  <a:pt x="17860" y="473274"/>
                </a:lnTo>
                <a:lnTo>
                  <a:pt x="17860" y="47327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3" name="Freeform 1359882"/>
          <p:cNvSpPr/>
          <p:nvPr/>
        </p:nvSpPr>
        <p:spPr bwMode="auto">
          <a:xfrm>
            <a:off x="6107906" y="4741664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26789" y="0"/>
                </a:moveTo>
                <a:lnTo>
                  <a:pt x="26789" y="8929"/>
                </a:lnTo>
                <a:lnTo>
                  <a:pt x="26789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05383"/>
                </a:lnTo>
                <a:lnTo>
                  <a:pt x="8930" y="178594"/>
                </a:lnTo>
                <a:lnTo>
                  <a:pt x="8930" y="151805"/>
                </a:lnTo>
                <a:lnTo>
                  <a:pt x="26789" y="116086"/>
                </a:lnTo>
                <a:lnTo>
                  <a:pt x="44649" y="80367"/>
                </a:lnTo>
                <a:lnTo>
                  <a:pt x="62508" y="44648"/>
                </a:lnTo>
                <a:lnTo>
                  <a:pt x="89297" y="26789"/>
                </a:lnTo>
                <a:lnTo>
                  <a:pt x="107157" y="8929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4" name="Freeform 1359883"/>
          <p:cNvSpPr/>
          <p:nvPr/>
        </p:nvSpPr>
        <p:spPr bwMode="auto">
          <a:xfrm>
            <a:off x="6232922" y="4857750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44648" y="0"/>
                </a:moveTo>
                <a:lnTo>
                  <a:pt x="3571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33945"/>
                </a:lnTo>
                <a:lnTo>
                  <a:pt x="35719" y="125016"/>
                </a:lnTo>
                <a:lnTo>
                  <a:pt x="53578" y="107156"/>
                </a:lnTo>
                <a:lnTo>
                  <a:pt x="62508" y="89297"/>
                </a:lnTo>
                <a:lnTo>
                  <a:pt x="71437" y="71438"/>
                </a:lnTo>
                <a:lnTo>
                  <a:pt x="71437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5" name="Freeform 1359884"/>
          <p:cNvSpPr/>
          <p:nvPr/>
        </p:nvSpPr>
        <p:spPr bwMode="auto">
          <a:xfrm>
            <a:off x="6197203" y="4848820"/>
            <a:ext cx="205384" cy="80369"/>
          </a:xfrm>
          <a:custGeom>
            <a:avLst/>
            <a:gdLst/>
            <a:ahLst/>
            <a:cxnLst/>
            <a:rect l="0" t="0" r="0" b="0"/>
            <a:pathLst>
              <a:path w="205384" h="80369">
                <a:moveTo>
                  <a:pt x="0" y="80368"/>
                </a:moveTo>
                <a:lnTo>
                  <a:pt x="8930" y="80368"/>
                </a:lnTo>
                <a:lnTo>
                  <a:pt x="35719" y="71438"/>
                </a:lnTo>
                <a:lnTo>
                  <a:pt x="71438" y="62508"/>
                </a:lnTo>
                <a:lnTo>
                  <a:pt x="107156" y="53578"/>
                </a:lnTo>
                <a:lnTo>
                  <a:pt x="151805" y="35719"/>
                </a:lnTo>
                <a:lnTo>
                  <a:pt x="178594" y="1785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6" name="Freeform 1359885"/>
          <p:cNvSpPr/>
          <p:nvPr/>
        </p:nvSpPr>
        <p:spPr bwMode="auto">
          <a:xfrm>
            <a:off x="7000875" y="4491632"/>
            <a:ext cx="62509" cy="607221"/>
          </a:xfrm>
          <a:custGeom>
            <a:avLst/>
            <a:gdLst/>
            <a:ahLst/>
            <a:cxnLst/>
            <a:rect l="0" t="0" r="0" b="0"/>
            <a:pathLst>
              <a:path w="62509" h="60722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107157"/>
                </a:lnTo>
                <a:lnTo>
                  <a:pt x="0" y="169664"/>
                </a:lnTo>
                <a:lnTo>
                  <a:pt x="0" y="232172"/>
                </a:lnTo>
                <a:lnTo>
                  <a:pt x="0" y="312539"/>
                </a:lnTo>
                <a:lnTo>
                  <a:pt x="8930" y="392907"/>
                </a:lnTo>
                <a:lnTo>
                  <a:pt x="26789" y="464345"/>
                </a:lnTo>
                <a:lnTo>
                  <a:pt x="35719" y="526852"/>
                </a:lnTo>
                <a:lnTo>
                  <a:pt x="53578" y="571501"/>
                </a:lnTo>
                <a:lnTo>
                  <a:pt x="62508" y="598290"/>
                </a:lnTo>
                <a:lnTo>
                  <a:pt x="62508" y="607220"/>
                </a:lnTo>
                <a:lnTo>
                  <a:pt x="62508" y="598290"/>
                </a:lnTo>
                <a:lnTo>
                  <a:pt x="62508" y="571501"/>
                </a:lnTo>
                <a:lnTo>
                  <a:pt x="62508" y="5715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7" name="Freeform 1359886"/>
          <p:cNvSpPr/>
          <p:nvPr/>
        </p:nvSpPr>
        <p:spPr bwMode="auto">
          <a:xfrm>
            <a:off x="6563320" y="4688086"/>
            <a:ext cx="187525" cy="187524"/>
          </a:xfrm>
          <a:custGeom>
            <a:avLst/>
            <a:gdLst/>
            <a:ahLst/>
            <a:cxnLst/>
            <a:rect l="0" t="0" r="0" b="0"/>
            <a:pathLst>
              <a:path w="187525" h="187524">
                <a:moveTo>
                  <a:pt x="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98226"/>
                </a:lnTo>
                <a:lnTo>
                  <a:pt x="53578" y="125015"/>
                </a:lnTo>
                <a:lnTo>
                  <a:pt x="53578" y="151804"/>
                </a:lnTo>
                <a:lnTo>
                  <a:pt x="53578" y="169664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8" y="169664"/>
                </a:lnTo>
                <a:lnTo>
                  <a:pt x="71438" y="142875"/>
                </a:lnTo>
                <a:lnTo>
                  <a:pt x="80368" y="107156"/>
                </a:lnTo>
                <a:lnTo>
                  <a:pt x="98227" y="62507"/>
                </a:lnTo>
                <a:lnTo>
                  <a:pt x="125016" y="35718"/>
                </a:lnTo>
                <a:lnTo>
                  <a:pt x="142875" y="8929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8" name="Freeform 1359887"/>
          <p:cNvSpPr/>
          <p:nvPr/>
        </p:nvSpPr>
        <p:spPr bwMode="auto">
          <a:xfrm>
            <a:off x="6679406" y="4705945"/>
            <a:ext cx="133947" cy="223244"/>
          </a:xfrm>
          <a:custGeom>
            <a:avLst/>
            <a:gdLst/>
            <a:ahLst/>
            <a:cxnLst/>
            <a:rect l="0" t="0" r="0" b="0"/>
            <a:pathLst>
              <a:path w="133947" h="223244">
                <a:moveTo>
                  <a:pt x="35719" y="151805"/>
                </a:moveTo>
                <a:lnTo>
                  <a:pt x="35719" y="15180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60" y="116086"/>
                </a:lnTo>
                <a:lnTo>
                  <a:pt x="17860" y="12501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3"/>
                </a:lnTo>
                <a:lnTo>
                  <a:pt x="8930" y="223243"/>
                </a:lnTo>
                <a:lnTo>
                  <a:pt x="17860" y="214313"/>
                </a:lnTo>
                <a:lnTo>
                  <a:pt x="26789" y="196453"/>
                </a:lnTo>
                <a:lnTo>
                  <a:pt x="44649" y="178594"/>
                </a:lnTo>
                <a:lnTo>
                  <a:pt x="53578" y="160734"/>
                </a:lnTo>
                <a:lnTo>
                  <a:pt x="62508" y="133945"/>
                </a:lnTo>
                <a:lnTo>
                  <a:pt x="80367" y="98226"/>
                </a:lnTo>
                <a:lnTo>
                  <a:pt x="89297" y="62508"/>
                </a:lnTo>
                <a:lnTo>
                  <a:pt x="98227" y="35719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8930"/>
                </a:lnTo>
                <a:lnTo>
                  <a:pt x="98227" y="26789"/>
                </a:lnTo>
                <a:lnTo>
                  <a:pt x="89297" y="53578"/>
                </a:lnTo>
                <a:lnTo>
                  <a:pt x="89297" y="89297"/>
                </a:lnTo>
                <a:lnTo>
                  <a:pt x="80367" y="125016"/>
                </a:lnTo>
                <a:lnTo>
                  <a:pt x="80367" y="151805"/>
                </a:lnTo>
                <a:lnTo>
                  <a:pt x="89297" y="169664"/>
                </a:lnTo>
                <a:lnTo>
                  <a:pt x="107157" y="187524"/>
                </a:lnTo>
                <a:lnTo>
                  <a:pt x="133946" y="196453"/>
                </a:lnTo>
                <a:lnTo>
                  <a:pt x="133946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89" name="Freeform 1359888"/>
          <p:cNvSpPr/>
          <p:nvPr/>
        </p:nvSpPr>
        <p:spPr bwMode="auto">
          <a:xfrm>
            <a:off x="7233047" y="4804171"/>
            <a:ext cx="17860" cy="26791"/>
          </a:xfrm>
          <a:custGeom>
            <a:avLst/>
            <a:gdLst/>
            <a:ahLst/>
            <a:cxnLst/>
            <a:rect l="0" t="0" r="0" b="0"/>
            <a:pathLst>
              <a:path w="17860" h="26791">
                <a:moveTo>
                  <a:pt x="17859" y="26790"/>
                </a:moveTo>
                <a:lnTo>
                  <a:pt x="17859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0" name="Freeform 1359889"/>
          <p:cNvSpPr/>
          <p:nvPr/>
        </p:nvSpPr>
        <p:spPr bwMode="auto">
          <a:xfrm>
            <a:off x="7420570" y="4822031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1" name="Freeform 1359890"/>
          <p:cNvSpPr/>
          <p:nvPr/>
        </p:nvSpPr>
        <p:spPr bwMode="auto">
          <a:xfrm>
            <a:off x="7625953" y="4839890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8930"/>
                </a:moveTo>
                <a:lnTo>
                  <a:pt x="0" y="8930"/>
                </a:lnTo>
                <a:lnTo>
                  <a:pt x="17860" y="17860"/>
                </a:lnTo>
                <a:lnTo>
                  <a:pt x="35719" y="26789"/>
                </a:lnTo>
                <a:lnTo>
                  <a:pt x="53578" y="35719"/>
                </a:lnTo>
                <a:lnTo>
                  <a:pt x="71438" y="26789"/>
                </a:lnTo>
                <a:lnTo>
                  <a:pt x="98227" y="1786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2" name="Freeform 1359891"/>
          <p:cNvSpPr/>
          <p:nvPr/>
        </p:nvSpPr>
        <p:spPr bwMode="auto">
          <a:xfrm>
            <a:off x="5634633" y="4286250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35719" y="8929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17859" y="53578"/>
                </a:lnTo>
                <a:lnTo>
                  <a:pt x="8930" y="98226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2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26789" y="214312"/>
                </a:lnTo>
                <a:lnTo>
                  <a:pt x="35719" y="196453"/>
                </a:lnTo>
                <a:lnTo>
                  <a:pt x="44648" y="169664"/>
                </a:lnTo>
                <a:lnTo>
                  <a:pt x="53578" y="142875"/>
                </a:lnTo>
                <a:lnTo>
                  <a:pt x="62508" y="125015"/>
                </a:lnTo>
                <a:lnTo>
                  <a:pt x="62508" y="107156"/>
                </a:lnTo>
                <a:lnTo>
                  <a:pt x="62508" y="107156"/>
                </a:lnTo>
                <a:lnTo>
                  <a:pt x="53578" y="125015"/>
                </a:lnTo>
                <a:lnTo>
                  <a:pt x="44648" y="142875"/>
                </a:lnTo>
                <a:lnTo>
                  <a:pt x="44648" y="169664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3" name="Freeform 1359892"/>
          <p:cNvSpPr/>
          <p:nvPr/>
        </p:nvSpPr>
        <p:spPr bwMode="auto">
          <a:xfrm>
            <a:off x="6090047" y="4223742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116086"/>
                </a:lnTo>
                <a:lnTo>
                  <a:pt x="0" y="15180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26789" y="223242"/>
                </a:lnTo>
                <a:lnTo>
                  <a:pt x="44648" y="214312"/>
                </a:lnTo>
                <a:lnTo>
                  <a:pt x="71437" y="187523"/>
                </a:lnTo>
                <a:lnTo>
                  <a:pt x="98226" y="160734"/>
                </a:lnTo>
                <a:lnTo>
                  <a:pt x="125016" y="133945"/>
                </a:lnTo>
                <a:lnTo>
                  <a:pt x="142875" y="116086"/>
                </a:lnTo>
                <a:lnTo>
                  <a:pt x="142875" y="98226"/>
                </a:lnTo>
                <a:lnTo>
                  <a:pt x="133945" y="98226"/>
                </a:lnTo>
                <a:lnTo>
                  <a:pt x="116086" y="116086"/>
                </a:lnTo>
                <a:lnTo>
                  <a:pt x="98226" y="125015"/>
                </a:lnTo>
                <a:lnTo>
                  <a:pt x="80367" y="142875"/>
                </a:lnTo>
                <a:lnTo>
                  <a:pt x="71437" y="160734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4" name="Freeform 1359893"/>
          <p:cNvSpPr/>
          <p:nvPr/>
        </p:nvSpPr>
        <p:spPr bwMode="auto">
          <a:xfrm>
            <a:off x="5607844" y="4179093"/>
            <a:ext cx="133946" cy="80369"/>
          </a:xfrm>
          <a:custGeom>
            <a:avLst/>
            <a:gdLst/>
            <a:ahLst/>
            <a:cxnLst/>
            <a:rect l="0" t="0" r="0" b="0"/>
            <a:pathLst>
              <a:path w="133946" h="80369">
                <a:moveTo>
                  <a:pt x="8929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8" y="53578"/>
                </a:lnTo>
                <a:lnTo>
                  <a:pt x="80367" y="44649"/>
                </a:lnTo>
                <a:lnTo>
                  <a:pt x="98226" y="35719"/>
                </a:lnTo>
                <a:lnTo>
                  <a:pt x="107156" y="26789"/>
                </a:lnTo>
                <a:lnTo>
                  <a:pt x="125015" y="1786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5" name="Freeform 1359894"/>
          <p:cNvSpPr/>
          <p:nvPr/>
        </p:nvSpPr>
        <p:spPr bwMode="auto">
          <a:xfrm>
            <a:off x="5536406" y="4241601"/>
            <a:ext cx="178595" cy="303611"/>
          </a:xfrm>
          <a:custGeom>
            <a:avLst/>
            <a:gdLst/>
            <a:ahLst/>
            <a:cxnLst/>
            <a:rect l="0" t="0" r="0" b="0"/>
            <a:pathLst>
              <a:path w="178595" h="303611">
                <a:moveTo>
                  <a:pt x="89297" y="17860"/>
                </a:moveTo>
                <a:lnTo>
                  <a:pt x="8929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35719"/>
                </a:lnTo>
                <a:lnTo>
                  <a:pt x="71438" y="53578"/>
                </a:lnTo>
                <a:lnTo>
                  <a:pt x="62508" y="80367"/>
                </a:lnTo>
                <a:lnTo>
                  <a:pt x="53578" y="116086"/>
                </a:lnTo>
                <a:lnTo>
                  <a:pt x="53578" y="142875"/>
                </a:lnTo>
                <a:lnTo>
                  <a:pt x="44649" y="169664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44649" y="187524"/>
                </a:lnTo>
                <a:lnTo>
                  <a:pt x="53578" y="178594"/>
                </a:lnTo>
                <a:lnTo>
                  <a:pt x="71438" y="169664"/>
                </a:lnTo>
                <a:lnTo>
                  <a:pt x="98227" y="151805"/>
                </a:lnTo>
                <a:lnTo>
                  <a:pt x="125016" y="151805"/>
                </a:lnTo>
                <a:lnTo>
                  <a:pt x="142875" y="142875"/>
                </a:lnTo>
                <a:lnTo>
                  <a:pt x="160735" y="142875"/>
                </a:lnTo>
                <a:lnTo>
                  <a:pt x="169664" y="151805"/>
                </a:lnTo>
                <a:lnTo>
                  <a:pt x="178594" y="151805"/>
                </a:lnTo>
                <a:lnTo>
                  <a:pt x="169664" y="169664"/>
                </a:lnTo>
                <a:lnTo>
                  <a:pt x="142875" y="178594"/>
                </a:lnTo>
                <a:lnTo>
                  <a:pt x="116086" y="205383"/>
                </a:lnTo>
                <a:lnTo>
                  <a:pt x="80367" y="223242"/>
                </a:lnTo>
                <a:lnTo>
                  <a:pt x="44649" y="250031"/>
                </a:lnTo>
                <a:lnTo>
                  <a:pt x="17860" y="27682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6" name="Freeform 1359895"/>
          <p:cNvSpPr/>
          <p:nvPr/>
        </p:nvSpPr>
        <p:spPr bwMode="auto">
          <a:xfrm>
            <a:off x="6063258" y="4098726"/>
            <a:ext cx="267891" cy="89298"/>
          </a:xfrm>
          <a:custGeom>
            <a:avLst/>
            <a:gdLst/>
            <a:ahLst/>
            <a:cxnLst/>
            <a:rect l="0" t="0" r="0" b="0"/>
            <a:pathLst>
              <a:path w="267891" h="89298">
                <a:moveTo>
                  <a:pt x="17859" y="80367"/>
                </a:moveTo>
                <a:lnTo>
                  <a:pt x="17859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80367" y="80367"/>
                </a:lnTo>
                <a:lnTo>
                  <a:pt x="116086" y="62508"/>
                </a:lnTo>
                <a:lnTo>
                  <a:pt x="160734" y="53578"/>
                </a:lnTo>
                <a:lnTo>
                  <a:pt x="196453" y="35719"/>
                </a:lnTo>
                <a:lnTo>
                  <a:pt x="232172" y="26789"/>
                </a:lnTo>
                <a:lnTo>
                  <a:pt x="250031" y="8930"/>
                </a:lnTo>
                <a:lnTo>
                  <a:pt x="267890" y="0"/>
                </a:lnTo>
                <a:lnTo>
                  <a:pt x="267890" y="0"/>
                </a:lnTo>
                <a:lnTo>
                  <a:pt x="258961" y="0"/>
                </a:lnTo>
                <a:lnTo>
                  <a:pt x="250031" y="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7" name="Freeform 1359896"/>
          <p:cNvSpPr/>
          <p:nvPr/>
        </p:nvSpPr>
        <p:spPr bwMode="auto">
          <a:xfrm>
            <a:off x="6054328" y="4161234"/>
            <a:ext cx="214314" cy="330399"/>
          </a:xfrm>
          <a:custGeom>
            <a:avLst/>
            <a:gdLst/>
            <a:ahLst/>
            <a:cxnLst/>
            <a:rect l="0" t="0" r="0" b="0"/>
            <a:pathLst>
              <a:path w="214314" h="330399">
                <a:moveTo>
                  <a:pt x="9822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62508" y="35719"/>
                </a:lnTo>
                <a:lnTo>
                  <a:pt x="53578" y="62508"/>
                </a:lnTo>
                <a:lnTo>
                  <a:pt x="44649" y="89297"/>
                </a:lnTo>
                <a:lnTo>
                  <a:pt x="3571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17860" y="20538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23242"/>
                </a:lnTo>
                <a:lnTo>
                  <a:pt x="26789" y="214312"/>
                </a:lnTo>
                <a:lnTo>
                  <a:pt x="44649" y="205383"/>
                </a:lnTo>
                <a:lnTo>
                  <a:pt x="71438" y="187523"/>
                </a:lnTo>
                <a:lnTo>
                  <a:pt x="98227" y="169664"/>
                </a:lnTo>
                <a:lnTo>
                  <a:pt x="133945" y="151805"/>
                </a:lnTo>
                <a:lnTo>
                  <a:pt x="169664" y="142875"/>
                </a:lnTo>
                <a:lnTo>
                  <a:pt x="196453" y="142875"/>
                </a:lnTo>
                <a:lnTo>
                  <a:pt x="214313" y="151805"/>
                </a:lnTo>
                <a:lnTo>
                  <a:pt x="214313" y="160734"/>
                </a:lnTo>
                <a:lnTo>
                  <a:pt x="205383" y="187523"/>
                </a:lnTo>
                <a:lnTo>
                  <a:pt x="178594" y="214312"/>
                </a:lnTo>
                <a:lnTo>
                  <a:pt x="133945" y="241102"/>
                </a:lnTo>
                <a:lnTo>
                  <a:pt x="89297" y="276820"/>
                </a:lnTo>
                <a:lnTo>
                  <a:pt x="44649" y="294680"/>
                </a:lnTo>
                <a:lnTo>
                  <a:pt x="17860" y="312539"/>
                </a:lnTo>
                <a:lnTo>
                  <a:pt x="0" y="330398"/>
                </a:lnTo>
                <a:lnTo>
                  <a:pt x="8930" y="330398"/>
                </a:lnTo>
                <a:lnTo>
                  <a:pt x="8930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8" name="Freeform 1359897"/>
          <p:cNvSpPr/>
          <p:nvPr/>
        </p:nvSpPr>
        <p:spPr bwMode="auto">
          <a:xfrm>
            <a:off x="5518547" y="5143500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6073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899" name="Freeform 1359898"/>
          <p:cNvSpPr/>
          <p:nvPr/>
        </p:nvSpPr>
        <p:spPr bwMode="auto">
          <a:xfrm>
            <a:off x="5634633" y="5170289"/>
            <a:ext cx="17860" cy="214314"/>
          </a:xfrm>
          <a:custGeom>
            <a:avLst/>
            <a:gdLst/>
            <a:ahLst/>
            <a:cxnLst/>
            <a:rect l="0" t="0" r="0" b="0"/>
            <a:pathLst>
              <a:path w="17860" h="214314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0" name="Freeform 1359899"/>
          <p:cNvSpPr/>
          <p:nvPr/>
        </p:nvSpPr>
        <p:spPr bwMode="auto">
          <a:xfrm>
            <a:off x="5759648" y="5143500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60734"/>
                </a:lnTo>
                <a:lnTo>
                  <a:pt x="17860" y="196453"/>
                </a:lnTo>
                <a:lnTo>
                  <a:pt x="17860" y="223242"/>
                </a:lnTo>
                <a:lnTo>
                  <a:pt x="17860" y="241102"/>
                </a:lnTo>
                <a:lnTo>
                  <a:pt x="26790" y="250031"/>
                </a:lnTo>
                <a:lnTo>
                  <a:pt x="26790" y="241102"/>
                </a:lnTo>
                <a:lnTo>
                  <a:pt x="35719" y="214313"/>
                </a:lnTo>
                <a:lnTo>
                  <a:pt x="35719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1" name="Freeform 1359900"/>
          <p:cNvSpPr/>
          <p:nvPr/>
        </p:nvSpPr>
        <p:spPr bwMode="auto">
          <a:xfrm>
            <a:off x="5840016" y="5134570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0" y="196453"/>
                </a:lnTo>
                <a:lnTo>
                  <a:pt x="8929" y="232172"/>
                </a:lnTo>
                <a:lnTo>
                  <a:pt x="8929" y="250032"/>
                </a:lnTo>
                <a:lnTo>
                  <a:pt x="8929" y="267891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2" name="Freeform 1359901"/>
          <p:cNvSpPr/>
          <p:nvPr/>
        </p:nvSpPr>
        <p:spPr bwMode="auto">
          <a:xfrm>
            <a:off x="5902523" y="5152430"/>
            <a:ext cx="8931" cy="330399"/>
          </a:xfrm>
          <a:custGeom>
            <a:avLst/>
            <a:gdLst/>
            <a:ahLst/>
            <a:cxnLst/>
            <a:rect l="0" t="0" r="0" b="0"/>
            <a:pathLst>
              <a:path w="8931" h="33039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42875"/>
                </a:lnTo>
                <a:lnTo>
                  <a:pt x="0" y="187523"/>
                </a:lnTo>
                <a:lnTo>
                  <a:pt x="0" y="232172"/>
                </a:lnTo>
                <a:lnTo>
                  <a:pt x="0" y="267890"/>
                </a:lnTo>
                <a:lnTo>
                  <a:pt x="0" y="303609"/>
                </a:lnTo>
                <a:lnTo>
                  <a:pt x="0" y="321468"/>
                </a:lnTo>
                <a:lnTo>
                  <a:pt x="8930" y="330398"/>
                </a:lnTo>
                <a:lnTo>
                  <a:pt x="8930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3" name="Freeform 1359902"/>
          <p:cNvSpPr/>
          <p:nvPr/>
        </p:nvSpPr>
        <p:spPr bwMode="auto">
          <a:xfrm>
            <a:off x="5304234" y="5456039"/>
            <a:ext cx="151806" cy="196453"/>
          </a:xfrm>
          <a:custGeom>
            <a:avLst/>
            <a:gdLst/>
            <a:ahLst/>
            <a:cxnLst/>
            <a:rect l="0" t="0" r="0" b="0"/>
            <a:pathLst>
              <a:path w="151806" h="196453">
                <a:moveTo>
                  <a:pt x="151805" y="26789"/>
                </a:moveTo>
                <a:lnTo>
                  <a:pt x="15180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33946" y="2678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17859"/>
                </a:lnTo>
                <a:lnTo>
                  <a:pt x="53579" y="26789"/>
                </a:lnTo>
                <a:lnTo>
                  <a:pt x="35719" y="44649"/>
                </a:lnTo>
                <a:lnTo>
                  <a:pt x="35719" y="5357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9" y="89297"/>
                </a:lnTo>
                <a:lnTo>
                  <a:pt x="62508" y="89297"/>
                </a:lnTo>
                <a:lnTo>
                  <a:pt x="80368" y="98227"/>
                </a:lnTo>
                <a:lnTo>
                  <a:pt x="98227" y="10715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25016" y="142874"/>
                </a:lnTo>
                <a:lnTo>
                  <a:pt x="116086" y="151804"/>
                </a:lnTo>
                <a:lnTo>
                  <a:pt x="107157" y="169663"/>
                </a:lnTo>
                <a:lnTo>
                  <a:pt x="80368" y="178593"/>
                </a:lnTo>
                <a:lnTo>
                  <a:pt x="62508" y="187523"/>
                </a:lnTo>
                <a:lnTo>
                  <a:pt x="44649" y="196452"/>
                </a:lnTo>
                <a:lnTo>
                  <a:pt x="26789" y="196452"/>
                </a:lnTo>
                <a:lnTo>
                  <a:pt x="8930" y="196452"/>
                </a:lnTo>
                <a:lnTo>
                  <a:pt x="0" y="187523"/>
                </a:lnTo>
                <a:lnTo>
                  <a:pt x="0" y="178593"/>
                </a:lnTo>
                <a:lnTo>
                  <a:pt x="0" y="178593"/>
                </a:lnTo>
                <a:lnTo>
                  <a:pt x="8930" y="169663"/>
                </a:lnTo>
                <a:lnTo>
                  <a:pt x="17860" y="169663"/>
                </a:lnTo>
                <a:lnTo>
                  <a:pt x="17860" y="1696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4" name="Freeform 1359903"/>
          <p:cNvSpPr/>
          <p:nvPr/>
        </p:nvSpPr>
        <p:spPr bwMode="auto">
          <a:xfrm>
            <a:off x="5438180" y="5572125"/>
            <a:ext cx="89298" cy="89297"/>
          </a:xfrm>
          <a:custGeom>
            <a:avLst/>
            <a:gdLst/>
            <a:ahLst/>
            <a:cxnLst/>
            <a:rect l="0" t="0" r="0" b="0"/>
            <a:pathLst>
              <a:path w="89298" h="89297">
                <a:moveTo>
                  <a:pt x="17859" y="0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8"/>
                </a:lnTo>
                <a:lnTo>
                  <a:pt x="8929" y="35718"/>
                </a:lnTo>
                <a:lnTo>
                  <a:pt x="0" y="53577"/>
                </a:lnTo>
                <a:lnTo>
                  <a:pt x="0" y="62507"/>
                </a:lnTo>
                <a:lnTo>
                  <a:pt x="8929" y="80366"/>
                </a:lnTo>
                <a:lnTo>
                  <a:pt x="8929" y="89296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8" y="89296"/>
                </a:lnTo>
                <a:lnTo>
                  <a:pt x="44648" y="80366"/>
                </a:lnTo>
                <a:lnTo>
                  <a:pt x="62508" y="62507"/>
                </a:lnTo>
                <a:lnTo>
                  <a:pt x="71437" y="53577"/>
                </a:lnTo>
                <a:lnTo>
                  <a:pt x="80367" y="35718"/>
                </a:lnTo>
                <a:lnTo>
                  <a:pt x="89297" y="26788"/>
                </a:lnTo>
                <a:lnTo>
                  <a:pt x="89297" y="267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5" name="Freeform 1359904"/>
          <p:cNvSpPr/>
          <p:nvPr/>
        </p:nvSpPr>
        <p:spPr bwMode="auto">
          <a:xfrm>
            <a:off x="5482828" y="5536406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5"/>
                </a:lnTo>
                <a:lnTo>
                  <a:pt x="0" y="142874"/>
                </a:lnTo>
                <a:lnTo>
                  <a:pt x="0" y="169664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6" name="Freeform 1359905"/>
          <p:cNvSpPr/>
          <p:nvPr/>
        </p:nvSpPr>
        <p:spPr bwMode="auto">
          <a:xfrm>
            <a:off x="5759648" y="5500688"/>
            <a:ext cx="133947" cy="187523"/>
          </a:xfrm>
          <a:custGeom>
            <a:avLst/>
            <a:gdLst/>
            <a:ahLst/>
            <a:cxnLst/>
            <a:rect l="0" t="0" r="0" b="0"/>
            <a:pathLst>
              <a:path w="133947" h="187523">
                <a:moveTo>
                  <a:pt x="133946" y="0"/>
                </a:move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17859"/>
                </a:lnTo>
                <a:lnTo>
                  <a:pt x="62508" y="26789"/>
                </a:lnTo>
                <a:lnTo>
                  <a:pt x="44649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7"/>
                </a:lnTo>
                <a:lnTo>
                  <a:pt x="44649" y="71437"/>
                </a:lnTo>
                <a:lnTo>
                  <a:pt x="53579" y="71437"/>
                </a:lnTo>
                <a:lnTo>
                  <a:pt x="71438" y="71437"/>
                </a:lnTo>
                <a:lnTo>
                  <a:pt x="80368" y="71437"/>
                </a:lnTo>
                <a:lnTo>
                  <a:pt x="89297" y="71437"/>
                </a:lnTo>
                <a:lnTo>
                  <a:pt x="98227" y="80366"/>
                </a:lnTo>
                <a:lnTo>
                  <a:pt x="98227" y="89296"/>
                </a:lnTo>
                <a:lnTo>
                  <a:pt x="98227" y="107155"/>
                </a:lnTo>
                <a:lnTo>
                  <a:pt x="98227" y="116085"/>
                </a:lnTo>
                <a:lnTo>
                  <a:pt x="80368" y="133944"/>
                </a:lnTo>
                <a:lnTo>
                  <a:pt x="71438" y="151803"/>
                </a:lnTo>
                <a:lnTo>
                  <a:pt x="44649" y="169663"/>
                </a:lnTo>
                <a:lnTo>
                  <a:pt x="26790" y="178592"/>
                </a:lnTo>
                <a:lnTo>
                  <a:pt x="17860" y="187522"/>
                </a:lnTo>
                <a:lnTo>
                  <a:pt x="8930" y="187522"/>
                </a:lnTo>
                <a:lnTo>
                  <a:pt x="0" y="187522"/>
                </a:lnTo>
                <a:lnTo>
                  <a:pt x="0" y="187522"/>
                </a:lnTo>
                <a:lnTo>
                  <a:pt x="0" y="178592"/>
                </a:lnTo>
                <a:lnTo>
                  <a:pt x="8930" y="169663"/>
                </a:lnTo>
                <a:lnTo>
                  <a:pt x="17860" y="151803"/>
                </a:lnTo>
                <a:lnTo>
                  <a:pt x="17860" y="15180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7" name="Freeform 1359906"/>
          <p:cNvSpPr/>
          <p:nvPr/>
        </p:nvSpPr>
        <p:spPr bwMode="auto">
          <a:xfrm>
            <a:off x="5866805" y="5581054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8" y="80367"/>
                </a:lnTo>
                <a:lnTo>
                  <a:pt x="53578" y="62508"/>
                </a:lnTo>
                <a:lnTo>
                  <a:pt x="62508" y="44648"/>
                </a:lnTo>
                <a:lnTo>
                  <a:pt x="62508" y="35719"/>
                </a:lnTo>
                <a:lnTo>
                  <a:pt x="53578" y="26789"/>
                </a:lnTo>
                <a:lnTo>
                  <a:pt x="44648" y="17859"/>
                </a:lnTo>
                <a:lnTo>
                  <a:pt x="35718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8" name="Freeform 1359907"/>
          <p:cNvSpPr/>
          <p:nvPr/>
        </p:nvSpPr>
        <p:spPr bwMode="auto">
          <a:xfrm>
            <a:off x="2464594" y="2589609"/>
            <a:ext cx="44649" cy="178595"/>
          </a:xfrm>
          <a:custGeom>
            <a:avLst/>
            <a:gdLst/>
            <a:ahLst/>
            <a:cxnLst/>
            <a:rect l="0" t="0" r="0" b="0"/>
            <a:pathLst>
              <a:path w="44649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8929" y="107157"/>
                </a:lnTo>
                <a:lnTo>
                  <a:pt x="8929" y="133946"/>
                </a:lnTo>
                <a:lnTo>
                  <a:pt x="8929" y="151805"/>
                </a:lnTo>
                <a:lnTo>
                  <a:pt x="17859" y="169664"/>
                </a:lnTo>
                <a:lnTo>
                  <a:pt x="26789" y="178594"/>
                </a:lnTo>
                <a:lnTo>
                  <a:pt x="26789" y="169664"/>
                </a:lnTo>
                <a:lnTo>
                  <a:pt x="35719" y="151805"/>
                </a:lnTo>
                <a:lnTo>
                  <a:pt x="44648" y="125016"/>
                </a:lnTo>
                <a:lnTo>
                  <a:pt x="44648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09" name="Freeform 1359908"/>
          <p:cNvSpPr/>
          <p:nvPr/>
        </p:nvSpPr>
        <p:spPr bwMode="auto">
          <a:xfrm>
            <a:off x="2580680" y="2607469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17859" y="0"/>
                </a:moveTo>
                <a:lnTo>
                  <a:pt x="17859" y="17859"/>
                </a:lnTo>
                <a:lnTo>
                  <a:pt x="8929" y="35719"/>
                </a:lnTo>
                <a:lnTo>
                  <a:pt x="8929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17859" y="169664"/>
                </a:lnTo>
                <a:lnTo>
                  <a:pt x="35718" y="169664"/>
                </a:lnTo>
                <a:lnTo>
                  <a:pt x="53578" y="160734"/>
                </a:lnTo>
                <a:lnTo>
                  <a:pt x="71437" y="142875"/>
                </a:lnTo>
                <a:lnTo>
                  <a:pt x="80367" y="125015"/>
                </a:lnTo>
                <a:lnTo>
                  <a:pt x="89297" y="107156"/>
                </a:lnTo>
                <a:lnTo>
                  <a:pt x="89297" y="89297"/>
                </a:lnTo>
                <a:lnTo>
                  <a:pt x="80367" y="89297"/>
                </a:lnTo>
                <a:lnTo>
                  <a:pt x="62508" y="89297"/>
                </a:lnTo>
                <a:lnTo>
                  <a:pt x="44648" y="98226"/>
                </a:lnTo>
                <a:lnTo>
                  <a:pt x="35718" y="116086"/>
                </a:lnTo>
                <a:lnTo>
                  <a:pt x="26789" y="13394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0" name="Freeform 1359909"/>
          <p:cNvSpPr/>
          <p:nvPr/>
        </p:nvSpPr>
        <p:spPr bwMode="auto">
          <a:xfrm>
            <a:off x="2777133" y="2562820"/>
            <a:ext cx="116087" cy="223244"/>
          </a:xfrm>
          <a:custGeom>
            <a:avLst/>
            <a:gdLst/>
            <a:ahLst/>
            <a:cxnLst/>
            <a:rect l="0" t="0" r="0" b="0"/>
            <a:pathLst>
              <a:path w="116087" h="223244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33946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8" y="133946"/>
                </a:lnTo>
                <a:lnTo>
                  <a:pt x="53578" y="116086"/>
                </a:lnTo>
                <a:lnTo>
                  <a:pt x="62508" y="107157"/>
                </a:lnTo>
                <a:lnTo>
                  <a:pt x="80367" y="98227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07156" y="187524"/>
                </a:lnTo>
                <a:lnTo>
                  <a:pt x="98226" y="214313"/>
                </a:lnTo>
                <a:lnTo>
                  <a:pt x="89297" y="223243"/>
                </a:lnTo>
                <a:lnTo>
                  <a:pt x="89297" y="223243"/>
                </a:lnTo>
                <a:lnTo>
                  <a:pt x="89297" y="214313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1" name="Freeform 1359910"/>
          <p:cNvSpPr/>
          <p:nvPr/>
        </p:nvSpPr>
        <p:spPr bwMode="auto">
          <a:xfrm>
            <a:off x="2955727" y="2634258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17859" y="0"/>
                </a:moveTo>
                <a:lnTo>
                  <a:pt x="1785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25015"/>
                </a:lnTo>
                <a:lnTo>
                  <a:pt x="35718" y="116086"/>
                </a:lnTo>
                <a:lnTo>
                  <a:pt x="35718" y="98226"/>
                </a:lnTo>
                <a:lnTo>
                  <a:pt x="26789" y="71437"/>
                </a:lnTo>
                <a:lnTo>
                  <a:pt x="2678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2" name="Freeform 1359911"/>
          <p:cNvSpPr/>
          <p:nvPr/>
        </p:nvSpPr>
        <p:spPr bwMode="auto">
          <a:xfrm>
            <a:off x="2937867" y="2536031"/>
            <a:ext cx="44650" cy="17861"/>
          </a:xfrm>
          <a:custGeom>
            <a:avLst/>
            <a:gdLst/>
            <a:ahLst/>
            <a:cxnLst/>
            <a:rect l="0" t="0" r="0" b="0"/>
            <a:pathLst>
              <a:path w="44650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17860"/>
                </a:lnTo>
                <a:lnTo>
                  <a:pt x="44649" y="17860"/>
                </a:lnTo>
                <a:lnTo>
                  <a:pt x="44649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3" name="Freeform 1359912"/>
          <p:cNvSpPr/>
          <p:nvPr/>
        </p:nvSpPr>
        <p:spPr bwMode="auto">
          <a:xfrm>
            <a:off x="3089672" y="2509242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17859" y="133946"/>
                </a:lnTo>
                <a:lnTo>
                  <a:pt x="26789" y="169664"/>
                </a:lnTo>
                <a:lnTo>
                  <a:pt x="35719" y="205383"/>
                </a:lnTo>
                <a:lnTo>
                  <a:pt x="35719" y="232172"/>
                </a:lnTo>
                <a:lnTo>
                  <a:pt x="44648" y="250031"/>
                </a:lnTo>
                <a:lnTo>
                  <a:pt x="53578" y="267891"/>
                </a:lnTo>
                <a:lnTo>
                  <a:pt x="62508" y="267891"/>
                </a:lnTo>
                <a:lnTo>
                  <a:pt x="71437" y="258961"/>
                </a:lnTo>
                <a:lnTo>
                  <a:pt x="80367" y="250031"/>
                </a:lnTo>
                <a:lnTo>
                  <a:pt x="80367" y="223242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4" name="Freeform 1359913"/>
          <p:cNvSpPr/>
          <p:nvPr/>
        </p:nvSpPr>
        <p:spPr bwMode="auto">
          <a:xfrm>
            <a:off x="2973586" y="2625328"/>
            <a:ext cx="214313" cy="53579"/>
          </a:xfrm>
          <a:custGeom>
            <a:avLst/>
            <a:gdLst/>
            <a:ahLst/>
            <a:cxnLst/>
            <a:rect l="0" t="0" r="0" b="0"/>
            <a:pathLst>
              <a:path w="214313" h="53579">
                <a:moveTo>
                  <a:pt x="26789" y="0"/>
                </a:moveTo>
                <a:lnTo>
                  <a:pt x="17859" y="0"/>
                </a:lnTo>
                <a:lnTo>
                  <a:pt x="893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17859" y="44649"/>
                </a:lnTo>
                <a:lnTo>
                  <a:pt x="44648" y="53578"/>
                </a:lnTo>
                <a:lnTo>
                  <a:pt x="80367" y="44649"/>
                </a:lnTo>
                <a:lnTo>
                  <a:pt x="116086" y="35719"/>
                </a:lnTo>
                <a:lnTo>
                  <a:pt x="151805" y="26789"/>
                </a:lnTo>
                <a:lnTo>
                  <a:pt x="18752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5" name="Freeform 1359914"/>
          <p:cNvSpPr/>
          <p:nvPr/>
        </p:nvSpPr>
        <p:spPr bwMode="auto">
          <a:xfrm>
            <a:off x="3196828" y="2598539"/>
            <a:ext cx="62509" cy="169665"/>
          </a:xfrm>
          <a:custGeom>
            <a:avLst/>
            <a:gdLst/>
            <a:ahLst/>
            <a:cxnLst/>
            <a:rect l="0" t="0" r="0" b="0"/>
            <a:pathLst>
              <a:path w="62509" h="169665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9" y="89297"/>
                </a:lnTo>
                <a:lnTo>
                  <a:pt x="53578" y="98227"/>
                </a:lnTo>
                <a:lnTo>
                  <a:pt x="53578" y="107156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42875"/>
                </a:lnTo>
                <a:lnTo>
                  <a:pt x="53578" y="151805"/>
                </a:lnTo>
                <a:lnTo>
                  <a:pt x="44649" y="160734"/>
                </a:lnTo>
                <a:lnTo>
                  <a:pt x="35719" y="169664"/>
                </a:lnTo>
                <a:lnTo>
                  <a:pt x="1786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6" name="Freeform 1359915"/>
          <p:cNvSpPr/>
          <p:nvPr/>
        </p:nvSpPr>
        <p:spPr bwMode="auto">
          <a:xfrm>
            <a:off x="4179094" y="0"/>
            <a:ext cx="330399" cy="339329"/>
          </a:xfrm>
          <a:custGeom>
            <a:avLst/>
            <a:gdLst/>
            <a:ahLst/>
            <a:cxnLst/>
            <a:rect l="0" t="0" r="0" b="0"/>
            <a:pathLst>
              <a:path w="330399" h="339329">
                <a:moveTo>
                  <a:pt x="0" y="80367"/>
                </a:move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107156"/>
                </a:lnTo>
                <a:lnTo>
                  <a:pt x="17859" y="160734"/>
                </a:lnTo>
                <a:lnTo>
                  <a:pt x="26789" y="214312"/>
                </a:lnTo>
                <a:lnTo>
                  <a:pt x="26789" y="258961"/>
                </a:lnTo>
                <a:lnTo>
                  <a:pt x="26789" y="285750"/>
                </a:lnTo>
                <a:lnTo>
                  <a:pt x="26789" y="303609"/>
                </a:lnTo>
                <a:lnTo>
                  <a:pt x="17859" y="303609"/>
                </a:lnTo>
                <a:lnTo>
                  <a:pt x="17859" y="294680"/>
                </a:lnTo>
                <a:lnTo>
                  <a:pt x="17859" y="285750"/>
                </a:lnTo>
                <a:lnTo>
                  <a:pt x="8929" y="276820"/>
                </a:lnTo>
                <a:lnTo>
                  <a:pt x="8929" y="258961"/>
                </a:lnTo>
                <a:lnTo>
                  <a:pt x="8929" y="223242"/>
                </a:lnTo>
                <a:lnTo>
                  <a:pt x="17859" y="187523"/>
                </a:lnTo>
                <a:lnTo>
                  <a:pt x="26789" y="142875"/>
                </a:lnTo>
                <a:lnTo>
                  <a:pt x="44648" y="107156"/>
                </a:lnTo>
                <a:lnTo>
                  <a:pt x="71437" y="62508"/>
                </a:lnTo>
                <a:lnTo>
                  <a:pt x="80367" y="44648"/>
                </a:lnTo>
                <a:lnTo>
                  <a:pt x="98226" y="26789"/>
                </a:lnTo>
                <a:lnTo>
                  <a:pt x="116086" y="893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8930"/>
                </a:lnTo>
                <a:lnTo>
                  <a:pt x="169664" y="35719"/>
                </a:lnTo>
                <a:lnTo>
                  <a:pt x="160734" y="62508"/>
                </a:lnTo>
                <a:lnTo>
                  <a:pt x="151804" y="89297"/>
                </a:lnTo>
                <a:lnTo>
                  <a:pt x="133945" y="116086"/>
                </a:lnTo>
                <a:lnTo>
                  <a:pt x="107156" y="178594"/>
                </a:lnTo>
                <a:lnTo>
                  <a:pt x="116086" y="223242"/>
                </a:lnTo>
                <a:lnTo>
                  <a:pt x="142875" y="258961"/>
                </a:lnTo>
                <a:lnTo>
                  <a:pt x="187523" y="294680"/>
                </a:lnTo>
                <a:lnTo>
                  <a:pt x="232172" y="312539"/>
                </a:lnTo>
                <a:lnTo>
                  <a:pt x="276820" y="330398"/>
                </a:lnTo>
                <a:lnTo>
                  <a:pt x="303609" y="339328"/>
                </a:lnTo>
                <a:lnTo>
                  <a:pt x="330398" y="339328"/>
                </a:lnTo>
                <a:lnTo>
                  <a:pt x="330398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7" name="Freeform 1359916"/>
          <p:cNvSpPr/>
          <p:nvPr/>
        </p:nvSpPr>
        <p:spPr bwMode="auto">
          <a:xfrm>
            <a:off x="4473773" y="133945"/>
            <a:ext cx="44650" cy="196454"/>
          </a:xfrm>
          <a:custGeom>
            <a:avLst/>
            <a:gdLst/>
            <a:ahLst/>
            <a:cxnLst/>
            <a:rect l="0" t="0" r="0" b="0"/>
            <a:pathLst>
              <a:path w="44650" h="196454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30" y="98227"/>
                </a:lnTo>
                <a:lnTo>
                  <a:pt x="17860" y="142875"/>
                </a:lnTo>
                <a:lnTo>
                  <a:pt x="26790" y="169664"/>
                </a:lnTo>
                <a:lnTo>
                  <a:pt x="35719" y="187524"/>
                </a:lnTo>
                <a:lnTo>
                  <a:pt x="44649" y="196453"/>
                </a:lnTo>
                <a:lnTo>
                  <a:pt x="44649" y="187524"/>
                </a:lnTo>
                <a:lnTo>
                  <a:pt x="44649" y="178594"/>
                </a:lnTo>
                <a:lnTo>
                  <a:pt x="44649" y="160735"/>
                </a:lnTo>
                <a:lnTo>
                  <a:pt x="44649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8" name="Freeform 1359917"/>
          <p:cNvSpPr/>
          <p:nvPr/>
        </p:nvSpPr>
        <p:spPr bwMode="auto">
          <a:xfrm>
            <a:off x="4464844" y="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19" name="Freeform 1359918"/>
          <p:cNvSpPr/>
          <p:nvPr/>
        </p:nvSpPr>
        <p:spPr bwMode="auto">
          <a:xfrm>
            <a:off x="4536281" y="62508"/>
            <a:ext cx="160736" cy="303610"/>
          </a:xfrm>
          <a:custGeom>
            <a:avLst/>
            <a:gdLst/>
            <a:ahLst/>
            <a:cxnLst/>
            <a:rect l="0" t="0" r="0" b="0"/>
            <a:pathLst>
              <a:path w="160736" h="303610">
                <a:moveTo>
                  <a:pt x="116086" y="17859"/>
                </a:moveTo>
                <a:lnTo>
                  <a:pt x="116086" y="8929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35719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7" y="98226"/>
                </a:lnTo>
                <a:lnTo>
                  <a:pt x="98227" y="125015"/>
                </a:lnTo>
                <a:lnTo>
                  <a:pt x="125016" y="169664"/>
                </a:lnTo>
                <a:lnTo>
                  <a:pt x="151805" y="205383"/>
                </a:lnTo>
                <a:lnTo>
                  <a:pt x="160735" y="232172"/>
                </a:lnTo>
                <a:lnTo>
                  <a:pt x="142875" y="258961"/>
                </a:lnTo>
                <a:lnTo>
                  <a:pt x="116086" y="285750"/>
                </a:lnTo>
                <a:lnTo>
                  <a:pt x="89297" y="294679"/>
                </a:lnTo>
                <a:lnTo>
                  <a:pt x="44649" y="303609"/>
                </a:lnTo>
                <a:lnTo>
                  <a:pt x="17860" y="30360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0" name="Freeform 1359919"/>
          <p:cNvSpPr/>
          <p:nvPr/>
        </p:nvSpPr>
        <p:spPr bwMode="auto">
          <a:xfrm>
            <a:off x="4822031" y="133945"/>
            <a:ext cx="250033" cy="205384"/>
          </a:xfrm>
          <a:custGeom>
            <a:avLst/>
            <a:gdLst/>
            <a:ahLst/>
            <a:cxnLst/>
            <a:rect l="0" t="0" r="0" b="0"/>
            <a:pathLst>
              <a:path w="250033" h="205384">
                <a:moveTo>
                  <a:pt x="44649" y="8930"/>
                </a:moveTo>
                <a:lnTo>
                  <a:pt x="44649" y="0"/>
                </a:lnTo>
                <a:lnTo>
                  <a:pt x="35719" y="8930"/>
                </a:lnTo>
                <a:lnTo>
                  <a:pt x="8930" y="35719"/>
                </a:lnTo>
                <a:lnTo>
                  <a:pt x="0" y="80367"/>
                </a:lnTo>
                <a:lnTo>
                  <a:pt x="0" y="125016"/>
                </a:lnTo>
                <a:lnTo>
                  <a:pt x="17860" y="169664"/>
                </a:lnTo>
                <a:lnTo>
                  <a:pt x="62508" y="187524"/>
                </a:lnTo>
                <a:lnTo>
                  <a:pt x="116086" y="205383"/>
                </a:lnTo>
                <a:lnTo>
                  <a:pt x="169664" y="205383"/>
                </a:lnTo>
                <a:lnTo>
                  <a:pt x="214313" y="196453"/>
                </a:lnTo>
                <a:lnTo>
                  <a:pt x="250032" y="187524"/>
                </a:lnTo>
                <a:lnTo>
                  <a:pt x="250032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1" name="Freeform 1359920"/>
          <p:cNvSpPr/>
          <p:nvPr/>
        </p:nvSpPr>
        <p:spPr bwMode="auto">
          <a:xfrm>
            <a:off x="5456039" y="169664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116086" y="53578"/>
                </a:move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17859" y="125016"/>
                </a:lnTo>
                <a:lnTo>
                  <a:pt x="44649" y="151805"/>
                </a:lnTo>
                <a:lnTo>
                  <a:pt x="89297" y="169664"/>
                </a:lnTo>
                <a:lnTo>
                  <a:pt x="125016" y="178594"/>
                </a:lnTo>
                <a:lnTo>
                  <a:pt x="169664" y="178594"/>
                </a:lnTo>
                <a:lnTo>
                  <a:pt x="169664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2" name="Freeform 1359921"/>
          <p:cNvSpPr/>
          <p:nvPr/>
        </p:nvSpPr>
        <p:spPr bwMode="auto">
          <a:xfrm>
            <a:off x="5670352" y="62508"/>
            <a:ext cx="482204" cy="312540"/>
          </a:xfrm>
          <a:custGeom>
            <a:avLst/>
            <a:gdLst/>
            <a:ahLst/>
            <a:cxnLst/>
            <a:rect l="0" t="0" r="0" b="0"/>
            <a:pathLst>
              <a:path w="482204" h="312540">
                <a:moveTo>
                  <a:pt x="53578" y="178594"/>
                </a:moveTo>
                <a:lnTo>
                  <a:pt x="53578" y="187523"/>
                </a:lnTo>
                <a:lnTo>
                  <a:pt x="44648" y="187523"/>
                </a:lnTo>
                <a:lnTo>
                  <a:pt x="26789" y="196453"/>
                </a:lnTo>
                <a:lnTo>
                  <a:pt x="8929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8929" y="258961"/>
                </a:lnTo>
                <a:lnTo>
                  <a:pt x="17859" y="267890"/>
                </a:lnTo>
                <a:lnTo>
                  <a:pt x="44648" y="276820"/>
                </a:lnTo>
                <a:lnTo>
                  <a:pt x="62507" y="276820"/>
                </a:lnTo>
                <a:lnTo>
                  <a:pt x="71437" y="267890"/>
                </a:lnTo>
                <a:lnTo>
                  <a:pt x="80367" y="258961"/>
                </a:lnTo>
                <a:lnTo>
                  <a:pt x="89296" y="258961"/>
                </a:lnTo>
                <a:lnTo>
                  <a:pt x="89296" y="250031"/>
                </a:lnTo>
                <a:lnTo>
                  <a:pt x="89296" y="232172"/>
                </a:lnTo>
                <a:lnTo>
                  <a:pt x="98226" y="223242"/>
                </a:lnTo>
                <a:lnTo>
                  <a:pt x="98226" y="214312"/>
                </a:lnTo>
                <a:lnTo>
                  <a:pt x="89296" y="205383"/>
                </a:lnTo>
                <a:lnTo>
                  <a:pt x="89296" y="205383"/>
                </a:lnTo>
                <a:lnTo>
                  <a:pt x="80367" y="205383"/>
                </a:lnTo>
                <a:lnTo>
                  <a:pt x="80367" y="214312"/>
                </a:lnTo>
                <a:lnTo>
                  <a:pt x="89296" y="232172"/>
                </a:lnTo>
                <a:lnTo>
                  <a:pt x="107156" y="258961"/>
                </a:lnTo>
                <a:lnTo>
                  <a:pt x="133945" y="267890"/>
                </a:lnTo>
                <a:lnTo>
                  <a:pt x="151804" y="276820"/>
                </a:lnTo>
                <a:lnTo>
                  <a:pt x="169664" y="276820"/>
                </a:lnTo>
                <a:lnTo>
                  <a:pt x="187523" y="276820"/>
                </a:lnTo>
                <a:lnTo>
                  <a:pt x="196453" y="258961"/>
                </a:lnTo>
                <a:lnTo>
                  <a:pt x="205382" y="250031"/>
                </a:lnTo>
                <a:lnTo>
                  <a:pt x="214312" y="241101"/>
                </a:lnTo>
                <a:lnTo>
                  <a:pt x="214312" y="214312"/>
                </a:lnTo>
                <a:lnTo>
                  <a:pt x="223242" y="187523"/>
                </a:lnTo>
                <a:lnTo>
                  <a:pt x="232171" y="151804"/>
                </a:lnTo>
                <a:lnTo>
                  <a:pt x="232171" y="116086"/>
                </a:lnTo>
                <a:lnTo>
                  <a:pt x="232171" y="89297"/>
                </a:lnTo>
                <a:lnTo>
                  <a:pt x="223242" y="71437"/>
                </a:lnTo>
                <a:lnTo>
                  <a:pt x="214312" y="62508"/>
                </a:lnTo>
                <a:lnTo>
                  <a:pt x="214312" y="62508"/>
                </a:lnTo>
                <a:lnTo>
                  <a:pt x="196453" y="89297"/>
                </a:lnTo>
                <a:lnTo>
                  <a:pt x="187523" y="133945"/>
                </a:lnTo>
                <a:lnTo>
                  <a:pt x="187523" y="187523"/>
                </a:lnTo>
                <a:lnTo>
                  <a:pt x="196453" y="232172"/>
                </a:lnTo>
                <a:lnTo>
                  <a:pt x="214312" y="258961"/>
                </a:lnTo>
                <a:lnTo>
                  <a:pt x="232171" y="276820"/>
                </a:lnTo>
                <a:lnTo>
                  <a:pt x="258961" y="285750"/>
                </a:lnTo>
                <a:lnTo>
                  <a:pt x="276820" y="285750"/>
                </a:lnTo>
                <a:lnTo>
                  <a:pt x="294679" y="276820"/>
                </a:lnTo>
                <a:lnTo>
                  <a:pt x="321468" y="258961"/>
                </a:lnTo>
                <a:lnTo>
                  <a:pt x="330398" y="241101"/>
                </a:lnTo>
                <a:lnTo>
                  <a:pt x="348257" y="232172"/>
                </a:lnTo>
                <a:lnTo>
                  <a:pt x="366117" y="196453"/>
                </a:lnTo>
                <a:lnTo>
                  <a:pt x="383976" y="160734"/>
                </a:lnTo>
                <a:lnTo>
                  <a:pt x="401836" y="125015"/>
                </a:lnTo>
                <a:lnTo>
                  <a:pt x="410765" y="80367"/>
                </a:lnTo>
                <a:lnTo>
                  <a:pt x="410765" y="44648"/>
                </a:lnTo>
                <a:lnTo>
                  <a:pt x="410765" y="17859"/>
                </a:lnTo>
                <a:lnTo>
                  <a:pt x="401836" y="8929"/>
                </a:lnTo>
                <a:lnTo>
                  <a:pt x="392906" y="0"/>
                </a:lnTo>
                <a:lnTo>
                  <a:pt x="383976" y="8929"/>
                </a:lnTo>
                <a:lnTo>
                  <a:pt x="357187" y="53578"/>
                </a:lnTo>
                <a:lnTo>
                  <a:pt x="348257" y="116086"/>
                </a:lnTo>
                <a:lnTo>
                  <a:pt x="348257" y="178594"/>
                </a:lnTo>
                <a:lnTo>
                  <a:pt x="366117" y="232172"/>
                </a:lnTo>
                <a:lnTo>
                  <a:pt x="392906" y="276820"/>
                </a:lnTo>
                <a:lnTo>
                  <a:pt x="419695" y="294679"/>
                </a:lnTo>
                <a:lnTo>
                  <a:pt x="455414" y="303609"/>
                </a:lnTo>
                <a:lnTo>
                  <a:pt x="482203" y="312539"/>
                </a:lnTo>
                <a:lnTo>
                  <a:pt x="482203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3" name="Freeform 1359922"/>
          <p:cNvSpPr/>
          <p:nvPr/>
        </p:nvSpPr>
        <p:spPr bwMode="auto">
          <a:xfrm>
            <a:off x="6143625" y="258961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17859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35719"/>
                </a:lnTo>
                <a:lnTo>
                  <a:pt x="17859" y="62508"/>
                </a:lnTo>
                <a:lnTo>
                  <a:pt x="26789" y="80367"/>
                </a:lnTo>
                <a:lnTo>
                  <a:pt x="53578" y="98226"/>
                </a:lnTo>
                <a:lnTo>
                  <a:pt x="71438" y="107156"/>
                </a:lnTo>
                <a:lnTo>
                  <a:pt x="98227" y="11608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4" name="Freeform 1359923"/>
          <p:cNvSpPr/>
          <p:nvPr/>
        </p:nvSpPr>
        <p:spPr bwMode="auto">
          <a:xfrm>
            <a:off x="6268641" y="142875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53578" y="133945"/>
                </a:moveTo>
                <a:lnTo>
                  <a:pt x="44648" y="142875"/>
                </a:lnTo>
                <a:lnTo>
                  <a:pt x="26789" y="16073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23242"/>
                </a:lnTo>
                <a:lnTo>
                  <a:pt x="26789" y="223242"/>
                </a:lnTo>
                <a:lnTo>
                  <a:pt x="44648" y="223242"/>
                </a:lnTo>
                <a:lnTo>
                  <a:pt x="71437" y="223242"/>
                </a:lnTo>
                <a:lnTo>
                  <a:pt x="98226" y="205383"/>
                </a:lnTo>
                <a:lnTo>
                  <a:pt x="116086" y="196453"/>
                </a:lnTo>
                <a:lnTo>
                  <a:pt x="125015" y="187523"/>
                </a:lnTo>
                <a:lnTo>
                  <a:pt x="133945" y="169664"/>
                </a:lnTo>
                <a:lnTo>
                  <a:pt x="142875" y="151805"/>
                </a:lnTo>
                <a:lnTo>
                  <a:pt x="142875" y="133945"/>
                </a:lnTo>
                <a:lnTo>
                  <a:pt x="142875" y="98227"/>
                </a:lnTo>
                <a:lnTo>
                  <a:pt x="142875" y="71437"/>
                </a:lnTo>
                <a:lnTo>
                  <a:pt x="133945" y="35719"/>
                </a:lnTo>
                <a:lnTo>
                  <a:pt x="125015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17859"/>
                </a:lnTo>
                <a:lnTo>
                  <a:pt x="116086" y="62508"/>
                </a:lnTo>
                <a:lnTo>
                  <a:pt x="133945" y="116086"/>
                </a:lnTo>
                <a:lnTo>
                  <a:pt x="160734" y="169664"/>
                </a:lnTo>
                <a:lnTo>
                  <a:pt x="205382" y="205383"/>
                </a:lnTo>
                <a:lnTo>
                  <a:pt x="250031" y="223242"/>
                </a:lnTo>
                <a:lnTo>
                  <a:pt x="250031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5" name="Freeform 1359924"/>
          <p:cNvSpPr/>
          <p:nvPr/>
        </p:nvSpPr>
        <p:spPr bwMode="auto">
          <a:xfrm>
            <a:off x="6741914" y="80367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71438"/>
                </a:lnTo>
                <a:lnTo>
                  <a:pt x="0" y="125016"/>
                </a:lnTo>
                <a:lnTo>
                  <a:pt x="8930" y="178594"/>
                </a:lnTo>
                <a:lnTo>
                  <a:pt x="26789" y="223242"/>
                </a:lnTo>
                <a:lnTo>
                  <a:pt x="53578" y="250031"/>
                </a:lnTo>
                <a:lnTo>
                  <a:pt x="89297" y="258961"/>
                </a:lnTo>
                <a:lnTo>
                  <a:pt x="125016" y="258961"/>
                </a:lnTo>
                <a:lnTo>
                  <a:pt x="142875" y="250031"/>
                </a:lnTo>
                <a:lnTo>
                  <a:pt x="160734" y="241102"/>
                </a:lnTo>
                <a:lnTo>
                  <a:pt x="178594" y="241102"/>
                </a:lnTo>
                <a:lnTo>
                  <a:pt x="187524" y="232172"/>
                </a:lnTo>
                <a:lnTo>
                  <a:pt x="205383" y="223242"/>
                </a:lnTo>
                <a:lnTo>
                  <a:pt x="205383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6" name="Freeform 1359925"/>
          <p:cNvSpPr/>
          <p:nvPr/>
        </p:nvSpPr>
        <p:spPr bwMode="auto">
          <a:xfrm>
            <a:off x="6956227" y="178594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26789" y="53578"/>
                </a:moveTo>
                <a:lnTo>
                  <a:pt x="17859" y="62508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25015"/>
                </a:lnTo>
                <a:lnTo>
                  <a:pt x="26789" y="151804"/>
                </a:lnTo>
                <a:lnTo>
                  <a:pt x="44648" y="160734"/>
                </a:lnTo>
                <a:lnTo>
                  <a:pt x="71437" y="160734"/>
                </a:lnTo>
                <a:lnTo>
                  <a:pt x="80367" y="151804"/>
                </a:lnTo>
                <a:lnTo>
                  <a:pt x="98226" y="142875"/>
                </a:lnTo>
                <a:lnTo>
                  <a:pt x="98226" y="125015"/>
                </a:lnTo>
                <a:lnTo>
                  <a:pt x="98226" y="116086"/>
                </a:lnTo>
                <a:lnTo>
                  <a:pt x="98226" y="98226"/>
                </a:lnTo>
                <a:lnTo>
                  <a:pt x="98226" y="71437"/>
                </a:lnTo>
                <a:lnTo>
                  <a:pt x="89296" y="44648"/>
                </a:lnTo>
                <a:lnTo>
                  <a:pt x="71437" y="17859"/>
                </a:lnTo>
                <a:lnTo>
                  <a:pt x="44648" y="8929"/>
                </a:lnTo>
                <a:lnTo>
                  <a:pt x="26789" y="0"/>
                </a:lnTo>
                <a:lnTo>
                  <a:pt x="17859" y="0"/>
                </a:lnTo>
                <a:lnTo>
                  <a:pt x="0" y="0"/>
                </a:lnTo>
                <a:lnTo>
                  <a:pt x="0" y="35718"/>
                </a:lnTo>
                <a:lnTo>
                  <a:pt x="8929" y="62508"/>
                </a:lnTo>
                <a:lnTo>
                  <a:pt x="35718" y="80367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7" name="Freeform 1359926"/>
          <p:cNvSpPr/>
          <p:nvPr/>
        </p:nvSpPr>
        <p:spPr bwMode="auto">
          <a:xfrm>
            <a:off x="7134820" y="133945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35719" y="53578"/>
                </a:moveTo>
                <a:lnTo>
                  <a:pt x="26789" y="62508"/>
                </a:lnTo>
                <a:lnTo>
                  <a:pt x="26789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17860" y="223242"/>
                </a:lnTo>
                <a:lnTo>
                  <a:pt x="17860" y="214313"/>
                </a:lnTo>
                <a:lnTo>
                  <a:pt x="26789" y="205383"/>
                </a:lnTo>
                <a:lnTo>
                  <a:pt x="26789" y="187524"/>
                </a:lnTo>
                <a:lnTo>
                  <a:pt x="26789" y="169664"/>
                </a:lnTo>
                <a:lnTo>
                  <a:pt x="26789" y="142875"/>
                </a:lnTo>
                <a:lnTo>
                  <a:pt x="35719" y="107157"/>
                </a:lnTo>
                <a:lnTo>
                  <a:pt x="35719" y="71438"/>
                </a:lnTo>
                <a:lnTo>
                  <a:pt x="44649" y="44649"/>
                </a:lnTo>
                <a:lnTo>
                  <a:pt x="53578" y="1786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35719"/>
                </a:lnTo>
                <a:lnTo>
                  <a:pt x="107157" y="80367"/>
                </a:lnTo>
                <a:lnTo>
                  <a:pt x="116086" y="125016"/>
                </a:lnTo>
                <a:lnTo>
                  <a:pt x="125016" y="169664"/>
                </a:lnTo>
                <a:lnTo>
                  <a:pt x="125016" y="196453"/>
                </a:lnTo>
                <a:lnTo>
                  <a:pt x="125016" y="214313"/>
                </a:lnTo>
                <a:lnTo>
                  <a:pt x="116086" y="223242"/>
                </a:lnTo>
                <a:lnTo>
                  <a:pt x="107157" y="223242"/>
                </a:lnTo>
                <a:lnTo>
                  <a:pt x="89297" y="214313"/>
                </a:lnTo>
                <a:lnTo>
                  <a:pt x="89297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8" name="Freeform 1359927"/>
          <p:cNvSpPr/>
          <p:nvPr/>
        </p:nvSpPr>
        <p:spPr bwMode="auto">
          <a:xfrm>
            <a:off x="7054453" y="258961"/>
            <a:ext cx="178595" cy="17860"/>
          </a:xfrm>
          <a:custGeom>
            <a:avLst/>
            <a:gdLst/>
            <a:ahLst/>
            <a:cxnLst/>
            <a:rect l="0" t="0" r="0" b="0"/>
            <a:pathLst>
              <a:path w="178595" h="17860">
                <a:moveTo>
                  <a:pt x="17860" y="8930"/>
                </a:move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17859"/>
                </a:lnTo>
                <a:lnTo>
                  <a:pt x="9822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29" name="Freeform 1359928"/>
          <p:cNvSpPr/>
          <p:nvPr/>
        </p:nvSpPr>
        <p:spPr bwMode="auto">
          <a:xfrm>
            <a:off x="7313414" y="178594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17859" y="44648"/>
                </a:lnTo>
                <a:lnTo>
                  <a:pt x="17859" y="71437"/>
                </a:lnTo>
                <a:lnTo>
                  <a:pt x="26789" y="98226"/>
                </a:lnTo>
                <a:lnTo>
                  <a:pt x="26789" y="125015"/>
                </a:lnTo>
                <a:lnTo>
                  <a:pt x="35719" y="142875"/>
                </a:lnTo>
                <a:lnTo>
                  <a:pt x="44649" y="160734"/>
                </a:lnTo>
                <a:lnTo>
                  <a:pt x="44649" y="160734"/>
                </a:lnTo>
                <a:lnTo>
                  <a:pt x="53578" y="151804"/>
                </a:lnTo>
                <a:lnTo>
                  <a:pt x="44649" y="142875"/>
                </a:lnTo>
                <a:lnTo>
                  <a:pt x="44649" y="125015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0" name="Freeform 1359929"/>
          <p:cNvSpPr/>
          <p:nvPr/>
        </p:nvSpPr>
        <p:spPr bwMode="auto">
          <a:xfrm>
            <a:off x="7224117" y="116086"/>
            <a:ext cx="241103" cy="267892"/>
          </a:xfrm>
          <a:custGeom>
            <a:avLst/>
            <a:gdLst/>
            <a:ahLst/>
            <a:cxnLst/>
            <a:rect l="0" t="0" r="0" b="0"/>
            <a:pathLst>
              <a:path w="241103" h="267892">
                <a:moveTo>
                  <a:pt x="8930" y="17859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107156" y="8930"/>
                </a:lnTo>
                <a:lnTo>
                  <a:pt x="142875" y="26789"/>
                </a:lnTo>
                <a:lnTo>
                  <a:pt x="205383" y="62508"/>
                </a:lnTo>
                <a:lnTo>
                  <a:pt x="232172" y="107156"/>
                </a:lnTo>
                <a:lnTo>
                  <a:pt x="241102" y="160734"/>
                </a:lnTo>
                <a:lnTo>
                  <a:pt x="214313" y="205383"/>
                </a:lnTo>
                <a:lnTo>
                  <a:pt x="178594" y="232172"/>
                </a:lnTo>
                <a:lnTo>
                  <a:pt x="151805" y="258961"/>
                </a:lnTo>
                <a:lnTo>
                  <a:pt x="125016" y="267891"/>
                </a:lnTo>
                <a:lnTo>
                  <a:pt x="125016" y="267891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1" name="Freeform 1359930"/>
          <p:cNvSpPr/>
          <p:nvPr/>
        </p:nvSpPr>
        <p:spPr bwMode="auto">
          <a:xfrm>
            <a:off x="7545586" y="205383"/>
            <a:ext cx="455415" cy="196454"/>
          </a:xfrm>
          <a:custGeom>
            <a:avLst/>
            <a:gdLst/>
            <a:ahLst/>
            <a:cxnLst/>
            <a:rect l="0" t="0" r="0" b="0"/>
            <a:pathLst>
              <a:path w="455415" h="196454">
                <a:moveTo>
                  <a:pt x="62508" y="0"/>
                </a:moveTo>
                <a:lnTo>
                  <a:pt x="53578" y="8929"/>
                </a:lnTo>
                <a:lnTo>
                  <a:pt x="44648" y="8929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62508" y="142875"/>
                </a:lnTo>
                <a:lnTo>
                  <a:pt x="71437" y="133945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7" y="98226"/>
                </a:lnTo>
                <a:lnTo>
                  <a:pt x="98227" y="89297"/>
                </a:lnTo>
                <a:lnTo>
                  <a:pt x="98227" y="71437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71437"/>
                </a:lnTo>
                <a:lnTo>
                  <a:pt x="107156" y="89297"/>
                </a:lnTo>
                <a:lnTo>
                  <a:pt x="107156" y="116086"/>
                </a:lnTo>
                <a:lnTo>
                  <a:pt x="116086" y="142875"/>
                </a:lnTo>
                <a:lnTo>
                  <a:pt x="125016" y="151804"/>
                </a:lnTo>
                <a:lnTo>
                  <a:pt x="125016" y="160734"/>
                </a:lnTo>
                <a:lnTo>
                  <a:pt x="133945" y="169664"/>
                </a:lnTo>
                <a:lnTo>
                  <a:pt x="151805" y="160734"/>
                </a:lnTo>
                <a:lnTo>
                  <a:pt x="151805" y="151804"/>
                </a:lnTo>
                <a:lnTo>
                  <a:pt x="160734" y="142875"/>
                </a:lnTo>
                <a:lnTo>
                  <a:pt x="160734" y="125015"/>
                </a:lnTo>
                <a:lnTo>
                  <a:pt x="160734" y="116086"/>
                </a:lnTo>
                <a:lnTo>
                  <a:pt x="169664" y="98226"/>
                </a:lnTo>
                <a:lnTo>
                  <a:pt x="178594" y="89297"/>
                </a:lnTo>
                <a:lnTo>
                  <a:pt x="178594" y="71437"/>
                </a:lnTo>
                <a:lnTo>
                  <a:pt x="178594" y="62508"/>
                </a:lnTo>
                <a:lnTo>
                  <a:pt x="187523" y="62508"/>
                </a:lnTo>
                <a:lnTo>
                  <a:pt x="187523" y="80367"/>
                </a:lnTo>
                <a:lnTo>
                  <a:pt x="187523" y="98226"/>
                </a:lnTo>
                <a:lnTo>
                  <a:pt x="196453" y="125015"/>
                </a:lnTo>
                <a:lnTo>
                  <a:pt x="196453" y="142875"/>
                </a:lnTo>
                <a:lnTo>
                  <a:pt x="205383" y="151804"/>
                </a:lnTo>
                <a:lnTo>
                  <a:pt x="214312" y="151804"/>
                </a:lnTo>
                <a:lnTo>
                  <a:pt x="214312" y="151804"/>
                </a:lnTo>
                <a:lnTo>
                  <a:pt x="232172" y="142875"/>
                </a:lnTo>
                <a:lnTo>
                  <a:pt x="232172" y="133945"/>
                </a:lnTo>
                <a:lnTo>
                  <a:pt x="241102" y="125015"/>
                </a:lnTo>
                <a:lnTo>
                  <a:pt x="250031" y="116086"/>
                </a:lnTo>
                <a:lnTo>
                  <a:pt x="250031" y="116086"/>
                </a:lnTo>
                <a:lnTo>
                  <a:pt x="250031" y="107156"/>
                </a:lnTo>
                <a:lnTo>
                  <a:pt x="258961" y="98226"/>
                </a:lnTo>
                <a:lnTo>
                  <a:pt x="267891" y="98226"/>
                </a:lnTo>
                <a:lnTo>
                  <a:pt x="267891" y="107156"/>
                </a:lnTo>
                <a:lnTo>
                  <a:pt x="276820" y="125015"/>
                </a:lnTo>
                <a:lnTo>
                  <a:pt x="285750" y="133945"/>
                </a:lnTo>
                <a:lnTo>
                  <a:pt x="294680" y="142875"/>
                </a:lnTo>
                <a:lnTo>
                  <a:pt x="303609" y="151804"/>
                </a:lnTo>
                <a:lnTo>
                  <a:pt x="312539" y="160734"/>
                </a:lnTo>
                <a:lnTo>
                  <a:pt x="321469" y="160734"/>
                </a:lnTo>
                <a:lnTo>
                  <a:pt x="330398" y="151804"/>
                </a:lnTo>
                <a:lnTo>
                  <a:pt x="339328" y="133945"/>
                </a:lnTo>
                <a:lnTo>
                  <a:pt x="339328" y="125015"/>
                </a:lnTo>
                <a:lnTo>
                  <a:pt x="348258" y="116086"/>
                </a:lnTo>
                <a:lnTo>
                  <a:pt x="348258" y="116086"/>
                </a:lnTo>
                <a:lnTo>
                  <a:pt x="357187" y="107156"/>
                </a:lnTo>
                <a:lnTo>
                  <a:pt x="357187" y="98226"/>
                </a:lnTo>
                <a:lnTo>
                  <a:pt x="366117" y="98226"/>
                </a:lnTo>
                <a:lnTo>
                  <a:pt x="366117" y="107156"/>
                </a:lnTo>
                <a:lnTo>
                  <a:pt x="366117" y="125015"/>
                </a:lnTo>
                <a:lnTo>
                  <a:pt x="366117" y="142875"/>
                </a:lnTo>
                <a:lnTo>
                  <a:pt x="375047" y="142875"/>
                </a:lnTo>
                <a:lnTo>
                  <a:pt x="375047" y="151804"/>
                </a:lnTo>
                <a:lnTo>
                  <a:pt x="383977" y="151804"/>
                </a:lnTo>
                <a:lnTo>
                  <a:pt x="392906" y="151804"/>
                </a:lnTo>
                <a:lnTo>
                  <a:pt x="401836" y="151804"/>
                </a:lnTo>
                <a:lnTo>
                  <a:pt x="401836" y="142875"/>
                </a:lnTo>
                <a:lnTo>
                  <a:pt x="410766" y="125015"/>
                </a:lnTo>
                <a:lnTo>
                  <a:pt x="410766" y="116086"/>
                </a:lnTo>
                <a:lnTo>
                  <a:pt x="410766" y="107156"/>
                </a:lnTo>
                <a:lnTo>
                  <a:pt x="410766" y="89297"/>
                </a:lnTo>
                <a:lnTo>
                  <a:pt x="401836" y="80367"/>
                </a:lnTo>
                <a:lnTo>
                  <a:pt x="392906" y="71437"/>
                </a:lnTo>
                <a:lnTo>
                  <a:pt x="383977" y="80367"/>
                </a:lnTo>
                <a:lnTo>
                  <a:pt x="366117" y="98226"/>
                </a:lnTo>
                <a:lnTo>
                  <a:pt x="348258" y="125015"/>
                </a:lnTo>
                <a:lnTo>
                  <a:pt x="348258" y="151804"/>
                </a:lnTo>
                <a:lnTo>
                  <a:pt x="348258" y="169664"/>
                </a:lnTo>
                <a:lnTo>
                  <a:pt x="348258" y="187523"/>
                </a:lnTo>
                <a:lnTo>
                  <a:pt x="357187" y="196453"/>
                </a:lnTo>
                <a:lnTo>
                  <a:pt x="366117" y="196453"/>
                </a:lnTo>
                <a:lnTo>
                  <a:pt x="383977" y="187523"/>
                </a:lnTo>
                <a:lnTo>
                  <a:pt x="401836" y="169664"/>
                </a:lnTo>
                <a:lnTo>
                  <a:pt x="410766" y="151804"/>
                </a:lnTo>
                <a:lnTo>
                  <a:pt x="419695" y="133945"/>
                </a:lnTo>
                <a:lnTo>
                  <a:pt x="428625" y="107156"/>
                </a:lnTo>
                <a:lnTo>
                  <a:pt x="437555" y="80367"/>
                </a:lnTo>
                <a:lnTo>
                  <a:pt x="455414" y="44648"/>
                </a:lnTo>
                <a:lnTo>
                  <a:pt x="455414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2" name="Freeform 1359931"/>
          <p:cNvSpPr/>
          <p:nvPr/>
        </p:nvSpPr>
        <p:spPr bwMode="auto">
          <a:xfrm>
            <a:off x="7992070" y="142875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17860" y="0"/>
                </a:moveTo>
                <a:lnTo>
                  <a:pt x="17860" y="0"/>
                </a:lnTo>
                <a:lnTo>
                  <a:pt x="8930" y="26789"/>
                </a:lnTo>
                <a:lnTo>
                  <a:pt x="0" y="71437"/>
                </a:lnTo>
                <a:lnTo>
                  <a:pt x="0" y="116086"/>
                </a:lnTo>
                <a:lnTo>
                  <a:pt x="17860" y="169664"/>
                </a:lnTo>
                <a:lnTo>
                  <a:pt x="35719" y="205383"/>
                </a:lnTo>
                <a:lnTo>
                  <a:pt x="71438" y="232172"/>
                </a:lnTo>
                <a:lnTo>
                  <a:pt x="107157" y="250031"/>
                </a:lnTo>
                <a:lnTo>
                  <a:pt x="151805" y="250031"/>
                </a:lnTo>
                <a:lnTo>
                  <a:pt x="151805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3" name="Freeform 1359932"/>
          <p:cNvSpPr/>
          <p:nvPr/>
        </p:nvSpPr>
        <p:spPr bwMode="auto">
          <a:xfrm>
            <a:off x="8134945" y="80367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116085" y="26789"/>
                </a:moveTo>
                <a:lnTo>
                  <a:pt x="125015" y="17860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5" y="0"/>
                </a:lnTo>
                <a:lnTo>
                  <a:pt x="116085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33945" y="116086"/>
                </a:lnTo>
                <a:lnTo>
                  <a:pt x="160734" y="160735"/>
                </a:lnTo>
                <a:lnTo>
                  <a:pt x="178593" y="205383"/>
                </a:lnTo>
                <a:lnTo>
                  <a:pt x="196453" y="241102"/>
                </a:lnTo>
                <a:lnTo>
                  <a:pt x="187523" y="276820"/>
                </a:lnTo>
                <a:lnTo>
                  <a:pt x="169664" y="294680"/>
                </a:lnTo>
                <a:lnTo>
                  <a:pt x="142875" y="312539"/>
                </a:lnTo>
                <a:lnTo>
                  <a:pt x="98226" y="312539"/>
                </a:lnTo>
                <a:lnTo>
                  <a:pt x="53578" y="312539"/>
                </a:lnTo>
                <a:lnTo>
                  <a:pt x="17860" y="294680"/>
                </a:lnTo>
                <a:lnTo>
                  <a:pt x="0" y="276820"/>
                </a:lnTo>
                <a:lnTo>
                  <a:pt x="0" y="25896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4" name="Freeform 1359933"/>
          <p:cNvSpPr/>
          <p:nvPr/>
        </p:nvSpPr>
        <p:spPr bwMode="auto">
          <a:xfrm>
            <a:off x="8322468" y="26789"/>
            <a:ext cx="53579" cy="366118"/>
          </a:xfrm>
          <a:custGeom>
            <a:avLst/>
            <a:gdLst/>
            <a:ahLst/>
            <a:cxnLst/>
            <a:rect l="0" t="0" r="0" b="0"/>
            <a:pathLst>
              <a:path w="53579" h="366118">
                <a:moveTo>
                  <a:pt x="8930" y="8930"/>
                </a:move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26789"/>
                </a:lnTo>
                <a:lnTo>
                  <a:pt x="53578" y="89297"/>
                </a:lnTo>
                <a:lnTo>
                  <a:pt x="53578" y="151805"/>
                </a:lnTo>
                <a:lnTo>
                  <a:pt x="53578" y="223242"/>
                </a:lnTo>
                <a:lnTo>
                  <a:pt x="53578" y="285750"/>
                </a:lnTo>
                <a:lnTo>
                  <a:pt x="53578" y="321469"/>
                </a:lnTo>
                <a:lnTo>
                  <a:pt x="53578" y="348258"/>
                </a:lnTo>
                <a:lnTo>
                  <a:pt x="53578" y="357188"/>
                </a:lnTo>
                <a:lnTo>
                  <a:pt x="53578" y="366117"/>
                </a:lnTo>
                <a:lnTo>
                  <a:pt x="53578" y="357188"/>
                </a:lnTo>
                <a:lnTo>
                  <a:pt x="44648" y="348258"/>
                </a:lnTo>
                <a:lnTo>
                  <a:pt x="44648" y="330398"/>
                </a:lnTo>
                <a:lnTo>
                  <a:pt x="26789" y="312539"/>
                </a:lnTo>
                <a:lnTo>
                  <a:pt x="17859" y="29468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5" name="Freeform 1359934"/>
          <p:cNvSpPr/>
          <p:nvPr/>
        </p:nvSpPr>
        <p:spPr bwMode="auto">
          <a:xfrm>
            <a:off x="8188523" y="250031"/>
            <a:ext cx="250032" cy="89298"/>
          </a:xfrm>
          <a:custGeom>
            <a:avLst/>
            <a:gdLst/>
            <a:ahLst/>
            <a:cxnLst/>
            <a:rect l="0" t="0" r="0" b="0"/>
            <a:pathLst>
              <a:path w="250032" h="89298">
                <a:moveTo>
                  <a:pt x="8929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17860"/>
                </a:lnTo>
                <a:lnTo>
                  <a:pt x="125015" y="17860"/>
                </a:lnTo>
                <a:lnTo>
                  <a:pt x="142875" y="17860"/>
                </a:lnTo>
                <a:lnTo>
                  <a:pt x="169664" y="17860"/>
                </a:lnTo>
                <a:lnTo>
                  <a:pt x="187523" y="17860"/>
                </a:lnTo>
                <a:lnTo>
                  <a:pt x="196453" y="17860"/>
                </a:lnTo>
                <a:lnTo>
                  <a:pt x="214312" y="17860"/>
                </a:lnTo>
                <a:lnTo>
                  <a:pt x="214312" y="17860"/>
                </a:lnTo>
                <a:lnTo>
                  <a:pt x="223242" y="17860"/>
                </a:lnTo>
                <a:lnTo>
                  <a:pt x="223242" y="26789"/>
                </a:lnTo>
                <a:lnTo>
                  <a:pt x="214312" y="44649"/>
                </a:lnTo>
                <a:lnTo>
                  <a:pt x="214312" y="53578"/>
                </a:lnTo>
                <a:lnTo>
                  <a:pt x="223242" y="71438"/>
                </a:lnTo>
                <a:lnTo>
                  <a:pt x="223242" y="80367"/>
                </a:lnTo>
                <a:lnTo>
                  <a:pt x="232172" y="89297"/>
                </a:lnTo>
                <a:lnTo>
                  <a:pt x="241101" y="80367"/>
                </a:lnTo>
                <a:lnTo>
                  <a:pt x="250031" y="80367"/>
                </a:lnTo>
                <a:lnTo>
                  <a:pt x="250031" y="80367"/>
                </a:lnTo>
                <a:lnTo>
                  <a:pt x="250031" y="71438"/>
                </a:lnTo>
                <a:lnTo>
                  <a:pt x="250031" y="71438"/>
                </a:lnTo>
                <a:lnTo>
                  <a:pt x="250031" y="53578"/>
                </a:lnTo>
                <a:lnTo>
                  <a:pt x="241101" y="44649"/>
                </a:lnTo>
                <a:lnTo>
                  <a:pt x="232172" y="35719"/>
                </a:lnTo>
                <a:lnTo>
                  <a:pt x="232172" y="26789"/>
                </a:lnTo>
                <a:lnTo>
                  <a:pt x="223242" y="26789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6" name="Freeform 1359935"/>
          <p:cNvSpPr/>
          <p:nvPr/>
        </p:nvSpPr>
        <p:spPr bwMode="auto">
          <a:xfrm>
            <a:off x="8456413" y="232172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0" y="35719"/>
                </a:moveTo>
                <a:lnTo>
                  <a:pt x="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98226"/>
                </a:lnTo>
                <a:lnTo>
                  <a:pt x="17860" y="89297"/>
                </a:lnTo>
                <a:lnTo>
                  <a:pt x="17860" y="80367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7" name="Freeform 1359936"/>
          <p:cNvSpPr/>
          <p:nvPr/>
        </p:nvSpPr>
        <p:spPr bwMode="auto">
          <a:xfrm>
            <a:off x="8474273" y="294680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35718" y="26789"/>
                </a:moveTo>
                <a:lnTo>
                  <a:pt x="17859" y="35718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53578" y="44648"/>
                </a:lnTo>
                <a:lnTo>
                  <a:pt x="62507" y="35718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29"/>
                </a:lnTo>
                <a:lnTo>
                  <a:pt x="53578" y="35718"/>
                </a:lnTo>
                <a:lnTo>
                  <a:pt x="44648" y="53578"/>
                </a:lnTo>
                <a:lnTo>
                  <a:pt x="44648" y="80367"/>
                </a:lnTo>
                <a:lnTo>
                  <a:pt x="53578" y="89297"/>
                </a:lnTo>
                <a:lnTo>
                  <a:pt x="71437" y="98226"/>
                </a:lnTo>
                <a:lnTo>
                  <a:pt x="71437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8" name="Freeform 1359937"/>
          <p:cNvSpPr/>
          <p:nvPr/>
        </p:nvSpPr>
        <p:spPr bwMode="auto">
          <a:xfrm>
            <a:off x="589359" y="4116586"/>
            <a:ext cx="1026915" cy="732235"/>
          </a:xfrm>
          <a:custGeom>
            <a:avLst/>
            <a:gdLst/>
            <a:ahLst/>
            <a:cxnLst/>
            <a:rect l="0" t="0" r="0" b="0"/>
            <a:pathLst>
              <a:path w="1026915" h="732235">
                <a:moveTo>
                  <a:pt x="776883" y="187523"/>
                </a:moveTo>
                <a:lnTo>
                  <a:pt x="767954" y="187523"/>
                </a:lnTo>
                <a:lnTo>
                  <a:pt x="767954" y="178593"/>
                </a:lnTo>
                <a:lnTo>
                  <a:pt x="767954" y="178593"/>
                </a:lnTo>
                <a:lnTo>
                  <a:pt x="767954" y="169664"/>
                </a:lnTo>
                <a:lnTo>
                  <a:pt x="767954" y="160734"/>
                </a:lnTo>
                <a:lnTo>
                  <a:pt x="767954" y="151804"/>
                </a:lnTo>
                <a:lnTo>
                  <a:pt x="767954" y="151804"/>
                </a:lnTo>
                <a:lnTo>
                  <a:pt x="767954" y="142875"/>
                </a:lnTo>
                <a:lnTo>
                  <a:pt x="767954" y="142875"/>
                </a:lnTo>
                <a:lnTo>
                  <a:pt x="767954" y="133945"/>
                </a:lnTo>
                <a:lnTo>
                  <a:pt x="759024" y="133945"/>
                </a:lnTo>
                <a:lnTo>
                  <a:pt x="732235" y="125015"/>
                </a:lnTo>
                <a:lnTo>
                  <a:pt x="714375" y="125015"/>
                </a:lnTo>
                <a:lnTo>
                  <a:pt x="687586" y="116085"/>
                </a:lnTo>
                <a:lnTo>
                  <a:pt x="660797" y="107156"/>
                </a:lnTo>
                <a:lnTo>
                  <a:pt x="625079" y="89296"/>
                </a:lnTo>
                <a:lnTo>
                  <a:pt x="589360" y="80367"/>
                </a:lnTo>
                <a:lnTo>
                  <a:pt x="544711" y="71437"/>
                </a:lnTo>
                <a:lnTo>
                  <a:pt x="508993" y="71437"/>
                </a:lnTo>
                <a:lnTo>
                  <a:pt x="455415" y="62507"/>
                </a:lnTo>
                <a:lnTo>
                  <a:pt x="410766" y="71437"/>
                </a:lnTo>
                <a:lnTo>
                  <a:pt x="348258" y="80367"/>
                </a:lnTo>
                <a:lnTo>
                  <a:pt x="294680" y="89296"/>
                </a:lnTo>
                <a:lnTo>
                  <a:pt x="232172" y="107156"/>
                </a:lnTo>
                <a:lnTo>
                  <a:pt x="187524" y="133945"/>
                </a:lnTo>
                <a:lnTo>
                  <a:pt x="133946" y="160734"/>
                </a:lnTo>
                <a:lnTo>
                  <a:pt x="98227" y="187523"/>
                </a:lnTo>
                <a:lnTo>
                  <a:pt x="62508" y="223242"/>
                </a:lnTo>
                <a:lnTo>
                  <a:pt x="44649" y="267890"/>
                </a:lnTo>
                <a:lnTo>
                  <a:pt x="26790" y="312539"/>
                </a:lnTo>
                <a:lnTo>
                  <a:pt x="8930" y="357187"/>
                </a:lnTo>
                <a:lnTo>
                  <a:pt x="0" y="410765"/>
                </a:lnTo>
                <a:lnTo>
                  <a:pt x="0" y="464343"/>
                </a:lnTo>
                <a:lnTo>
                  <a:pt x="0" y="517921"/>
                </a:lnTo>
                <a:lnTo>
                  <a:pt x="8930" y="571500"/>
                </a:lnTo>
                <a:lnTo>
                  <a:pt x="26790" y="616148"/>
                </a:lnTo>
                <a:lnTo>
                  <a:pt x="62508" y="651867"/>
                </a:lnTo>
                <a:lnTo>
                  <a:pt x="107157" y="687585"/>
                </a:lnTo>
                <a:lnTo>
                  <a:pt x="160735" y="705445"/>
                </a:lnTo>
                <a:lnTo>
                  <a:pt x="232172" y="723304"/>
                </a:lnTo>
                <a:lnTo>
                  <a:pt x="303610" y="732234"/>
                </a:lnTo>
                <a:lnTo>
                  <a:pt x="383977" y="732234"/>
                </a:lnTo>
                <a:lnTo>
                  <a:pt x="464344" y="732234"/>
                </a:lnTo>
                <a:lnTo>
                  <a:pt x="535782" y="732234"/>
                </a:lnTo>
                <a:lnTo>
                  <a:pt x="616149" y="732234"/>
                </a:lnTo>
                <a:lnTo>
                  <a:pt x="678657" y="723304"/>
                </a:lnTo>
                <a:lnTo>
                  <a:pt x="741164" y="723304"/>
                </a:lnTo>
                <a:lnTo>
                  <a:pt x="794743" y="705445"/>
                </a:lnTo>
                <a:lnTo>
                  <a:pt x="848321" y="687585"/>
                </a:lnTo>
                <a:lnTo>
                  <a:pt x="901899" y="651867"/>
                </a:lnTo>
                <a:lnTo>
                  <a:pt x="946547" y="616148"/>
                </a:lnTo>
                <a:lnTo>
                  <a:pt x="982266" y="571500"/>
                </a:lnTo>
                <a:lnTo>
                  <a:pt x="1009055" y="508992"/>
                </a:lnTo>
                <a:lnTo>
                  <a:pt x="1026914" y="446484"/>
                </a:lnTo>
                <a:lnTo>
                  <a:pt x="1026914" y="383976"/>
                </a:lnTo>
                <a:lnTo>
                  <a:pt x="1017985" y="312539"/>
                </a:lnTo>
                <a:lnTo>
                  <a:pt x="991196" y="241101"/>
                </a:lnTo>
                <a:lnTo>
                  <a:pt x="955477" y="178593"/>
                </a:lnTo>
                <a:lnTo>
                  <a:pt x="910829" y="116085"/>
                </a:lnTo>
                <a:lnTo>
                  <a:pt x="857250" y="71437"/>
                </a:lnTo>
                <a:lnTo>
                  <a:pt x="785813" y="35718"/>
                </a:lnTo>
                <a:lnTo>
                  <a:pt x="687586" y="8929"/>
                </a:lnTo>
                <a:lnTo>
                  <a:pt x="580430" y="0"/>
                </a:lnTo>
                <a:lnTo>
                  <a:pt x="437555" y="17859"/>
                </a:lnTo>
                <a:lnTo>
                  <a:pt x="285750" y="62507"/>
                </a:lnTo>
                <a:lnTo>
                  <a:pt x="160735" y="98226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9939" name="Freeform 1359938"/>
          <p:cNvSpPr/>
          <p:nvPr/>
        </p:nvSpPr>
        <p:spPr bwMode="auto">
          <a:xfrm>
            <a:off x="580430" y="4822031"/>
            <a:ext cx="1285876" cy="732236"/>
          </a:xfrm>
          <a:custGeom>
            <a:avLst/>
            <a:gdLst/>
            <a:ahLst/>
            <a:cxnLst/>
            <a:rect l="0" t="0" r="0" b="0"/>
            <a:pathLst>
              <a:path w="1285876" h="732236">
                <a:moveTo>
                  <a:pt x="928687" y="62508"/>
                </a:moveTo>
                <a:lnTo>
                  <a:pt x="928687" y="62508"/>
                </a:lnTo>
                <a:lnTo>
                  <a:pt x="928687" y="62508"/>
                </a:lnTo>
                <a:lnTo>
                  <a:pt x="928687" y="62508"/>
                </a:lnTo>
                <a:lnTo>
                  <a:pt x="928687" y="62508"/>
                </a:lnTo>
                <a:lnTo>
                  <a:pt x="928687" y="62508"/>
                </a:lnTo>
                <a:lnTo>
                  <a:pt x="928687" y="62508"/>
                </a:lnTo>
                <a:lnTo>
                  <a:pt x="937617" y="62508"/>
                </a:lnTo>
                <a:lnTo>
                  <a:pt x="937617" y="53578"/>
                </a:lnTo>
                <a:lnTo>
                  <a:pt x="937617" y="53578"/>
                </a:lnTo>
                <a:lnTo>
                  <a:pt x="937617" y="53578"/>
                </a:lnTo>
                <a:lnTo>
                  <a:pt x="937617" y="53578"/>
                </a:lnTo>
                <a:lnTo>
                  <a:pt x="937617" y="53578"/>
                </a:lnTo>
                <a:lnTo>
                  <a:pt x="937617" y="44648"/>
                </a:lnTo>
                <a:lnTo>
                  <a:pt x="928687" y="44648"/>
                </a:lnTo>
                <a:lnTo>
                  <a:pt x="910828" y="44648"/>
                </a:lnTo>
                <a:lnTo>
                  <a:pt x="901898" y="44648"/>
                </a:lnTo>
                <a:lnTo>
                  <a:pt x="892968" y="35719"/>
                </a:lnTo>
                <a:lnTo>
                  <a:pt x="884039" y="35719"/>
                </a:lnTo>
                <a:lnTo>
                  <a:pt x="866179" y="26789"/>
                </a:lnTo>
                <a:lnTo>
                  <a:pt x="848320" y="26789"/>
                </a:lnTo>
                <a:lnTo>
                  <a:pt x="839390" y="26789"/>
                </a:lnTo>
                <a:lnTo>
                  <a:pt x="812601" y="17859"/>
                </a:lnTo>
                <a:lnTo>
                  <a:pt x="794742" y="17859"/>
                </a:lnTo>
                <a:lnTo>
                  <a:pt x="767953" y="17859"/>
                </a:lnTo>
                <a:lnTo>
                  <a:pt x="741164" y="17859"/>
                </a:lnTo>
                <a:lnTo>
                  <a:pt x="705445" y="17859"/>
                </a:lnTo>
                <a:lnTo>
                  <a:pt x="669726" y="17859"/>
                </a:lnTo>
                <a:lnTo>
                  <a:pt x="634008" y="17859"/>
                </a:lnTo>
                <a:lnTo>
                  <a:pt x="598289" y="8930"/>
                </a:lnTo>
                <a:lnTo>
                  <a:pt x="562570" y="8930"/>
                </a:lnTo>
                <a:lnTo>
                  <a:pt x="526851" y="8930"/>
                </a:lnTo>
                <a:lnTo>
                  <a:pt x="491133" y="0"/>
                </a:lnTo>
                <a:lnTo>
                  <a:pt x="455414" y="0"/>
                </a:lnTo>
                <a:lnTo>
                  <a:pt x="419695" y="8930"/>
                </a:lnTo>
                <a:lnTo>
                  <a:pt x="383976" y="8930"/>
                </a:lnTo>
                <a:lnTo>
                  <a:pt x="357187" y="8930"/>
                </a:lnTo>
                <a:lnTo>
                  <a:pt x="321469" y="17859"/>
                </a:lnTo>
                <a:lnTo>
                  <a:pt x="285750" y="26789"/>
                </a:lnTo>
                <a:lnTo>
                  <a:pt x="250031" y="35719"/>
                </a:lnTo>
                <a:lnTo>
                  <a:pt x="214312" y="44648"/>
                </a:lnTo>
                <a:lnTo>
                  <a:pt x="178594" y="53578"/>
                </a:lnTo>
                <a:lnTo>
                  <a:pt x="142875" y="71438"/>
                </a:lnTo>
                <a:lnTo>
                  <a:pt x="116086" y="80367"/>
                </a:lnTo>
                <a:lnTo>
                  <a:pt x="89297" y="89297"/>
                </a:lnTo>
                <a:lnTo>
                  <a:pt x="62508" y="107157"/>
                </a:lnTo>
                <a:lnTo>
                  <a:pt x="44648" y="116086"/>
                </a:lnTo>
                <a:lnTo>
                  <a:pt x="26789" y="133946"/>
                </a:lnTo>
                <a:lnTo>
                  <a:pt x="17859" y="15180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2"/>
                </a:lnTo>
                <a:lnTo>
                  <a:pt x="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8929" y="357188"/>
                </a:lnTo>
                <a:lnTo>
                  <a:pt x="8929" y="383977"/>
                </a:lnTo>
                <a:lnTo>
                  <a:pt x="17859" y="401836"/>
                </a:lnTo>
                <a:lnTo>
                  <a:pt x="17859" y="428625"/>
                </a:lnTo>
                <a:lnTo>
                  <a:pt x="26789" y="455414"/>
                </a:lnTo>
                <a:lnTo>
                  <a:pt x="35719" y="491133"/>
                </a:lnTo>
                <a:lnTo>
                  <a:pt x="44648" y="517922"/>
                </a:lnTo>
                <a:lnTo>
                  <a:pt x="62508" y="544711"/>
                </a:lnTo>
                <a:lnTo>
                  <a:pt x="80367" y="571500"/>
                </a:lnTo>
                <a:lnTo>
                  <a:pt x="98226" y="598289"/>
                </a:lnTo>
                <a:lnTo>
                  <a:pt x="125015" y="616149"/>
                </a:lnTo>
                <a:lnTo>
                  <a:pt x="160734" y="634008"/>
                </a:lnTo>
                <a:lnTo>
                  <a:pt x="187523" y="642938"/>
                </a:lnTo>
                <a:lnTo>
                  <a:pt x="223242" y="660797"/>
                </a:lnTo>
                <a:lnTo>
                  <a:pt x="258961" y="669727"/>
                </a:lnTo>
                <a:lnTo>
                  <a:pt x="294679" y="678657"/>
                </a:lnTo>
                <a:lnTo>
                  <a:pt x="339328" y="687586"/>
                </a:lnTo>
                <a:lnTo>
                  <a:pt x="375047" y="696516"/>
                </a:lnTo>
                <a:lnTo>
                  <a:pt x="419695" y="714375"/>
                </a:lnTo>
                <a:lnTo>
                  <a:pt x="455414" y="723305"/>
                </a:lnTo>
                <a:lnTo>
                  <a:pt x="500062" y="723305"/>
                </a:lnTo>
                <a:lnTo>
                  <a:pt x="544711" y="732235"/>
                </a:lnTo>
                <a:lnTo>
                  <a:pt x="598289" y="732235"/>
                </a:lnTo>
                <a:lnTo>
                  <a:pt x="651867" y="732235"/>
                </a:lnTo>
                <a:lnTo>
                  <a:pt x="696515" y="723305"/>
                </a:lnTo>
                <a:lnTo>
                  <a:pt x="750093" y="714375"/>
                </a:lnTo>
                <a:lnTo>
                  <a:pt x="794742" y="696516"/>
                </a:lnTo>
                <a:lnTo>
                  <a:pt x="848320" y="678657"/>
                </a:lnTo>
                <a:lnTo>
                  <a:pt x="884039" y="660797"/>
                </a:lnTo>
                <a:lnTo>
                  <a:pt x="937617" y="642938"/>
                </a:lnTo>
                <a:lnTo>
                  <a:pt x="973336" y="625078"/>
                </a:lnTo>
                <a:lnTo>
                  <a:pt x="1017984" y="607219"/>
                </a:lnTo>
                <a:lnTo>
                  <a:pt x="1053703" y="589360"/>
                </a:lnTo>
                <a:lnTo>
                  <a:pt x="1089422" y="562571"/>
                </a:lnTo>
                <a:lnTo>
                  <a:pt x="1134070" y="535782"/>
                </a:lnTo>
                <a:lnTo>
                  <a:pt x="1160859" y="508992"/>
                </a:lnTo>
                <a:lnTo>
                  <a:pt x="1196578" y="473274"/>
                </a:lnTo>
                <a:lnTo>
                  <a:pt x="1223367" y="437555"/>
                </a:lnTo>
                <a:lnTo>
                  <a:pt x="1241226" y="401836"/>
                </a:lnTo>
                <a:lnTo>
                  <a:pt x="1268015" y="366117"/>
                </a:lnTo>
                <a:lnTo>
                  <a:pt x="1276945" y="330399"/>
                </a:lnTo>
                <a:lnTo>
                  <a:pt x="1285875" y="294680"/>
                </a:lnTo>
                <a:lnTo>
                  <a:pt x="1285875" y="258961"/>
                </a:lnTo>
                <a:lnTo>
                  <a:pt x="1285875" y="232172"/>
                </a:lnTo>
                <a:lnTo>
                  <a:pt x="1276945" y="205383"/>
                </a:lnTo>
                <a:lnTo>
                  <a:pt x="1259086" y="178594"/>
                </a:lnTo>
                <a:lnTo>
                  <a:pt x="1241226" y="160735"/>
                </a:lnTo>
                <a:lnTo>
                  <a:pt x="1214437" y="133946"/>
                </a:lnTo>
                <a:lnTo>
                  <a:pt x="1169789" y="116086"/>
                </a:lnTo>
                <a:lnTo>
                  <a:pt x="1125140" y="98227"/>
                </a:lnTo>
                <a:lnTo>
                  <a:pt x="1062633" y="71438"/>
                </a:lnTo>
                <a:lnTo>
                  <a:pt x="991195" y="53578"/>
                </a:lnTo>
                <a:lnTo>
                  <a:pt x="901898" y="35719"/>
                </a:lnTo>
                <a:lnTo>
                  <a:pt x="785812" y="8930"/>
                </a:lnTo>
                <a:lnTo>
                  <a:pt x="785812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52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16963" cy="514350"/>
          </a:xfrm>
        </p:spPr>
        <p:txBody>
          <a:bodyPr/>
          <a:lstStyle/>
          <a:p>
            <a:pPr eaLnBrk="1" hangingPunct="1"/>
            <a:r>
              <a:rPr lang="en-US" altLang="en-US" smtClean="0"/>
              <a:t>Register File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056063" y="4114800"/>
            <a:ext cx="10668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114800" y="4191000"/>
            <a:ext cx="9636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32:1 Mux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486400" y="4114800"/>
            <a:ext cx="10668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545138" y="4191000"/>
            <a:ext cx="9636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32:1 Mux</a:t>
            </a:r>
          </a:p>
        </p:txBody>
      </p:sp>
      <p:graphicFrame>
        <p:nvGraphicFramePr>
          <p:cNvPr id="1357884" name="Group 60"/>
          <p:cNvGraphicFramePr>
            <a:graphicFrameLocks noGrp="1"/>
          </p:cNvGraphicFramePr>
          <p:nvPr>
            <p:ph idx="1"/>
          </p:nvPr>
        </p:nvGraphicFramePr>
        <p:xfrm>
          <a:off x="2898775" y="1219200"/>
          <a:ext cx="1004888" cy="2620960"/>
        </p:xfrm>
        <a:graphic>
          <a:graphicData uri="http://schemas.openxmlformats.org/drawingml/2006/table">
            <a:tbl>
              <a:tblPr/>
              <a:tblGrid>
                <a:gridCol w="1004888"/>
              </a:tblGrid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R0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R31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7" name="Line 64"/>
          <p:cNvSpPr>
            <a:spLocks noChangeShapeType="1"/>
          </p:cNvSpPr>
          <p:nvPr/>
        </p:nvSpPr>
        <p:spPr bwMode="auto">
          <a:xfrm>
            <a:off x="3886200" y="3733800"/>
            <a:ext cx="2514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08" name="Line 65"/>
          <p:cNvSpPr>
            <a:spLocks noChangeShapeType="1"/>
          </p:cNvSpPr>
          <p:nvPr/>
        </p:nvSpPr>
        <p:spPr bwMode="auto">
          <a:xfrm>
            <a:off x="6400800" y="37338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09" name="Line 66"/>
          <p:cNvSpPr>
            <a:spLocks noChangeShapeType="1"/>
          </p:cNvSpPr>
          <p:nvPr/>
        </p:nvSpPr>
        <p:spPr bwMode="auto">
          <a:xfrm>
            <a:off x="5029200" y="37338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0" name="Rectangle 67"/>
          <p:cNvSpPr>
            <a:spLocks noChangeArrowheads="1"/>
          </p:cNvSpPr>
          <p:nvPr/>
        </p:nvSpPr>
        <p:spPr bwMode="auto">
          <a:xfrm>
            <a:off x="2133600" y="4114800"/>
            <a:ext cx="10668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1" name="Text Box 69"/>
          <p:cNvSpPr txBox="1">
            <a:spLocks noChangeArrowheads="1"/>
          </p:cNvSpPr>
          <p:nvPr/>
        </p:nvSpPr>
        <p:spPr bwMode="auto">
          <a:xfrm>
            <a:off x="2251075" y="4114800"/>
            <a:ext cx="881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5x32</a:t>
            </a:r>
          </a:p>
          <a:p>
            <a:r>
              <a:rPr lang="en-US" altLang="en-US" sz="2400"/>
              <a:t>decoder</a:t>
            </a:r>
          </a:p>
        </p:txBody>
      </p:sp>
      <p:sp>
        <p:nvSpPr>
          <p:cNvPr id="11312" name="Line 70"/>
          <p:cNvSpPr>
            <a:spLocks noChangeShapeType="1"/>
          </p:cNvSpPr>
          <p:nvPr/>
        </p:nvSpPr>
        <p:spPr bwMode="auto">
          <a:xfrm>
            <a:off x="3886200" y="1295400"/>
            <a:ext cx="1752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3" name="Line 71"/>
          <p:cNvSpPr>
            <a:spLocks noChangeShapeType="1"/>
          </p:cNvSpPr>
          <p:nvPr/>
        </p:nvSpPr>
        <p:spPr bwMode="auto">
          <a:xfrm>
            <a:off x="3886200" y="1447800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4" name="Line 72"/>
          <p:cNvSpPr>
            <a:spLocks noChangeShapeType="1"/>
          </p:cNvSpPr>
          <p:nvPr/>
        </p:nvSpPr>
        <p:spPr bwMode="auto">
          <a:xfrm>
            <a:off x="3886200" y="1600200"/>
            <a:ext cx="1905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5" name="Line 73"/>
          <p:cNvSpPr>
            <a:spLocks noChangeShapeType="1"/>
          </p:cNvSpPr>
          <p:nvPr/>
        </p:nvSpPr>
        <p:spPr bwMode="auto">
          <a:xfrm>
            <a:off x="3886200" y="3429000"/>
            <a:ext cx="2362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6" name="Line 74"/>
          <p:cNvSpPr>
            <a:spLocks noChangeShapeType="1"/>
          </p:cNvSpPr>
          <p:nvPr/>
        </p:nvSpPr>
        <p:spPr bwMode="auto">
          <a:xfrm>
            <a:off x="3886200" y="3581400"/>
            <a:ext cx="2438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7" name="Line 76"/>
          <p:cNvSpPr>
            <a:spLocks noChangeShapeType="1"/>
          </p:cNvSpPr>
          <p:nvPr/>
        </p:nvSpPr>
        <p:spPr bwMode="auto">
          <a:xfrm>
            <a:off x="5791200" y="1600200"/>
            <a:ext cx="0" cy="2514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8" name="Line 77"/>
          <p:cNvSpPr>
            <a:spLocks noChangeShapeType="1"/>
          </p:cNvSpPr>
          <p:nvPr/>
        </p:nvSpPr>
        <p:spPr bwMode="auto">
          <a:xfrm>
            <a:off x="5715000" y="1447800"/>
            <a:ext cx="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9" name="Line 78"/>
          <p:cNvSpPr>
            <a:spLocks noChangeShapeType="1"/>
          </p:cNvSpPr>
          <p:nvPr/>
        </p:nvSpPr>
        <p:spPr bwMode="auto">
          <a:xfrm>
            <a:off x="4267200" y="1447800"/>
            <a:ext cx="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0" name="Line 79"/>
          <p:cNvSpPr>
            <a:spLocks noChangeShapeType="1"/>
          </p:cNvSpPr>
          <p:nvPr/>
        </p:nvSpPr>
        <p:spPr bwMode="auto">
          <a:xfrm>
            <a:off x="4343400" y="1600200"/>
            <a:ext cx="0" cy="2514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1" name="Line 80"/>
          <p:cNvSpPr>
            <a:spLocks noChangeShapeType="1"/>
          </p:cNvSpPr>
          <p:nvPr/>
        </p:nvSpPr>
        <p:spPr bwMode="auto">
          <a:xfrm>
            <a:off x="4191000" y="12954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2" name="Line 81"/>
          <p:cNvSpPr>
            <a:spLocks noChangeShapeType="1"/>
          </p:cNvSpPr>
          <p:nvPr/>
        </p:nvSpPr>
        <p:spPr bwMode="auto">
          <a:xfrm>
            <a:off x="5638800" y="12954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3" name="Text Box 82"/>
          <p:cNvSpPr txBox="1">
            <a:spLocks noChangeArrowheads="1"/>
          </p:cNvSpPr>
          <p:nvPr/>
        </p:nvSpPr>
        <p:spPr bwMode="auto">
          <a:xfrm>
            <a:off x="5043488" y="2184400"/>
            <a:ext cx="214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</p:txBody>
      </p:sp>
      <p:sp>
        <p:nvSpPr>
          <p:cNvPr id="11324" name="Line 83"/>
          <p:cNvSpPr>
            <a:spLocks noChangeShapeType="1"/>
          </p:cNvSpPr>
          <p:nvPr/>
        </p:nvSpPr>
        <p:spPr bwMode="auto">
          <a:xfrm>
            <a:off x="6324600" y="3581400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5" name="Line 84"/>
          <p:cNvSpPr>
            <a:spLocks noChangeShapeType="1"/>
          </p:cNvSpPr>
          <p:nvPr/>
        </p:nvSpPr>
        <p:spPr bwMode="auto">
          <a:xfrm>
            <a:off x="4953000" y="3581400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6" name="Line 85"/>
          <p:cNvSpPr>
            <a:spLocks noChangeShapeType="1"/>
          </p:cNvSpPr>
          <p:nvPr/>
        </p:nvSpPr>
        <p:spPr bwMode="auto">
          <a:xfrm>
            <a:off x="4876800" y="3429000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7" name="Line 86"/>
          <p:cNvSpPr>
            <a:spLocks noChangeShapeType="1"/>
          </p:cNvSpPr>
          <p:nvPr/>
        </p:nvSpPr>
        <p:spPr bwMode="auto">
          <a:xfrm>
            <a:off x="6248400" y="3429000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8" name="Line 87"/>
          <p:cNvSpPr>
            <a:spLocks noChangeShapeType="1"/>
          </p:cNvSpPr>
          <p:nvPr/>
        </p:nvSpPr>
        <p:spPr bwMode="auto">
          <a:xfrm>
            <a:off x="1295400" y="4419600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9" name="Line 88"/>
          <p:cNvSpPr>
            <a:spLocks noChangeShapeType="1"/>
          </p:cNvSpPr>
          <p:nvPr/>
        </p:nvSpPr>
        <p:spPr bwMode="auto">
          <a:xfrm>
            <a:off x="3657600" y="4419600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0" name="Line 90"/>
          <p:cNvSpPr>
            <a:spLocks noChangeShapeType="1"/>
          </p:cNvSpPr>
          <p:nvPr/>
        </p:nvSpPr>
        <p:spPr bwMode="auto">
          <a:xfrm>
            <a:off x="5257800" y="44196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1" name="Line 91"/>
          <p:cNvSpPr>
            <a:spLocks noChangeShapeType="1"/>
          </p:cNvSpPr>
          <p:nvPr/>
        </p:nvSpPr>
        <p:spPr bwMode="auto">
          <a:xfrm>
            <a:off x="1295400" y="5257800"/>
            <a:ext cx="236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2" name="Line 92"/>
          <p:cNvSpPr>
            <a:spLocks noChangeShapeType="1"/>
          </p:cNvSpPr>
          <p:nvPr/>
        </p:nvSpPr>
        <p:spPr bwMode="auto">
          <a:xfrm>
            <a:off x="3657600" y="4419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3" name="Line 93"/>
          <p:cNvSpPr>
            <a:spLocks noChangeShapeType="1"/>
          </p:cNvSpPr>
          <p:nvPr/>
        </p:nvSpPr>
        <p:spPr bwMode="auto">
          <a:xfrm>
            <a:off x="2895600" y="5638800"/>
            <a:ext cx="236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4" name="Line 94"/>
          <p:cNvSpPr>
            <a:spLocks noChangeShapeType="1"/>
          </p:cNvSpPr>
          <p:nvPr/>
        </p:nvSpPr>
        <p:spPr bwMode="auto">
          <a:xfrm>
            <a:off x="1295400" y="5638800"/>
            <a:ext cx="236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5" name="Line 95"/>
          <p:cNvSpPr>
            <a:spLocks noChangeShapeType="1"/>
          </p:cNvSpPr>
          <p:nvPr/>
        </p:nvSpPr>
        <p:spPr bwMode="auto">
          <a:xfrm>
            <a:off x="5257800" y="4419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6" name="Line 96"/>
          <p:cNvSpPr>
            <a:spLocks noChangeShapeType="1"/>
          </p:cNvSpPr>
          <p:nvPr/>
        </p:nvSpPr>
        <p:spPr bwMode="auto">
          <a:xfrm>
            <a:off x="5257800" y="4800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7" name="Line 97"/>
          <p:cNvSpPr>
            <a:spLocks noChangeShapeType="1"/>
          </p:cNvSpPr>
          <p:nvPr/>
        </p:nvSpPr>
        <p:spPr bwMode="auto">
          <a:xfrm flipV="1">
            <a:off x="2209800" y="12954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8" name="Line 98"/>
          <p:cNvSpPr>
            <a:spLocks noChangeShapeType="1"/>
          </p:cNvSpPr>
          <p:nvPr/>
        </p:nvSpPr>
        <p:spPr bwMode="auto">
          <a:xfrm flipV="1">
            <a:off x="2286000" y="1447800"/>
            <a:ext cx="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9" name="Line 99"/>
          <p:cNvSpPr>
            <a:spLocks noChangeShapeType="1"/>
          </p:cNvSpPr>
          <p:nvPr/>
        </p:nvSpPr>
        <p:spPr bwMode="auto">
          <a:xfrm flipV="1">
            <a:off x="2362200" y="1600200"/>
            <a:ext cx="0" cy="2514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0" name="Line 100"/>
          <p:cNvSpPr>
            <a:spLocks noChangeShapeType="1"/>
          </p:cNvSpPr>
          <p:nvPr/>
        </p:nvSpPr>
        <p:spPr bwMode="auto">
          <a:xfrm>
            <a:off x="2209800" y="1295400"/>
            <a:ext cx="685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1" name="Line 101"/>
          <p:cNvSpPr>
            <a:spLocks noChangeShapeType="1"/>
          </p:cNvSpPr>
          <p:nvPr/>
        </p:nvSpPr>
        <p:spPr bwMode="auto">
          <a:xfrm>
            <a:off x="2286000" y="1447800"/>
            <a:ext cx="60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2" name="Line 102"/>
          <p:cNvSpPr>
            <a:spLocks noChangeShapeType="1"/>
          </p:cNvSpPr>
          <p:nvPr/>
        </p:nvSpPr>
        <p:spPr bwMode="auto">
          <a:xfrm>
            <a:off x="2362200" y="1600200"/>
            <a:ext cx="533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3" name="Line 103"/>
          <p:cNvSpPr>
            <a:spLocks noChangeShapeType="1"/>
          </p:cNvSpPr>
          <p:nvPr/>
        </p:nvSpPr>
        <p:spPr bwMode="auto">
          <a:xfrm>
            <a:off x="2667000" y="3581400"/>
            <a:ext cx="228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4" name="Line 104"/>
          <p:cNvSpPr>
            <a:spLocks noChangeShapeType="1"/>
          </p:cNvSpPr>
          <p:nvPr/>
        </p:nvSpPr>
        <p:spPr bwMode="auto">
          <a:xfrm>
            <a:off x="2743200" y="3733800"/>
            <a:ext cx="152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5" name="Line 105"/>
          <p:cNvSpPr>
            <a:spLocks noChangeShapeType="1"/>
          </p:cNvSpPr>
          <p:nvPr/>
        </p:nvSpPr>
        <p:spPr bwMode="auto">
          <a:xfrm>
            <a:off x="2667000" y="3581400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6" name="Line 106"/>
          <p:cNvSpPr>
            <a:spLocks noChangeShapeType="1"/>
          </p:cNvSpPr>
          <p:nvPr/>
        </p:nvSpPr>
        <p:spPr bwMode="auto">
          <a:xfrm>
            <a:off x="2743200" y="37338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7" name="Text Box 107"/>
          <p:cNvSpPr txBox="1">
            <a:spLocks noChangeArrowheads="1"/>
          </p:cNvSpPr>
          <p:nvPr/>
        </p:nvSpPr>
        <p:spPr bwMode="auto">
          <a:xfrm>
            <a:off x="2590800" y="2286000"/>
            <a:ext cx="2143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</p:txBody>
      </p:sp>
      <p:sp>
        <p:nvSpPr>
          <p:cNvPr id="11348" name="Line 108"/>
          <p:cNvSpPr>
            <a:spLocks noChangeShapeType="1"/>
          </p:cNvSpPr>
          <p:nvPr/>
        </p:nvSpPr>
        <p:spPr bwMode="auto">
          <a:xfrm>
            <a:off x="4572000" y="4724400"/>
            <a:ext cx="0" cy="1447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9" name="Line 109"/>
          <p:cNvSpPr>
            <a:spLocks noChangeShapeType="1"/>
          </p:cNvSpPr>
          <p:nvPr/>
        </p:nvSpPr>
        <p:spPr bwMode="auto">
          <a:xfrm>
            <a:off x="6019800" y="4724400"/>
            <a:ext cx="0" cy="1447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50" name="Line 110"/>
          <p:cNvSpPr>
            <a:spLocks noChangeShapeType="1"/>
          </p:cNvSpPr>
          <p:nvPr/>
        </p:nvSpPr>
        <p:spPr bwMode="auto">
          <a:xfrm>
            <a:off x="3352800" y="8382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51" name="Text Box 111"/>
          <p:cNvSpPr txBox="1">
            <a:spLocks noChangeArrowheads="1"/>
          </p:cNvSpPr>
          <p:nvPr/>
        </p:nvSpPr>
        <p:spPr bwMode="auto">
          <a:xfrm>
            <a:off x="558800" y="4240213"/>
            <a:ext cx="431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Rd</a:t>
            </a:r>
          </a:p>
        </p:txBody>
      </p:sp>
      <p:sp>
        <p:nvSpPr>
          <p:cNvPr id="11352" name="Text Box 112"/>
          <p:cNvSpPr txBox="1">
            <a:spLocks noChangeArrowheads="1"/>
          </p:cNvSpPr>
          <p:nvPr/>
        </p:nvSpPr>
        <p:spPr bwMode="auto">
          <a:xfrm>
            <a:off x="533400" y="4905375"/>
            <a:ext cx="431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Rt</a:t>
            </a:r>
          </a:p>
        </p:txBody>
      </p:sp>
      <p:sp>
        <p:nvSpPr>
          <p:cNvPr id="11353" name="Text Box 113"/>
          <p:cNvSpPr txBox="1">
            <a:spLocks noChangeArrowheads="1"/>
          </p:cNvSpPr>
          <p:nvPr/>
        </p:nvSpPr>
        <p:spPr bwMode="auto">
          <a:xfrm>
            <a:off x="533400" y="5362575"/>
            <a:ext cx="431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Rs</a:t>
            </a:r>
          </a:p>
        </p:txBody>
      </p:sp>
      <p:sp>
        <p:nvSpPr>
          <p:cNvPr id="11354" name="Rectangle 114"/>
          <p:cNvSpPr>
            <a:spLocks noChangeArrowheads="1"/>
          </p:cNvSpPr>
          <p:nvPr/>
        </p:nvSpPr>
        <p:spPr bwMode="auto">
          <a:xfrm>
            <a:off x="1524000" y="990600"/>
            <a:ext cx="5334000" cy="4876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55" name="Text Box 117"/>
          <p:cNvSpPr txBox="1">
            <a:spLocks noChangeArrowheads="1"/>
          </p:cNvSpPr>
          <p:nvPr/>
        </p:nvSpPr>
        <p:spPr bwMode="auto">
          <a:xfrm>
            <a:off x="2768600" y="457200"/>
            <a:ext cx="104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Data in</a:t>
            </a:r>
          </a:p>
        </p:txBody>
      </p:sp>
      <p:sp>
        <p:nvSpPr>
          <p:cNvPr id="11356" name="Text Box 118"/>
          <p:cNvSpPr txBox="1">
            <a:spLocks noChangeArrowheads="1"/>
          </p:cNvSpPr>
          <p:nvPr/>
        </p:nvSpPr>
        <p:spPr bwMode="auto">
          <a:xfrm>
            <a:off x="4064000" y="6248400"/>
            <a:ext cx="104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Bus A</a:t>
            </a:r>
          </a:p>
        </p:txBody>
      </p:sp>
      <p:sp>
        <p:nvSpPr>
          <p:cNvPr id="11357" name="Text Box 119"/>
          <p:cNvSpPr txBox="1">
            <a:spLocks noChangeArrowheads="1"/>
          </p:cNvSpPr>
          <p:nvPr/>
        </p:nvSpPr>
        <p:spPr bwMode="auto">
          <a:xfrm>
            <a:off x="5511800" y="6248400"/>
            <a:ext cx="104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Bus B</a:t>
            </a:r>
          </a:p>
        </p:txBody>
      </p:sp>
      <p:sp>
        <p:nvSpPr>
          <p:cNvPr id="1357944" name="Rectangle 120"/>
          <p:cNvSpPr>
            <a:spLocks noChangeArrowheads="1"/>
          </p:cNvSpPr>
          <p:nvPr/>
        </p:nvSpPr>
        <p:spPr bwMode="auto">
          <a:xfrm>
            <a:off x="7086600" y="1220788"/>
            <a:ext cx="20574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Notes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big are the lines ?</a:t>
            </a:r>
          </a:p>
          <a:p>
            <a:pPr marL="838200" lvl="1" indent="-381000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>
                <a:solidFill>
                  <a:schemeClr val="tx2"/>
                </a:solidFill>
              </a:rPr>
              <a:t>Some 5</a:t>
            </a:r>
          </a:p>
          <a:p>
            <a:pPr marL="838200" lvl="1" indent="-381000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>
                <a:solidFill>
                  <a:schemeClr val="tx2"/>
                </a:solidFill>
              </a:rPr>
              <a:t>Some 32</a:t>
            </a:r>
          </a:p>
          <a:p>
            <a:pPr marL="838200" lvl="1" indent="-381000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>
                <a:solidFill>
                  <a:schemeClr val="tx2"/>
                </a:solidFill>
              </a:rPr>
              <a:t>Some 1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Data-In goes to every register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R0 = 0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48258" y="3143250"/>
            <a:ext cx="142876" cy="3321844"/>
          </a:xfrm>
          <a:custGeom>
            <a:avLst/>
            <a:gdLst/>
            <a:ahLst/>
            <a:cxnLst/>
            <a:rect l="0" t="0" r="0" b="0"/>
            <a:pathLst>
              <a:path w="142876" h="3321844">
                <a:moveTo>
                  <a:pt x="142875" y="0"/>
                </a:moveTo>
                <a:lnTo>
                  <a:pt x="142875" y="8929"/>
                </a:lnTo>
                <a:lnTo>
                  <a:pt x="142875" y="17859"/>
                </a:lnTo>
                <a:lnTo>
                  <a:pt x="133945" y="35718"/>
                </a:lnTo>
                <a:lnTo>
                  <a:pt x="133945" y="62507"/>
                </a:lnTo>
                <a:lnTo>
                  <a:pt x="133945" y="89296"/>
                </a:lnTo>
                <a:lnTo>
                  <a:pt x="133945" y="116086"/>
                </a:lnTo>
                <a:lnTo>
                  <a:pt x="125016" y="151804"/>
                </a:lnTo>
                <a:lnTo>
                  <a:pt x="125016" y="196453"/>
                </a:lnTo>
                <a:lnTo>
                  <a:pt x="125016" y="232171"/>
                </a:lnTo>
                <a:lnTo>
                  <a:pt x="125016" y="285750"/>
                </a:lnTo>
                <a:lnTo>
                  <a:pt x="125016" y="348257"/>
                </a:lnTo>
                <a:lnTo>
                  <a:pt x="125016" y="419695"/>
                </a:lnTo>
                <a:lnTo>
                  <a:pt x="125016" y="500062"/>
                </a:lnTo>
                <a:lnTo>
                  <a:pt x="116086" y="598289"/>
                </a:lnTo>
                <a:lnTo>
                  <a:pt x="107156" y="696515"/>
                </a:lnTo>
                <a:lnTo>
                  <a:pt x="98226" y="803671"/>
                </a:lnTo>
                <a:lnTo>
                  <a:pt x="80367" y="919757"/>
                </a:lnTo>
                <a:lnTo>
                  <a:pt x="71437" y="1035843"/>
                </a:lnTo>
                <a:lnTo>
                  <a:pt x="62508" y="1160859"/>
                </a:lnTo>
                <a:lnTo>
                  <a:pt x="53578" y="1276945"/>
                </a:lnTo>
                <a:lnTo>
                  <a:pt x="44648" y="1393031"/>
                </a:lnTo>
                <a:lnTo>
                  <a:pt x="44648" y="1518046"/>
                </a:lnTo>
                <a:lnTo>
                  <a:pt x="35719" y="1643062"/>
                </a:lnTo>
                <a:lnTo>
                  <a:pt x="35719" y="1777008"/>
                </a:lnTo>
                <a:lnTo>
                  <a:pt x="35719" y="1910953"/>
                </a:lnTo>
                <a:lnTo>
                  <a:pt x="26789" y="2053828"/>
                </a:lnTo>
                <a:lnTo>
                  <a:pt x="17859" y="2205633"/>
                </a:lnTo>
                <a:lnTo>
                  <a:pt x="8930" y="2357438"/>
                </a:lnTo>
                <a:lnTo>
                  <a:pt x="8930" y="2509241"/>
                </a:lnTo>
                <a:lnTo>
                  <a:pt x="0" y="2661046"/>
                </a:lnTo>
                <a:lnTo>
                  <a:pt x="0" y="2794991"/>
                </a:lnTo>
                <a:lnTo>
                  <a:pt x="0" y="2928937"/>
                </a:lnTo>
                <a:lnTo>
                  <a:pt x="0" y="3045023"/>
                </a:lnTo>
                <a:lnTo>
                  <a:pt x="8930" y="3143249"/>
                </a:lnTo>
                <a:lnTo>
                  <a:pt x="17859" y="3232546"/>
                </a:lnTo>
                <a:lnTo>
                  <a:pt x="26789" y="3286124"/>
                </a:lnTo>
                <a:lnTo>
                  <a:pt x="35719" y="3321843"/>
                </a:lnTo>
                <a:lnTo>
                  <a:pt x="44648" y="3321843"/>
                </a:lnTo>
                <a:lnTo>
                  <a:pt x="62508" y="3303984"/>
                </a:lnTo>
                <a:lnTo>
                  <a:pt x="62508" y="33039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83977" y="2920007"/>
            <a:ext cx="1000126" cy="3571876"/>
          </a:xfrm>
          <a:custGeom>
            <a:avLst/>
            <a:gdLst/>
            <a:ahLst/>
            <a:cxnLst/>
            <a:rect l="0" t="0" r="0" b="0"/>
            <a:pathLst>
              <a:path w="1000126" h="3571876">
                <a:moveTo>
                  <a:pt x="8929" y="62508"/>
                </a:moveTo>
                <a:lnTo>
                  <a:pt x="0" y="53579"/>
                </a:lnTo>
                <a:lnTo>
                  <a:pt x="0" y="44649"/>
                </a:lnTo>
                <a:lnTo>
                  <a:pt x="17859" y="26789"/>
                </a:lnTo>
                <a:lnTo>
                  <a:pt x="35718" y="17860"/>
                </a:lnTo>
                <a:lnTo>
                  <a:pt x="71437" y="0"/>
                </a:lnTo>
                <a:lnTo>
                  <a:pt x="116086" y="0"/>
                </a:lnTo>
                <a:lnTo>
                  <a:pt x="160734" y="0"/>
                </a:lnTo>
                <a:lnTo>
                  <a:pt x="196453" y="0"/>
                </a:lnTo>
                <a:lnTo>
                  <a:pt x="250031" y="17860"/>
                </a:lnTo>
                <a:lnTo>
                  <a:pt x="312539" y="35719"/>
                </a:lnTo>
                <a:lnTo>
                  <a:pt x="375047" y="53579"/>
                </a:lnTo>
                <a:lnTo>
                  <a:pt x="446484" y="62508"/>
                </a:lnTo>
                <a:lnTo>
                  <a:pt x="526851" y="71438"/>
                </a:lnTo>
                <a:lnTo>
                  <a:pt x="598289" y="80368"/>
                </a:lnTo>
                <a:lnTo>
                  <a:pt x="669726" y="80368"/>
                </a:lnTo>
                <a:lnTo>
                  <a:pt x="732234" y="80368"/>
                </a:lnTo>
                <a:lnTo>
                  <a:pt x="794742" y="80368"/>
                </a:lnTo>
                <a:lnTo>
                  <a:pt x="839390" y="80368"/>
                </a:lnTo>
                <a:lnTo>
                  <a:pt x="875109" y="80368"/>
                </a:lnTo>
                <a:lnTo>
                  <a:pt x="910828" y="89297"/>
                </a:lnTo>
                <a:lnTo>
                  <a:pt x="928687" y="107157"/>
                </a:lnTo>
                <a:lnTo>
                  <a:pt x="955476" y="133946"/>
                </a:lnTo>
                <a:lnTo>
                  <a:pt x="964406" y="169664"/>
                </a:lnTo>
                <a:lnTo>
                  <a:pt x="982265" y="205383"/>
                </a:lnTo>
                <a:lnTo>
                  <a:pt x="982265" y="241102"/>
                </a:lnTo>
                <a:lnTo>
                  <a:pt x="991195" y="285750"/>
                </a:lnTo>
                <a:lnTo>
                  <a:pt x="1000125" y="321469"/>
                </a:lnTo>
                <a:lnTo>
                  <a:pt x="991195" y="375047"/>
                </a:lnTo>
                <a:lnTo>
                  <a:pt x="991195" y="428625"/>
                </a:lnTo>
                <a:lnTo>
                  <a:pt x="982265" y="491133"/>
                </a:lnTo>
                <a:lnTo>
                  <a:pt x="964406" y="571500"/>
                </a:lnTo>
                <a:lnTo>
                  <a:pt x="955476" y="660797"/>
                </a:lnTo>
                <a:lnTo>
                  <a:pt x="937617" y="767954"/>
                </a:lnTo>
                <a:lnTo>
                  <a:pt x="928687" y="884039"/>
                </a:lnTo>
                <a:lnTo>
                  <a:pt x="919757" y="1017985"/>
                </a:lnTo>
                <a:lnTo>
                  <a:pt x="910828" y="1143000"/>
                </a:lnTo>
                <a:lnTo>
                  <a:pt x="901898" y="1276946"/>
                </a:lnTo>
                <a:lnTo>
                  <a:pt x="892968" y="1401961"/>
                </a:lnTo>
                <a:lnTo>
                  <a:pt x="884039" y="1526977"/>
                </a:lnTo>
                <a:lnTo>
                  <a:pt x="884039" y="1651993"/>
                </a:lnTo>
                <a:lnTo>
                  <a:pt x="884039" y="1768079"/>
                </a:lnTo>
                <a:lnTo>
                  <a:pt x="892968" y="1893094"/>
                </a:lnTo>
                <a:lnTo>
                  <a:pt x="901898" y="2009181"/>
                </a:lnTo>
                <a:lnTo>
                  <a:pt x="919757" y="2134196"/>
                </a:lnTo>
                <a:lnTo>
                  <a:pt x="937617" y="2250282"/>
                </a:lnTo>
                <a:lnTo>
                  <a:pt x="946546" y="2375298"/>
                </a:lnTo>
                <a:lnTo>
                  <a:pt x="955476" y="2500313"/>
                </a:lnTo>
                <a:lnTo>
                  <a:pt x="955476" y="2616399"/>
                </a:lnTo>
                <a:lnTo>
                  <a:pt x="955476" y="2732484"/>
                </a:lnTo>
                <a:lnTo>
                  <a:pt x="946546" y="2848570"/>
                </a:lnTo>
                <a:lnTo>
                  <a:pt x="928687" y="2946797"/>
                </a:lnTo>
                <a:lnTo>
                  <a:pt x="919757" y="3027164"/>
                </a:lnTo>
                <a:lnTo>
                  <a:pt x="910828" y="3098602"/>
                </a:lnTo>
                <a:lnTo>
                  <a:pt x="901898" y="3152180"/>
                </a:lnTo>
                <a:lnTo>
                  <a:pt x="892968" y="3205758"/>
                </a:lnTo>
                <a:lnTo>
                  <a:pt x="892968" y="3250406"/>
                </a:lnTo>
                <a:lnTo>
                  <a:pt x="884039" y="3286125"/>
                </a:lnTo>
                <a:lnTo>
                  <a:pt x="884039" y="3330773"/>
                </a:lnTo>
                <a:lnTo>
                  <a:pt x="875109" y="3366492"/>
                </a:lnTo>
                <a:lnTo>
                  <a:pt x="875109" y="3402211"/>
                </a:lnTo>
                <a:lnTo>
                  <a:pt x="875109" y="3429000"/>
                </a:lnTo>
                <a:lnTo>
                  <a:pt x="866179" y="3446859"/>
                </a:lnTo>
                <a:lnTo>
                  <a:pt x="857250" y="3455789"/>
                </a:lnTo>
                <a:lnTo>
                  <a:pt x="848320" y="3464719"/>
                </a:lnTo>
                <a:lnTo>
                  <a:pt x="839390" y="3464719"/>
                </a:lnTo>
                <a:lnTo>
                  <a:pt x="821531" y="3473648"/>
                </a:lnTo>
                <a:lnTo>
                  <a:pt x="812601" y="3473648"/>
                </a:lnTo>
                <a:lnTo>
                  <a:pt x="785812" y="3464719"/>
                </a:lnTo>
                <a:lnTo>
                  <a:pt x="759023" y="3464719"/>
                </a:lnTo>
                <a:lnTo>
                  <a:pt x="732234" y="3464719"/>
                </a:lnTo>
                <a:lnTo>
                  <a:pt x="696515" y="3473648"/>
                </a:lnTo>
                <a:lnTo>
                  <a:pt x="660797" y="3482578"/>
                </a:lnTo>
                <a:lnTo>
                  <a:pt x="625078" y="3491508"/>
                </a:lnTo>
                <a:lnTo>
                  <a:pt x="580429" y="3509367"/>
                </a:lnTo>
                <a:lnTo>
                  <a:pt x="535781" y="3518297"/>
                </a:lnTo>
                <a:lnTo>
                  <a:pt x="491132" y="3536156"/>
                </a:lnTo>
                <a:lnTo>
                  <a:pt x="428625" y="3536156"/>
                </a:lnTo>
                <a:lnTo>
                  <a:pt x="366117" y="3545086"/>
                </a:lnTo>
                <a:lnTo>
                  <a:pt x="285750" y="3545086"/>
                </a:lnTo>
                <a:lnTo>
                  <a:pt x="214312" y="3554016"/>
                </a:lnTo>
                <a:lnTo>
                  <a:pt x="142875" y="3562945"/>
                </a:lnTo>
                <a:lnTo>
                  <a:pt x="89297" y="3571875"/>
                </a:lnTo>
                <a:lnTo>
                  <a:pt x="26789" y="3571875"/>
                </a:lnTo>
                <a:lnTo>
                  <a:pt x="26789" y="3571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66117" y="2437804"/>
            <a:ext cx="89298" cy="250033"/>
          </a:xfrm>
          <a:custGeom>
            <a:avLst/>
            <a:gdLst/>
            <a:ahLst/>
            <a:cxnLst/>
            <a:rect l="0" t="0" r="0" b="0"/>
            <a:pathLst>
              <a:path w="89298" h="25003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17860" y="44649"/>
                </a:lnTo>
                <a:lnTo>
                  <a:pt x="26789" y="80368"/>
                </a:lnTo>
                <a:lnTo>
                  <a:pt x="35719" y="116087"/>
                </a:lnTo>
                <a:lnTo>
                  <a:pt x="44649" y="151805"/>
                </a:lnTo>
                <a:lnTo>
                  <a:pt x="53578" y="187524"/>
                </a:lnTo>
                <a:lnTo>
                  <a:pt x="62508" y="205384"/>
                </a:lnTo>
                <a:lnTo>
                  <a:pt x="62508" y="232173"/>
                </a:lnTo>
                <a:lnTo>
                  <a:pt x="71438" y="241102"/>
                </a:lnTo>
                <a:lnTo>
                  <a:pt x="80367" y="250032"/>
                </a:lnTo>
                <a:lnTo>
                  <a:pt x="89297" y="250032"/>
                </a:lnTo>
                <a:lnTo>
                  <a:pt x="89297" y="250032"/>
                </a:lnTo>
                <a:lnTo>
                  <a:pt x="89297" y="241102"/>
                </a:lnTo>
                <a:lnTo>
                  <a:pt x="80367" y="241102"/>
                </a:lnTo>
                <a:lnTo>
                  <a:pt x="62508" y="223243"/>
                </a:lnTo>
                <a:lnTo>
                  <a:pt x="62508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58961" y="2509242"/>
            <a:ext cx="392907" cy="160736"/>
          </a:xfrm>
          <a:custGeom>
            <a:avLst/>
            <a:gdLst/>
            <a:ahLst/>
            <a:cxnLst/>
            <a:rect l="0" t="0" r="0" b="0"/>
            <a:pathLst>
              <a:path w="392907" h="160736">
                <a:moveTo>
                  <a:pt x="0" y="142875"/>
                </a:moveTo>
                <a:lnTo>
                  <a:pt x="0" y="151805"/>
                </a:lnTo>
                <a:lnTo>
                  <a:pt x="0" y="151805"/>
                </a:lnTo>
                <a:lnTo>
                  <a:pt x="17859" y="160735"/>
                </a:lnTo>
                <a:lnTo>
                  <a:pt x="44648" y="151805"/>
                </a:lnTo>
                <a:lnTo>
                  <a:pt x="89297" y="142875"/>
                </a:lnTo>
                <a:lnTo>
                  <a:pt x="160734" y="116086"/>
                </a:lnTo>
                <a:lnTo>
                  <a:pt x="214313" y="89297"/>
                </a:lnTo>
                <a:lnTo>
                  <a:pt x="276820" y="62508"/>
                </a:lnTo>
                <a:lnTo>
                  <a:pt x="330398" y="35719"/>
                </a:lnTo>
                <a:lnTo>
                  <a:pt x="366117" y="1786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14313" y="2241351"/>
            <a:ext cx="428626" cy="214314"/>
          </a:xfrm>
          <a:custGeom>
            <a:avLst/>
            <a:gdLst/>
            <a:ahLst/>
            <a:cxnLst/>
            <a:rect l="0" t="0" r="0" b="0"/>
            <a:pathLst>
              <a:path w="428626" h="214314">
                <a:moveTo>
                  <a:pt x="8929" y="196453"/>
                </a:move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17859" y="205383"/>
                </a:lnTo>
                <a:lnTo>
                  <a:pt x="53578" y="187524"/>
                </a:lnTo>
                <a:lnTo>
                  <a:pt x="107156" y="160735"/>
                </a:lnTo>
                <a:lnTo>
                  <a:pt x="178593" y="116086"/>
                </a:lnTo>
                <a:lnTo>
                  <a:pt x="250031" y="80368"/>
                </a:lnTo>
                <a:lnTo>
                  <a:pt x="321468" y="44649"/>
                </a:lnTo>
                <a:lnTo>
                  <a:pt x="375046" y="17860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25078" y="2169914"/>
            <a:ext cx="428626" cy="330400"/>
          </a:xfrm>
          <a:custGeom>
            <a:avLst/>
            <a:gdLst/>
            <a:ahLst/>
            <a:cxnLst/>
            <a:rect l="0" t="0" r="0" b="0"/>
            <a:pathLst>
              <a:path w="428626" h="330400">
                <a:moveTo>
                  <a:pt x="17860" y="116086"/>
                </a:moveTo>
                <a:lnTo>
                  <a:pt x="17860" y="116086"/>
                </a:lnTo>
                <a:lnTo>
                  <a:pt x="17860" y="125015"/>
                </a:lnTo>
                <a:lnTo>
                  <a:pt x="17860" y="142875"/>
                </a:lnTo>
                <a:lnTo>
                  <a:pt x="8930" y="160734"/>
                </a:lnTo>
                <a:lnTo>
                  <a:pt x="17860" y="187523"/>
                </a:lnTo>
                <a:lnTo>
                  <a:pt x="17860" y="214312"/>
                </a:lnTo>
                <a:lnTo>
                  <a:pt x="17860" y="241101"/>
                </a:lnTo>
                <a:lnTo>
                  <a:pt x="26789" y="267890"/>
                </a:lnTo>
                <a:lnTo>
                  <a:pt x="26789" y="294680"/>
                </a:lnTo>
                <a:lnTo>
                  <a:pt x="35719" y="312539"/>
                </a:lnTo>
                <a:lnTo>
                  <a:pt x="35719" y="321469"/>
                </a:lnTo>
                <a:lnTo>
                  <a:pt x="35719" y="330399"/>
                </a:lnTo>
                <a:lnTo>
                  <a:pt x="35719" y="330399"/>
                </a:lnTo>
                <a:lnTo>
                  <a:pt x="26789" y="321469"/>
                </a:lnTo>
                <a:lnTo>
                  <a:pt x="17860" y="303609"/>
                </a:lnTo>
                <a:lnTo>
                  <a:pt x="8930" y="276820"/>
                </a:lnTo>
                <a:lnTo>
                  <a:pt x="0" y="241101"/>
                </a:lnTo>
                <a:lnTo>
                  <a:pt x="8930" y="196453"/>
                </a:lnTo>
                <a:lnTo>
                  <a:pt x="8930" y="151805"/>
                </a:lnTo>
                <a:lnTo>
                  <a:pt x="26789" y="116086"/>
                </a:lnTo>
                <a:lnTo>
                  <a:pt x="53578" y="80367"/>
                </a:lnTo>
                <a:lnTo>
                  <a:pt x="89297" y="44648"/>
                </a:lnTo>
                <a:lnTo>
                  <a:pt x="133946" y="26789"/>
                </a:lnTo>
                <a:lnTo>
                  <a:pt x="160735" y="8930"/>
                </a:lnTo>
                <a:lnTo>
                  <a:pt x="178594" y="0"/>
                </a:lnTo>
                <a:lnTo>
                  <a:pt x="187524" y="8930"/>
                </a:lnTo>
                <a:lnTo>
                  <a:pt x="187524" y="17859"/>
                </a:lnTo>
                <a:lnTo>
                  <a:pt x="178594" y="35719"/>
                </a:lnTo>
                <a:lnTo>
                  <a:pt x="151805" y="62508"/>
                </a:lnTo>
                <a:lnTo>
                  <a:pt x="133946" y="89297"/>
                </a:lnTo>
                <a:lnTo>
                  <a:pt x="107156" y="133945"/>
                </a:lnTo>
                <a:lnTo>
                  <a:pt x="98227" y="169664"/>
                </a:lnTo>
                <a:lnTo>
                  <a:pt x="98227" y="214312"/>
                </a:lnTo>
                <a:lnTo>
                  <a:pt x="125016" y="241101"/>
                </a:lnTo>
                <a:lnTo>
                  <a:pt x="151805" y="258961"/>
                </a:lnTo>
                <a:lnTo>
                  <a:pt x="205383" y="267890"/>
                </a:lnTo>
                <a:lnTo>
                  <a:pt x="258961" y="267890"/>
                </a:lnTo>
                <a:lnTo>
                  <a:pt x="312539" y="258961"/>
                </a:lnTo>
                <a:lnTo>
                  <a:pt x="357188" y="258961"/>
                </a:lnTo>
                <a:lnTo>
                  <a:pt x="392906" y="250031"/>
                </a:lnTo>
                <a:lnTo>
                  <a:pt x="419696" y="250031"/>
                </a:lnTo>
                <a:lnTo>
                  <a:pt x="428625" y="250031"/>
                </a:lnTo>
                <a:lnTo>
                  <a:pt x="419696" y="250031"/>
                </a:lnTo>
                <a:lnTo>
                  <a:pt x="419696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26852" y="4241601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8929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0766" y="4205882"/>
            <a:ext cx="785813" cy="71439"/>
          </a:xfrm>
          <a:custGeom>
            <a:avLst/>
            <a:gdLst/>
            <a:ahLst/>
            <a:cxnLst/>
            <a:rect l="0" t="0" r="0" b="0"/>
            <a:pathLst>
              <a:path w="785813" h="71439">
                <a:moveTo>
                  <a:pt x="71437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29" y="53579"/>
                </a:lnTo>
                <a:lnTo>
                  <a:pt x="26789" y="53579"/>
                </a:lnTo>
                <a:lnTo>
                  <a:pt x="53578" y="44649"/>
                </a:lnTo>
                <a:lnTo>
                  <a:pt x="80367" y="44649"/>
                </a:lnTo>
                <a:lnTo>
                  <a:pt x="116086" y="35719"/>
                </a:lnTo>
                <a:lnTo>
                  <a:pt x="160734" y="26789"/>
                </a:lnTo>
                <a:lnTo>
                  <a:pt x="205383" y="26789"/>
                </a:lnTo>
                <a:lnTo>
                  <a:pt x="267890" y="35719"/>
                </a:lnTo>
                <a:lnTo>
                  <a:pt x="330398" y="44649"/>
                </a:lnTo>
                <a:lnTo>
                  <a:pt x="392906" y="53579"/>
                </a:lnTo>
                <a:lnTo>
                  <a:pt x="464343" y="62508"/>
                </a:lnTo>
                <a:lnTo>
                  <a:pt x="526851" y="71438"/>
                </a:lnTo>
                <a:lnTo>
                  <a:pt x="598289" y="71438"/>
                </a:lnTo>
                <a:lnTo>
                  <a:pt x="669726" y="62508"/>
                </a:lnTo>
                <a:lnTo>
                  <a:pt x="732234" y="53579"/>
                </a:lnTo>
                <a:lnTo>
                  <a:pt x="785812" y="35719"/>
                </a:lnTo>
                <a:lnTo>
                  <a:pt x="785812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10766" y="4741664"/>
            <a:ext cx="910829" cy="62508"/>
          </a:xfrm>
          <a:custGeom>
            <a:avLst/>
            <a:gdLst/>
            <a:ahLst/>
            <a:cxnLst/>
            <a:rect l="0" t="0" r="0" b="0"/>
            <a:pathLst>
              <a:path w="910829" h="62508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35718"/>
                </a:lnTo>
                <a:lnTo>
                  <a:pt x="26789" y="35718"/>
                </a:lnTo>
                <a:lnTo>
                  <a:pt x="44648" y="26789"/>
                </a:lnTo>
                <a:lnTo>
                  <a:pt x="71437" y="26789"/>
                </a:lnTo>
                <a:lnTo>
                  <a:pt x="98226" y="17859"/>
                </a:lnTo>
                <a:lnTo>
                  <a:pt x="125015" y="1785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50031" y="35718"/>
                </a:lnTo>
                <a:lnTo>
                  <a:pt x="303609" y="44648"/>
                </a:lnTo>
                <a:lnTo>
                  <a:pt x="357187" y="53578"/>
                </a:lnTo>
                <a:lnTo>
                  <a:pt x="410765" y="62507"/>
                </a:lnTo>
                <a:lnTo>
                  <a:pt x="473273" y="62507"/>
                </a:lnTo>
                <a:lnTo>
                  <a:pt x="526851" y="62507"/>
                </a:lnTo>
                <a:lnTo>
                  <a:pt x="589359" y="62507"/>
                </a:lnTo>
                <a:lnTo>
                  <a:pt x="660797" y="53578"/>
                </a:lnTo>
                <a:lnTo>
                  <a:pt x="723304" y="44648"/>
                </a:lnTo>
                <a:lnTo>
                  <a:pt x="776883" y="26789"/>
                </a:lnTo>
                <a:lnTo>
                  <a:pt x="830461" y="17859"/>
                </a:lnTo>
                <a:lnTo>
                  <a:pt x="875109" y="8929"/>
                </a:lnTo>
                <a:lnTo>
                  <a:pt x="910828" y="0"/>
                </a:lnTo>
                <a:lnTo>
                  <a:pt x="9108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37555" y="5295305"/>
            <a:ext cx="794743" cy="62509"/>
          </a:xfrm>
          <a:custGeom>
            <a:avLst/>
            <a:gdLst/>
            <a:ahLst/>
            <a:cxnLst/>
            <a:rect l="0" t="0" r="0" b="0"/>
            <a:pathLst>
              <a:path w="794743" h="62509">
                <a:moveTo>
                  <a:pt x="8929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7" y="53578"/>
                </a:lnTo>
                <a:lnTo>
                  <a:pt x="107156" y="53578"/>
                </a:lnTo>
                <a:lnTo>
                  <a:pt x="142875" y="62508"/>
                </a:lnTo>
                <a:lnTo>
                  <a:pt x="187523" y="62508"/>
                </a:lnTo>
                <a:lnTo>
                  <a:pt x="250031" y="53578"/>
                </a:lnTo>
                <a:lnTo>
                  <a:pt x="321469" y="53578"/>
                </a:lnTo>
                <a:lnTo>
                  <a:pt x="392906" y="44648"/>
                </a:lnTo>
                <a:lnTo>
                  <a:pt x="464344" y="35718"/>
                </a:lnTo>
                <a:lnTo>
                  <a:pt x="535781" y="35718"/>
                </a:lnTo>
                <a:lnTo>
                  <a:pt x="607219" y="26789"/>
                </a:lnTo>
                <a:lnTo>
                  <a:pt x="678656" y="17859"/>
                </a:lnTo>
                <a:lnTo>
                  <a:pt x="741164" y="8929"/>
                </a:lnTo>
                <a:lnTo>
                  <a:pt x="794742" y="0"/>
                </a:lnTo>
                <a:lnTo>
                  <a:pt x="7947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2906" y="5795366"/>
            <a:ext cx="839392" cy="26790"/>
          </a:xfrm>
          <a:custGeom>
            <a:avLst/>
            <a:gdLst/>
            <a:ahLst/>
            <a:cxnLst/>
            <a:rect l="0" t="0" r="0" b="0"/>
            <a:pathLst>
              <a:path w="839392" h="26790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71438" y="26789"/>
                </a:lnTo>
                <a:lnTo>
                  <a:pt x="98227" y="26789"/>
                </a:lnTo>
                <a:lnTo>
                  <a:pt x="125016" y="26789"/>
                </a:lnTo>
                <a:lnTo>
                  <a:pt x="160735" y="17860"/>
                </a:lnTo>
                <a:lnTo>
                  <a:pt x="196453" y="17860"/>
                </a:lnTo>
                <a:lnTo>
                  <a:pt x="241102" y="17860"/>
                </a:lnTo>
                <a:lnTo>
                  <a:pt x="285750" y="8930"/>
                </a:lnTo>
                <a:lnTo>
                  <a:pt x="339328" y="8930"/>
                </a:lnTo>
                <a:lnTo>
                  <a:pt x="401836" y="0"/>
                </a:lnTo>
                <a:lnTo>
                  <a:pt x="473274" y="0"/>
                </a:lnTo>
                <a:lnTo>
                  <a:pt x="544711" y="0"/>
                </a:lnTo>
                <a:lnTo>
                  <a:pt x="616149" y="0"/>
                </a:lnTo>
                <a:lnTo>
                  <a:pt x="687586" y="0"/>
                </a:lnTo>
                <a:lnTo>
                  <a:pt x="741164" y="8930"/>
                </a:lnTo>
                <a:lnTo>
                  <a:pt x="794743" y="8930"/>
                </a:lnTo>
                <a:lnTo>
                  <a:pt x="839391" y="8930"/>
                </a:lnTo>
                <a:lnTo>
                  <a:pt x="839391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08992" y="6027538"/>
            <a:ext cx="107158" cy="312540"/>
          </a:xfrm>
          <a:custGeom>
            <a:avLst/>
            <a:gdLst/>
            <a:ahLst/>
            <a:cxnLst/>
            <a:rect l="0" t="0" r="0" b="0"/>
            <a:pathLst>
              <a:path w="107158" h="312540">
                <a:moveTo>
                  <a:pt x="44649" y="44649"/>
                </a:moveTo>
                <a:lnTo>
                  <a:pt x="44649" y="35719"/>
                </a:lnTo>
                <a:lnTo>
                  <a:pt x="35719" y="3571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107157"/>
                </a:lnTo>
                <a:lnTo>
                  <a:pt x="17860" y="151805"/>
                </a:lnTo>
                <a:lnTo>
                  <a:pt x="26789" y="205383"/>
                </a:lnTo>
                <a:lnTo>
                  <a:pt x="44649" y="258961"/>
                </a:lnTo>
                <a:lnTo>
                  <a:pt x="62508" y="294680"/>
                </a:lnTo>
                <a:lnTo>
                  <a:pt x="80367" y="312539"/>
                </a:lnTo>
                <a:lnTo>
                  <a:pt x="89297" y="303610"/>
                </a:lnTo>
                <a:lnTo>
                  <a:pt x="98227" y="276821"/>
                </a:lnTo>
                <a:lnTo>
                  <a:pt x="107157" y="241102"/>
                </a:lnTo>
                <a:lnTo>
                  <a:pt x="107157" y="187524"/>
                </a:lnTo>
                <a:lnTo>
                  <a:pt x="107157" y="125016"/>
                </a:lnTo>
                <a:lnTo>
                  <a:pt x="107157" y="71438"/>
                </a:lnTo>
                <a:lnTo>
                  <a:pt x="98227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17860"/>
                </a:lnTo>
                <a:lnTo>
                  <a:pt x="62508" y="53578"/>
                </a:lnTo>
                <a:lnTo>
                  <a:pt x="53578" y="80367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34008" y="6054327"/>
            <a:ext cx="178595" cy="357189"/>
          </a:xfrm>
          <a:custGeom>
            <a:avLst/>
            <a:gdLst/>
            <a:ahLst/>
            <a:cxnLst/>
            <a:rect l="0" t="0" r="0" b="0"/>
            <a:pathLst>
              <a:path w="178595" h="357189">
                <a:moveTo>
                  <a:pt x="116086" y="187524"/>
                </a:moveTo>
                <a:lnTo>
                  <a:pt x="125016" y="214313"/>
                </a:lnTo>
                <a:lnTo>
                  <a:pt x="142875" y="250032"/>
                </a:lnTo>
                <a:lnTo>
                  <a:pt x="151805" y="294680"/>
                </a:lnTo>
                <a:lnTo>
                  <a:pt x="169664" y="330399"/>
                </a:lnTo>
                <a:lnTo>
                  <a:pt x="178594" y="348258"/>
                </a:lnTo>
                <a:lnTo>
                  <a:pt x="169664" y="357188"/>
                </a:lnTo>
                <a:lnTo>
                  <a:pt x="160734" y="339328"/>
                </a:lnTo>
                <a:lnTo>
                  <a:pt x="142875" y="303610"/>
                </a:lnTo>
                <a:lnTo>
                  <a:pt x="116086" y="250032"/>
                </a:lnTo>
                <a:lnTo>
                  <a:pt x="89297" y="178594"/>
                </a:lnTo>
                <a:lnTo>
                  <a:pt x="62508" y="116086"/>
                </a:lnTo>
                <a:lnTo>
                  <a:pt x="53578" y="62508"/>
                </a:lnTo>
                <a:lnTo>
                  <a:pt x="53578" y="26789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25016" y="17860"/>
                </a:lnTo>
                <a:lnTo>
                  <a:pt x="151805" y="44649"/>
                </a:lnTo>
                <a:lnTo>
                  <a:pt x="169664" y="80368"/>
                </a:lnTo>
                <a:lnTo>
                  <a:pt x="169664" y="107157"/>
                </a:lnTo>
                <a:lnTo>
                  <a:pt x="160734" y="142875"/>
                </a:lnTo>
                <a:lnTo>
                  <a:pt x="125016" y="187524"/>
                </a:lnTo>
                <a:lnTo>
                  <a:pt x="89297" y="223243"/>
                </a:lnTo>
                <a:lnTo>
                  <a:pt x="53578" y="250032"/>
                </a:lnTo>
                <a:lnTo>
                  <a:pt x="17859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39391" y="6027538"/>
            <a:ext cx="125016" cy="294681"/>
          </a:xfrm>
          <a:custGeom>
            <a:avLst/>
            <a:gdLst/>
            <a:ahLst/>
            <a:cxnLst/>
            <a:rect l="0" t="0" r="0" b="0"/>
            <a:pathLst>
              <a:path w="125016" h="294681">
                <a:moveTo>
                  <a:pt x="44648" y="0"/>
                </a:moveTo>
                <a:lnTo>
                  <a:pt x="35718" y="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71438"/>
                </a:lnTo>
                <a:lnTo>
                  <a:pt x="0" y="107157"/>
                </a:lnTo>
                <a:lnTo>
                  <a:pt x="0" y="151805"/>
                </a:lnTo>
                <a:lnTo>
                  <a:pt x="0" y="205383"/>
                </a:lnTo>
                <a:lnTo>
                  <a:pt x="8929" y="250032"/>
                </a:lnTo>
                <a:lnTo>
                  <a:pt x="26789" y="276821"/>
                </a:lnTo>
                <a:lnTo>
                  <a:pt x="53578" y="294680"/>
                </a:lnTo>
                <a:lnTo>
                  <a:pt x="80367" y="294680"/>
                </a:lnTo>
                <a:lnTo>
                  <a:pt x="98226" y="267891"/>
                </a:lnTo>
                <a:lnTo>
                  <a:pt x="125015" y="241102"/>
                </a:lnTo>
                <a:lnTo>
                  <a:pt x="125015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000125" y="6072187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8930" y="35718"/>
                </a:moveTo>
                <a:lnTo>
                  <a:pt x="893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17859" y="133945"/>
                </a:lnTo>
                <a:lnTo>
                  <a:pt x="26789" y="107156"/>
                </a:lnTo>
                <a:lnTo>
                  <a:pt x="26789" y="80367"/>
                </a:lnTo>
                <a:lnTo>
                  <a:pt x="35719" y="53578"/>
                </a:lnTo>
                <a:lnTo>
                  <a:pt x="35719" y="26789"/>
                </a:lnTo>
                <a:lnTo>
                  <a:pt x="26789" y="8929"/>
                </a:lnTo>
                <a:lnTo>
                  <a:pt x="2678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35718"/>
                </a:lnTo>
                <a:lnTo>
                  <a:pt x="17859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044774" y="5956101"/>
            <a:ext cx="241102" cy="250032"/>
          </a:xfrm>
          <a:custGeom>
            <a:avLst/>
            <a:gdLst/>
            <a:ahLst/>
            <a:cxnLst/>
            <a:rect l="0" t="0" r="0" b="0"/>
            <a:pathLst>
              <a:path w="241102" h="250032">
                <a:moveTo>
                  <a:pt x="26789" y="89297"/>
                </a:moveTo>
                <a:lnTo>
                  <a:pt x="17859" y="98226"/>
                </a:lnTo>
                <a:lnTo>
                  <a:pt x="17859" y="107156"/>
                </a:lnTo>
                <a:lnTo>
                  <a:pt x="8929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87523"/>
                </a:lnTo>
                <a:lnTo>
                  <a:pt x="17859" y="205383"/>
                </a:lnTo>
                <a:lnTo>
                  <a:pt x="17859" y="232172"/>
                </a:lnTo>
                <a:lnTo>
                  <a:pt x="26789" y="241101"/>
                </a:lnTo>
                <a:lnTo>
                  <a:pt x="35718" y="250031"/>
                </a:lnTo>
                <a:lnTo>
                  <a:pt x="35718" y="250031"/>
                </a:lnTo>
                <a:lnTo>
                  <a:pt x="44648" y="241101"/>
                </a:lnTo>
                <a:lnTo>
                  <a:pt x="44648" y="223242"/>
                </a:lnTo>
                <a:lnTo>
                  <a:pt x="44648" y="196453"/>
                </a:lnTo>
                <a:lnTo>
                  <a:pt x="44648" y="151804"/>
                </a:lnTo>
                <a:lnTo>
                  <a:pt x="44648" y="107156"/>
                </a:lnTo>
                <a:lnTo>
                  <a:pt x="35718" y="62508"/>
                </a:lnTo>
                <a:lnTo>
                  <a:pt x="44648" y="26789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29"/>
                </a:lnTo>
                <a:lnTo>
                  <a:pt x="80367" y="35719"/>
                </a:lnTo>
                <a:lnTo>
                  <a:pt x="89296" y="71437"/>
                </a:lnTo>
                <a:lnTo>
                  <a:pt x="107156" y="107156"/>
                </a:lnTo>
                <a:lnTo>
                  <a:pt x="116085" y="142875"/>
                </a:lnTo>
                <a:lnTo>
                  <a:pt x="133945" y="169664"/>
                </a:lnTo>
                <a:lnTo>
                  <a:pt x="142875" y="187523"/>
                </a:lnTo>
                <a:lnTo>
                  <a:pt x="151804" y="187523"/>
                </a:lnTo>
                <a:lnTo>
                  <a:pt x="151804" y="178594"/>
                </a:lnTo>
                <a:lnTo>
                  <a:pt x="151804" y="160734"/>
                </a:lnTo>
                <a:lnTo>
                  <a:pt x="151804" y="125015"/>
                </a:lnTo>
                <a:lnTo>
                  <a:pt x="142875" y="89297"/>
                </a:lnTo>
                <a:lnTo>
                  <a:pt x="133945" y="53578"/>
                </a:lnTo>
                <a:lnTo>
                  <a:pt x="125015" y="26789"/>
                </a:lnTo>
                <a:lnTo>
                  <a:pt x="125015" y="2678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60734" y="80367"/>
                </a:lnTo>
                <a:lnTo>
                  <a:pt x="187523" y="107156"/>
                </a:lnTo>
                <a:lnTo>
                  <a:pt x="205382" y="125015"/>
                </a:lnTo>
                <a:lnTo>
                  <a:pt x="223242" y="133945"/>
                </a:lnTo>
                <a:lnTo>
                  <a:pt x="241101" y="125015"/>
                </a:lnTo>
                <a:lnTo>
                  <a:pt x="241101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64344" y="3330773"/>
            <a:ext cx="330399" cy="517923"/>
          </a:xfrm>
          <a:custGeom>
            <a:avLst/>
            <a:gdLst/>
            <a:ahLst/>
            <a:cxnLst/>
            <a:rect l="0" t="0" r="0" b="0"/>
            <a:pathLst>
              <a:path w="330399" h="517923">
                <a:moveTo>
                  <a:pt x="267890" y="17859"/>
                </a:moveTo>
                <a:lnTo>
                  <a:pt x="267890" y="17859"/>
                </a:lnTo>
                <a:lnTo>
                  <a:pt x="258961" y="8930"/>
                </a:lnTo>
                <a:lnTo>
                  <a:pt x="258961" y="8930"/>
                </a:lnTo>
                <a:lnTo>
                  <a:pt x="250031" y="0"/>
                </a:lnTo>
                <a:lnTo>
                  <a:pt x="232172" y="0"/>
                </a:lnTo>
                <a:lnTo>
                  <a:pt x="223242" y="0"/>
                </a:lnTo>
                <a:lnTo>
                  <a:pt x="205383" y="8930"/>
                </a:lnTo>
                <a:lnTo>
                  <a:pt x="187523" y="17859"/>
                </a:lnTo>
                <a:lnTo>
                  <a:pt x="178594" y="44648"/>
                </a:lnTo>
                <a:lnTo>
                  <a:pt x="169664" y="71438"/>
                </a:lnTo>
                <a:lnTo>
                  <a:pt x="169664" y="116086"/>
                </a:lnTo>
                <a:lnTo>
                  <a:pt x="178594" y="169664"/>
                </a:lnTo>
                <a:lnTo>
                  <a:pt x="196453" y="232172"/>
                </a:lnTo>
                <a:lnTo>
                  <a:pt x="214312" y="294680"/>
                </a:lnTo>
                <a:lnTo>
                  <a:pt x="232172" y="357188"/>
                </a:lnTo>
                <a:lnTo>
                  <a:pt x="241101" y="401836"/>
                </a:lnTo>
                <a:lnTo>
                  <a:pt x="241101" y="446484"/>
                </a:lnTo>
                <a:lnTo>
                  <a:pt x="232172" y="482203"/>
                </a:lnTo>
                <a:lnTo>
                  <a:pt x="205383" y="508992"/>
                </a:lnTo>
                <a:lnTo>
                  <a:pt x="169664" y="517922"/>
                </a:lnTo>
                <a:lnTo>
                  <a:pt x="125015" y="517922"/>
                </a:lnTo>
                <a:lnTo>
                  <a:pt x="80367" y="500063"/>
                </a:lnTo>
                <a:lnTo>
                  <a:pt x="35719" y="482203"/>
                </a:lnTo>
                <a:lnTo>
                  <a:pt x="8930" y="455414"/>
                </a:lnTo>
                <a:lnTo>
                  <a:pt x="0" y="437555"/>
                </a:lnTo>
                <a:lnTo>
                  <a:pt x="8930" y="428625"/>
                </a:lnTo>
                <a:lnTo>
                  <a:pt x="26789" y="428625"/>
                </a:lnTo>
                <a:lnTo>
                  <a:pt x="62508" y="419695"/>
                </a:lnTo>
                <a:lnTo>
                  <a:pt x="107156" y="410766"/>
                </a:lnTo>
                <a:lnTo>
                  <a:pt x="151805" y="401836"/>
                </a:lnTo>
                <a:lnTo>
                  <a:pt x="196453" y="375047"/>
                </a:lnTo>
                <a:lnTo>
                  <a:pt x="241101" y="348258"/>
                </a:lnTo>
                <a:lnTo>
                  <a:pt x="285750" y="312539"/>
                </a:lnTo>
                <a:lnTo>
                  <a:pt x="312539" y="258961"/>
                </a:lnTo>
                <a:lnTo>
                  <a:pt x="330398" y="214313"/>
                </a:lnTo>
                <a:lnTo>
                  <a:pt x="330398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23305" y="3250406"/>
            <a:ext cx="544712" cy="392907"/>
          </a:xfrm>
          <a:custGeom>
            <a:avLst/>
            <a:gdLst/>
            <a:ahLst/>
            <a:cxnLst/>
            <a:rect l="0" t="0" r="0" b="0"/>
            <a:pathLst>
              <a:path w="544712" h="392907">
                <a:moveTo>
                  <a:pt x="0" y="169664"/>
                </a:moveTo>
                <a:lnTo>
                  <a:pt x="0" y="187523"/>
                </a:lnTo>
                <a:lnTo>
                  <a:pt x="0" y="205383"/>
                </a:lnTo>
                <a:lnTo>
                  <a:pt x="8929" y="241101"/>
                </a:lnTo>
                <a:lnTo>
                  <a:pt x="17859" y="276820"/>
                </a:lnTo>
                <a:lnTo>
                  <a:pt x="44648" y="312539"/>
                </a:lnTo>
                <a:lnTo>
                  <a:pt x="62508" y="348258"/>
                </a:lnTo>
                <a:lnTo>
                  <a:pt x="80367" y="375047"/>
                </a:lnTo>
                <a:lnTo>
                  <a:pt x="98226" y="392906"/>
                </a:lnTo>
                <a:lnTo>
                  <a:pt x="116086" y="392906"/>
                </a:lnTo>
                <a:lnTo>
                  <a:pt x="133945" y="383976"/>
                </a:lnTo>
                <a:lnTo>
                  <a:pt x="142875" y="375047"/>
                </a:lnTo>
                <a:lnTo>
                  <a:pt x="160734" y="366117"/>
                </a:lnTo>
                <a:lnTo>
                  <a:pt x="160734" y="348258"/>
                </a:lnTo>
                <a:lnTo>
                  <a:pt x="169664" y="330398"/>
                </a:lnTo>
                <a:lnTo>
                  <a:pt x="169664" y="312539"/>
                </a:lnTo>
                <a:lnTo>
                  <a:pt x="169664" y="285750"/>
                </a:lnTo>
                <a:lnTo>
                  <a:pt x="169664" y="267890"/>
                </a:lnTo>
                <a:lnTo>
                  <a:pt x="169664" y="250031"/>
                </a:lnTo>
                <a:lnTo>
                  <a:pt x="178594" y="241101"/>
                </a:lnTo>
                <a:lnTo>
                  <a:pt x="187523" y="241101"/>
                </a:lnTo>
                <a:lnTo>
                  <a:pt x="196453" y="250031"/>
                </a:lnTo>
                <a:lnTo>
                  <a:pt x="214312" y="267890"/>
                </a:lnTo>
                <a:lnTo>
                  <a:pt x="232172" y="294680"/>
                </a:lnTo>
                <a:lnTo>
                  <a:pt x="241101" y="321469"/>
                </a:lnTo>
                <a:lnTo>
                  <a:pt x="258961" y="339328"/>
                </a:lnTo>
                <a:lnTo>
                  <a:pt x="276820" y="348258"/>
                </a:lnTo>
                <a:lnTo>
                  <a:pt x="276820" y="348258"/>
                </a:lnTo>
                <a:lnTo>
                  <a:pt x="285750" y="348258"/>
                </a:lnTo>
                <a:lnTo>
                  <a:pt x="285750" y="321469"/>
                </a:lnTo>
                <a:lnTo>
                  <a:pt x="285750" y="294680"/>
                </a:lnTo>
                <a:lnTo>
                  <a:pt x="276820" y="258961"/>
                </a:lnTo>
                <a:lnTo>
                  <a:pt x="267890" y="214312"/>
                </a:lnTo>
                <a:lnTo>
                  <a:pt x="250031" y="178594"/>
                </a:lnTo>
                <a:lnTo>
                  <a:pt x="232172" y="142875"/>
                </a:lnTo>
                <a:lnTo>
                  <a:pt x="223242" y="125015"/>
                </a:lnTo>
                <a:lnTo>
                  <a:pt x="223242" y="125015"/>
                </a:lnTo>
                <a:lnTo>
                  <a:pt x="232172" y="142875"/>
                </a:lnTo>
                <a:lnTo>
                  <a:pt x="241101" y="160734"/>
                </a:lnTo>
                <a:lnTo>
                  <a:pt x="258961" y="178594"/>
                </a:lnTo>
                <a:lnTo>
                  <a:pt x="276820" y="205383"/>
                </a:lnTo>
                <a:lnTo>
                  <a:pt x="294679" y="223242"/>
                </a:lnTo>
                <a:lnTo>
                  <a:pt x="312539" y="223242"/>
                </a:lnTo>
                <a:lnTo>
                  <a:pt x="321469" y="223242"/>
                </a:lnTo>
                <a:lnTo>
                  <a:pt x="330398" y="205383"/>
                </a:lnTo>
                <a:lnTo>
                  <a:pt x="339328" y="178594"/>
                </a:lnTo>
                <a:lnTo>
                  <a:pt x="348258" y="151805"/>
                </a:lnTo>
                <a:lnTo>
                  <a:pt x="348258" y="107156"/>
                </a:lnTo>
                <a:lnTo>
                  <a:pt x="348258" y="71437"/>
                </a:lnTo>
                <a:lnTo>
                  <a:pt x="348258" y="44648"/>
                </a:lnTo>
                <a:lnTo>
                  <a:pt x="357187" y="26789"/>
                </a:lnTo>
                <a:lnTo>
                  <a:pt x="366117" y="17859"/>
                </a:lnTo>
                <a:lnTo>
                  <a:pt x="383976" y="35719"/>
                </a:lnTo>
                <a:lnTo>
                  <a:pt x="392906" y="62508"/>
                </a:lnTo>
                <a:lnTo>
                  <a:pt x="419695" y="89297"/>
                </a:lnTo>
                <a:lnTo>
                  <a:pt x="437554" y="116086"/>
                </a:lnTo>
                <a:lnTo>
                  <a:pt x="455414" y="133945"/>
                </a:lnTo>
                <a:lnTo>
                  <a:pt x="473273" y="151805"/>
                </a:lnTo>
                <a:lnTo>
                  <a:pt x="491133" y="151805"/>
                </a:lnTo>
                <a:lnTo>
                  <a:pt x="500062" y="142875"/>
                </a:lnTo>
                <a:lnTo>
                  <a:pt x="508992" y="125015"/>
                </a:lnTo>
                <a:lnTo>
                  <a:pt x="508992" y="98226"/>
                </a:lnTo>
                <a:lnTo>
                  <a:pt x="508992" y="71437"/>
                </a:lnTo>
                <a:lnTo>
                  <a:pt x="508992" y="44648"/>
                </a:lnTo>
                <a:lnTo>
                  <a:pt x="508992" y="17859"/>
                </a:lnTo>
                <a:lnTo>
                  <a:pt x="508992" y="0"/>
                </a:lnTo>
                <a:lnTo>
                  <a:pt x="508992" y="0"/>
                </a:lnTo>
                <a:lnTo>
                  <a:pt x="500062" y="8930"/>
                </a:lnTo>
                <a:lnTo>
                  <a:pt x="500062" y="35719"/>
                </a:lnTo>
                <a:lnTo>
                  <a:pt x="491133" y="62508"/>
                </a:lnTo>
                <a:lnTo>
                  <a:pt x="482203" y="98226"/>
                </a:lnTo>
                <a:lnTo>
                  <a:pt x="473273" y="125015"/>
                </a:lnTo>
                <a:lnTo>
                  <a:pt x="455414" y="151805"/>
                </a:lnTo>
                <a:lnTo>
                  <a:pt x="446484" y="169664"/>
                </a:lnTo>
                <a:lnTo>
                  <a:pt x="446484" y="178594"/>
                </a:lnTo>
                <a:lnTo>
                  <a:pt x="446484" y="178594"/>
                </a:lnTo>
                <a:lnTo>
                  <a:pt x="464344" y="178594"/>
                </a:lnTo>
                <a:lnTo>
                  <a:pt x="482203" y="160734"/>
                </a:lnTo>
                <a:lnTo>
                  <a:pt x="517922" y="142875"/>
                </a:lnTo>
                <a:lnTo>
                  <a:pt x="544711" y="125015"/>
                </a:lnTo>
                <a:lnTo>
                  <a:pt x="544711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78656" y="3375421"/>
            <a:ext cx="750095" cy="607220"/>
          </a:xfrm>
          <a:custGeom>
            <a:avLst/>
            <a:gdLst/>
            <a:ahLst/>
            <a:cxnLst/>
            <a:rect l="0" t="0" r="0" b="0"/>
            <a:pathLst>
              <a:path w="750095" h="607220">
                <a:moveTo>
                  <a:pt x="0" y="598290"/>
                </a:moveTo>
                <a:lnTo>
                  <a:pt x="0" y="607219"/>
                </a:lnTo>
                <a:lnTo>
                  <a:pt x="8930" y="607219"/>
                </a:lnTo>
                <a:lnTo>
                  <a:pt x="8930" y="598290"/>
                </a:lnTo>
                <a:lnTo>
                  <a:pt x="35719" y="580430"/>
                </a:lnTo>
                <a:lnTo>
                  <a:pt x="80368" y="535782"/>
                </a:lnTo>
                <a:lnTo>
                  <a:pt x="151805" y="464344"/>
                </a:lnTo>
                <a:lnTo>
                  <a:pt x="258961" y="375047"/>
                </a:lnTo>
                <a:lnTo>
                  <a:pt x="383977" y="276821"/>
                </a:lnTo>
                <a:lnTo>
                  <a:pt x="517922" y="178594"/>
                </a:lnTo>
                <a:lnTo>
                  <a:pt x="634008" y="80368"/>
                </a:lnTo>
                <a:lnTo>
                  <a:pt x="750094" y="0"/>
                </a:lnTo>
                <a:lnTo>
                  <a:pt x="7500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589484" y="4286250"/>
            <a:ext cx="169665" cy="151805"/>
          </a:xfrm>
          <a:custGeom>
            <a:avLst/>
            <a:gdLst/>
            <a:ahLst/>
            <a:cxnLst/>
            <a:rect l="0" t="0" r="0" b="0"/>
            <a:pathLst>
              <a:path w="169665" h="151805">
                <a:moveTo>
                  <a:pt x="8930" y="142875"/>
                </a:moveTo>
                <a:lnTo>
                  <a:pt x="8930" y="142875"/>
                </a:lnTo>
                <a:lnTo>
                  <a:pt x="8930" y="142875"/>
                </a:lnTo>
                <a:lnTo>
                  <a:pt x="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26789" y="133945"/>
                </a:lnTo>
                <a:lnTo>
                  <a:pt x="44649" y="116086"/>
                </a:lnTo>
                <a:lnTo>
                  <a:pt x="62508" y="89296"/>
                </a:lnTo>
                <a:lnTo>
                  <a:pt x="80368" y="62507"/>
                </a:lnTo>
                <a:lnTo>
                  <a:pt x="107157" y="26789"/>
                </a:lnTo>
                <a:lnTo>
                  <a:pt x="133946" y="17859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803797" y="4116586"/>
            <a:ext cx="71438" cy="71438"/>
          </a:xfrm>
          <a:custGeom>
            <a:avLst/>
            <a:gdLst/>
            <a:ahLst/>
            <a:cxnLst/>
            <a:rect l="0" t="0" r="0" b="0"/>
            <a:pathLst>
              <a:path w="71438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8930" y="62507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35718"/>
                </a:lnTo>
                <a:lnTo>
                  <a:pt x="53578" y="26789"/>
                </a:lnTo>
                <a:lnTo>
                  <a:pt x="62508" y="892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777008" y="4179093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9"/>
                </a:lnTo>
                <a:lnTo>
                  <a:pt x="44648" y="26789"/>
                </a:lnTo>
                <a:lnTo>
                  <a:pt x="62508" y="17860"/>
                </a:lnTo>
                <a:lnTo>
                  <a:pt x="80367" y="17860"/>
                </a:lnTo>
                <a:lnTo>
                  <a:pt x="107156" y="17860"/>
                </a:lnTo>
                <a:lnTo>
                  <a:pt x="125015" y="17860"/>
                </a:lnTo>
                <a:lnTo>
                  <a:pt x="133945" y="35719"/>
                </a:lnTo>
                <a:lnTo>
                  <a:pt x="142875" y="53578"/>
                </a:lnTo>
                <a:lnTo>
                  <a:pt x="133945" y="80368"/>
                </a:lnTo>
                <a:lnTo>
                  <a:pt x="125015" y="98227"/>
                </a:lnTo>
                <a:lnTo>
                  <a:pt x="116086" y="116086"/>
                </a:lnTo>
                <a:lnTo>
                  <a:pt x="107156" y="125016"/>
                </a:lnTo>
                <a:lnTo>
                  <a:pt x="98226" y="125016"/>
                </a:lnTo>
                <a:lnTo>
                  <a:pt x="89297" y="116086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536031" y="4920258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17860" y="133945"/>
                </a:lnTo>
                <a:lnTo>
                  <a:pt x="17860" y="125015"/>
                </a:lnTo>
                <a:lnTo>
                  <a:pt x="35719" y="116086"/>
                </a:lnTo>
                <a:lnTo>
                  <a:pt x="44649" y="107156"/>
                </a:lnTo>
                <a:lnTo>
                  <a:pt x="53578" y="98226"/>
                </a:lnTo>
                <a:lnTo>
                  <a:pt x="71438" y="89297"/>
                </a:lnTo>
                <a:lnTo>
                  <a:pt x="89297" y="71437"/>
                </a:lnTo>
                <a:lnTo>
                  <a:pt x="107157" y="53578"/>
                </a:lnTo>
                <a:lnTo>
                  <a:pt x="125016" y="35719"/>
                </a:lnTo>
                <a:lnTo>
                  <a:pt x="133946" y="26789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64594" y="5063133"/>
            <a:ext cx="205384" cy="107157"/>
          </a:xfrm>
          <a:custGeom>
            <a:avLst/>
            <a:gdLst/>
            <a:ahLst/>
            <a:cxnLst/>
            <a:rect l="0" t="0" r="0" b="0"/>
            <a:pathLst>
              <a:path w="205384" h="107157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35719"/>
                </a:lnTo>
                <a:lnTo>
                  <a:pt x="62508" y="26789"/>
                </a:lnTo>
                <a:lnTo>
                  <a:pt x="80367" y="17859"/>
                </a:lnTo>
                <a:lnTo>
                  <a:pt x="107156" y="8930"/>
                </a:lnTo>
                <a:lnTo>
                  <a:pt x="133945" y="0"/>
                </a:lnTo>
                <a:lnTo>
                  <a:pt x="160734" y="8930"/>
                </a:lnTo>
                <a:lnTo>
                  <a:pt x="178594" y="26789"/>
                </a:lnTo>
                <a:lnTo>
                  <a:pt x="196453" y="44648"/>
                </a:lnTo>
                <a:lnTo>
                  <a:pt x="205383" y="71437"/>
                </a:lnTo>
                <a:lnTo>
                  <a:pt x="196453" y="89297"/>
                </a:lnTo>
                <a:lnTo>
                  <a:pt x="187523" y="98226"/>
                </a:lnTo>
                <a:lnTo>
                  <a:pt x="160734" y="107156"/>
                </a:lnTo>
                <a:lnTo>
                  <a:pt x="142875" y="98226"/>
                </a:lnTo>
                <a:lnTo>
                  <a:pt x="133945" y="89297"/>
                </a:lnTo>
                <a:lnTo>
                  <a:pt x="133945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277070" y="5098852"/>
            <a:ext cx="107158" cy="267891"/>
          </a:xfrm>
          <a:custGeom>
            <a:avLst/>
            <a:gdLst/>
            <a:ahLst/>
            <a:cxnLst/>
            <a:rect l="0" t="0" r="0" b="0"/>
            <a:pathLst>
              <a:path w="107158" h="267891">
                <a:moveTo>
                  <a:pt x="107157" y="0"/>
                </a:moveTo>
                <a:lnTo>
                  <a:pt x="107157" y="0"/>
                </a:lnTo>
                <a:lnTo>
                  <a:pt x="107157" y="8929"/>
                </a:lnTo>
                <a:lnTo>
                  <a:pt x="107157" y="17859"/>
                </a:lnTo>
                <a:lnTo>
                  <a:pt x="98227" y="44648"/>
                </a:lnTo>
                <a:lnTo>
                  <a:pt x="80368" y="89296"/>
                </a:lnTo>
                <a:lnTo>
                  <a:pt x="53578" y="133945"/>
                </a:lnTo>
                <a:lnTo>
                  <a:pt x="35719" y="187523"/>
                </a:lnTo>
                <a:lnTo>
                  <a:pt x="8930" y="232171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009430" y="6072187"/>
            <a:ext cx="339329" cy="651868"/>
          </a:xfrm>
          <a:custGeom>
            <a:avLst/>
            <a:gdLst/>
            <a:ahLst/>
            <a:cxnLst/>
            <a:rect l="0" t="0" r="0" b="0"/>
            <a:pathLst>
              <a:path w="339329" h="65186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17859"/>
                </a:lnTo>
                <a:lnTo>
                  <a:pt x="44648" y="35718"/>
                </a:lnTo>
                <a:lnTo>
                  <a:pt x="62508" y="62508"/>
                </a:lnTo>
                <a:lnTo>
                  <a:pt x="80367" y="98226"/>
                </a:lnTo>
                <a:lnTo>
                  <a:pt x="116086" y="169664"/>
                </a:lnTo>
                <a:lnTo>
                  <a:pt x="133945" y="232172"/>
                </a:lnTo>
                <a:lnTo>
                  <a:pt x="151804" y="303609"/>
                </a:lnTo>
                <a:lnTo>
                  <a:pt x="178593" y="357187"/>
                </a:lnTo>
                <a:lnTo>
                  <a:pt x="196453" y="401836"/>
                </a:lnTo>
                <a:lnTo>
                  <a:pt x="223242" y="464343"/>
                </a:lnTo>
                <a:lnTo>
                  <a:pt x="258961" y="526851"/>
                </a:lnTo>
                <a:lnTo>
                  <a:pt x="294679" y="589359"/>
                </a:lnTo>
                <a:lnTo>
                  <a:pt x="321468" y="625078"/>
                </a:lnTo>
                <a:lnTo>
                  <a:pt x="339328" y="651867"/>
                </a:lnTo>
                <a:lnTo>
                  <a:pt x="339328" y="6518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134445" y="6063257"/>
            <a:ext cx="2687837" cy="687587"/>
          </a:xfrm>
          <a:custGeom>
            <a:avLst/>
            <a:gdLst/>
            <a:ahLst/>
            <a:cxnLst/>
            <a:rect l="0" t="0" r="0" b="0"/>
            <a:pathLst>
              <a:path w="2687837" h="687587">
                <a:moveTo>
                  <a:pt x="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44649" y="0"/>
                </a:lnTo>
                <a:lnTo>
                  <a:pt x="71438" y="0"/>
                </a:lnTo>
                <a:lnTo>
                  <a:pt x="107157" y="0"/>
                </a:lnTo>
                <a:lnTo>
                  <a:pt x="160735" y="0"/>
                </a:lnTo>
                <a:lnTo>
                  <a:pt x="223243" y="8930"/>
                </a:lnTo>
                <a:lnTo>
                  <a:pt x="294680" y="8930"/>
                </a:lnTo>
                <a:lnTo>
                  <a:pt x="383977" y="17859"/>
                </a:lnTo>
                <a:lnTo>
                  <a:pt x="473274" y="26789"/>
                </a:lnTo>
                <a:lnTo>
                  <a:pt x="571500" y="26789"/>
                </a:lnTo>
                <a:lnTo>
                  <a:pt x="678657" y="26789"/>
                </a:lnTo>
                <a:lnTo>
                  <a:pt x="794743" y="26789"/>
                </a:lnTo>
                <a:lnTo>
                  <a:pt x="919758" y="35719"/>
                </a:lnTo>
                <a:lnTo>
                  <a:pt x="1053703" y="35719"/>
                </a:lnTo>
                <a:lnTo>
                  <a:pt x="1187649" y="44648"/>
                </a:lnTo>
                <a:lnTo>
                  <a:pt x="1330524" y="44648"/>
                </a:lnTo>
                <a:lnTo>
                  <a:pt x="1473399" y="53578"/>
                </a:lnTo>
                <a:lnTo>
                  <a:pt x="1616274" y="62508"/>
                </a:lnTo>
                <a:lnTo>
                  <a:pt x="1750219" y="62508"/>
                </a:lnTo>
                <a:lnTo>
                  <a:pt x="1884164" y="62508"/>
                </a:lnTo>
                <a:lnTo>
                  <a:pt x="2009180" y="62508"/>
                </a:lnTo>
                <a:lnTo>
                  <a:pt x="2134196" y="62508"/>
                </a:lnTo>
                <a:lnTo>
                  <a:pt x="2250282" y="62508"/>
                </a:lnTo>
                <a:lnTo>
                  <a:pt x="2348508" y="62508"/>
                </a:lnTo>
                <a:lnTo>
                  <a:pt x="2428875" y="62508"/>
                </a:lnTo>
                <a:lnTo>
                  <a:pt x="2500313" y="62508"/>
                </a:lnTo>
                <a:lnTo>
                  <a:pt x="2553891" y="62508"/>
                </a:lnTo>
                <a:lnTo>
                  <a:pt x="2598539" y="71438"/>
                </a:lnTo>
                <a:lnTo>
                  <a:pt x="2634258" y="71438"/>
                </a:lnTo>
                <a:lnTo>
                  <a:pt x="2652118" y="71438"/>
                </a:lnTo>
                <a:lnTo>
                  <a:pt x="2669977" y="71438"/>
                </a:lnTo>
                <a:lnTo>
                  <a:pt x="2678907" y="71438"/>
                </a:lnTo>
                <a:lnTo>
                  <a:pt x="2687836" y="71438"/>
                </a:lnTo>
                <a:lnTo>
                  <a:pt x="2687836" y="71438"/>
                </a:lnTo>
                <a:lnTo>
                  <a:pt x="2687836" y="80367"/>
                </a:lnTo>
                <a:lnTo>
                  <a:pt x="2678907" y="80367"/>
                </a:lnTo>
                <a:lnTo>
                  <a:pt x="2661047" y="89297"/>
                </a:lnTo>
                <a:lnTo>
                  <a:pt x="2643188" y="107156"/>
                </a:lnTo>
                <a:lnTo>
                  <a:pt x="2616399" y="125016"/>
                </a:lnTo>
                <a:lnTo>
                  <a:pt x="2607469" y="151805"/>
                </a:lnTo>
                <a:lnTo>
                  <a:pt x="2589610" y="187523"/>
                </a:lnTo>
                <a:lnTo>
                  <a:pt x="2580680" y="232172"/>
                </a:lnTo>
                <a:lnTo>
                  <a:pt x="2580680" y="285750"/>
                </a:lnTo>
                <a:lnTo>
                  <a:pt x="2580680" y="330398"/>
                </a:lnTo>
                <a:lnTo>
                  <a:pt x="2580680" y="366117"/>
                </a:lnTo>
                <a:lnTo>
                  <a:pt x="2580680" y="392906"/>
                </a:lnTo>
                <a:lnTo>
                  <a:pt x="2589610" y="419695"/>
                </a:lnTo>
                <a:lnTo>
                  <a:pt x="2589610" y="437555"/>
                </a:lnTo>
                <a:lnTo>
                  <a:pt x="2598539" y="464344"/>
                </a:lnTo>
                <a:lnTo>
                  <a:pt x="2598539" y="491133"/>
                </a:lnTo>
                <a:lnTo>
                  <a:pt x="2607469" y="517922"/>
                </a:lnTo>
                <a:lnTo>
                  <a:pt x="2616399" y="535781"/>
                </a:lnTo>
                <a:lnTo>
                  <a:pt x="2625328" y="544711"/>
                </a:lnTo>
                <a:lnTo>
                  <a:pt x="2634258" y="562570"/>
                </a:lnTo>
                <a:lnTo>
                  <a:pt x="2634258" y="562570"/>
                </a:lnTo>
                <a:lnTo>
                  <a:pt x="2634258" y="571500"/>
                </a:lnTo>
                <a:lnTo>
                  <a:pt x="2643188" y="580430"/>
                </a:lnTo>
                <a:lnTo>
                  <a:pt x="2634258" y="589359"/>
                </a:lnTo>
                <a:lnTo>
                  <a:pt x="2634258" y="598289"/>
                </a:lnTo>
                <a:lnTo>
                  <a:pt x="2625328" y="616148"/>
                </a:lnTo>
                <a:lnTo>
                  <a:pt x="2607469" y="625078"/>
                </a:lnTo>
                <a:lnTo>
                  <a:pt x="2598539" y="634008"/>
                </a:lnTo>
                <a:lnTo>
                  <a:pt x="2571750" y="642938"/>
                </a:lnTo>
                <a:lnTo>
                  <a:pt x="2544961" y="651867"/>
                </a:lnTo>
                <a:lnTo>
                  <a:pt x="2518172" y="660797"/>
                </a:lnTo>
                <a:lnTo>
                  <a:pt x="2482453" y="660797"/>
                </a:lnTo>
                <a:lnTo>
                  <a:pt x="2455664" y="669727"/>
                </a:lnTo>
                <a:lnTo>
                  <a:pt x="2411016" y="669727"/>
                </a:lnTo>
                <a:lnTo>
                  <a:pt x="2375297" y="678656"/>
                </a:lnTo>
                <a:lnTo>
                  <a:pt x="2330649" y="678656"/>
                </a:lnTo>
                <a:lnTo>
                  <a:pt x="2286000" y="678656"/>
                </a:lnTo>
                <a:lnTo>
                  <a:pt x="2241352" y="687586"/>
                </a:lnTo>
                <a:lnTo>
                  <a:pt x="2178844" y="687586"/>
                </a:lnTo>
                <a:lnTo>
                  <a:pt x="2116336" y="687586"/>
                </a:lnTo>
                <a:lnTo>
                  <a:pt x="2053828" y="687586"/>
                </a:lnTo>
                <a:lnTo>
                  <a:pt x="1973461" y="678656"/>
                </a:lnTo>
                <a:lnTo>
                  <a:pt x="1893094" y="669727"/>
                </a:lnTo>
                <a:lnTo>
                  <a:pt x="1794868" y="660797"/>
                </a:lnTo>
                <a:lnTo>
                  <a:pt x="1687711" y="660797"/>
                </a:lnTo>
                <a:lnTo>
                  <a:pt x="1580555" y="651867"/>
                </a:lnTo>
                <a:lnTo>
                  <a:pt x="1455539" y="634008"/>
                </a:lnTo>
                <a:lnTo>
                  <a:pt x="1330524" y="625078"/>
                </a:lnTo>
                <a:lnTo>
                  <a:pt x="1205508" y="616148"/>
                </a:lnTo>
                <a:lnTo>
                  <a:pt x="1071563" y="607219"/>
                </a:lnTo>
                <a:lnTo>
                  <a:pt x="937618" y="598289"/>
                </a:lnTo>
                <a:lnTo>
                  <a:pt x="812602" y="598289"/>
                </a:lnTo>
                <a:lnTo>
                  <a:pt x="687586" y="589359"/>
                </a:lnTo>
                <a:lnTo>
                  <a:pt x="571500" y="598289"/>
                </a:lnTo>
                <a:lnTo>
                  <a:pt x="464344" y="607219"/>
                </a:lnTo>
                <a:lnTo>
                  <a:pt x="366118" y="607219"/>
                </a:lnTo>
                <a:lnTo>
                  <a:pt x="276821" y="616148"/>
                </a:lnTo>
                <a:lnTo>
                  <a:pt x="205383" y="625078"/>
                </a:lnTo>
                <a:lnTo>
                  <a:pt x="142875" y="625078"/>
                </a:lnTo>
                <a:lnTo>
                  <a:pt x="142875" y="6250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206008" y="6152554"/>
            <a:ext cx="178595" cy="348259"/>
          </a:xfrm>
          <a:custGeom>
            <a:avLst/>
            <a:gdLst/>
            <a:ahLst/>
            <a:cxnLst/>
            <a:rect l="0" t="0" r="0" b="0"/>
            <a:pathLst>
              <a:path w="178595" h="348259">
                <a:moveTo>
                  <a:pt x="26789" y="62508"/>
                </a:moveTo>
                <a:lnTo>
                  <a:pt x="26789" y="62508"/>
                </a:lnTo>
                <a:lnTo>
                  <a:pt x="26789" y="62508"/>
                </a:lnTo>
                <a:lnTo>
                  <a:pt x="17859" y="71437"/>
                </a:lnTo>
                <a:lnTo>
                  <a:pt x="17859" y="98226"/>
                </a:lnTo>
                <a:lnTo>
                  <a:pt x="8930" y="125016"/>
                </a:lnTo>
                <a:lnTo>
                  <a:pt x="8930" y="169664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94680"/>
                </a:lnTo>
                <a:lnTo>
                  <a:pt x="0" y="312539"/>
                </a:lnTo>
                <a:lnTo>
                  <a:pt x="0" y="330398"/>
                </a:lnTo>
                <a:lnTo>
                  <a:pt x="0" y="330398"/>
                </a:lnTo>
                <a:lnTo>
                  <a:pt x="8930" y="321469"/>
                </a:lnTo>
                <a:lnTo>
                  <a:pt x="8930" y="285750"/>
                </a:lnTo>
                <a:lnTo>
                  <a:pt x="17859" y="241101"/>
                </a:lnTo>
                <a:lnTo>
                  <a:pt x="26789" y="187523"/>
                </a:lnTo>
                <a:lnTo>
                  <a:pt x="44648" y="133945"/>
                </a:lnTo>
                <a:lnTo>
                  <a:pt x="53578" y="89297"/>
                </a:lnTo>
                <a:lnTo>
                  <a:pt x="62508" y="53578"/>
                </a:lnTo>
                <a:lnTo>
                  <a:pt x="71437" y="26789"/>
                </a:lnTo>
                <a:lnTo>
                  <a:pt x="89297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25015" y="17859"/>
                </a:lnTo>
                <a:lnTo>
                  <a:pt x="133945" y="35719"/>
                </a:lnTo>
                <a:lnTo>
                  <a:pt x="142875" y="71437"/>
                </a:lnTo>
                <a:lnTo>
                  <a:pt x="160734" y="107156"/>
                </a:lnTo>
                <a:lnTo>
                  <a:pt x="169664" y="142875"/>
                </a:lnTo>
                <a:lnTo>
                  <a:pt x="169664" y="178594"/>
                </a:lnTo>
                <a:lnTo>
                  <a:pt x="178594" y="223242"/>
                </a:lnTo>
                <a:lnTo>
                  <a:pt x="169664" y="250031"/>
                </a:lnTo>
                <a:lnTo>
                  <a:pt x="169664" y="285750"/>
                </a:lnTo>
                <a:lnTo>
                  <a:pt x="169664" y="303609"/>
                </a:lnTo>
                <a:lnTo>
                  <a:pt x="169664" y="321469"/>
                </a:lnTo>
                <a:lnTo>
                  <a:pt x="160734" y="339328"/>
                </a:lnTo>
                <a:lnTo>
                  <a:pt x="142875" y="348258"/>
                </a:lnTo>
                <a:lnTo>
                  <a:pt x="125015" y="339328"/>
                </a:lnTo>
                <a:lnTo>
                  <a:pt x="125015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161359" y="6295429"/>
            <a:ext cx="303611" cy="62509"/>
          </a:xfrm>
          <a:custGeom>
            <a:avLst/>
            <a:gdLst/>
            <a:ahLst/>
            <a:cxnLst/>
            <a:rect l="0" t="0" r="0" b="0"/>
            <a:pathLst>
              <a:path w="303611" h="62509">
                <a:moveTo>
                  <a:pt x="0" y="53578"/>
                </a:moveTo>
                <a:lnTo>
                  <a:pt x="8930" y="53578"/>
                </a:lnTo>
                <a:lnTo>
                  <a:pt x="26789" y="53578"/>
                </a:lnTo>
                <a:lnTo>
                  <a:pt x="53579" y="62508"/>
                </a:lnTo>
                <a:lnTo>
                  <a:pt x="89297" y="62508"/>
                </a:lnTo>
                <a:lnTo>
                  <a:pt x="133946" y="62508"/>
                </a:lnTo>
                <a:lnTo>
                  <a:pt x="178594" y="53578"/>
                </a:lnTo>
                <a:lnTo>
                  <a:pt x="223243" y="53578"/>
                </a:lnTo>
                <a:lnTo>
                  <a:pt x="258961" y="35719"/>
                </a:lnTo>
                <a:lnTo>
                  <a:pt x="285750" y="26789"/>
                </a:lnTo>
                <a:lnTo>
                  <a:pt x="294680" y="893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464969" y="6215062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26789" y="0"/>
                </a:moveTo>
                <a:lnTo>
                  <a:pt x="17859" y="0"/>
                </a:lnTo>
                <a:lnTo>
                  <a:pt x="17859" y="17859"/>
                </a:lnTo>
                <a:lnTo>
                  <a:pt x="8929" y="53578"/>
                </a:lnTo>
                <a:lnTo>
                  <a:pt x="8929" y="80367"/>
                </a:lnTo>
                <a:lnTo>
                  <a:pt x="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8929" y="232172"/>
                </a:lnTo>
                <a:lnTo>
                  <a:pt x="26789" y="232172"/>
                </a:lnTo>
                <a:lnTo>
                  <a:pt x="44648" y="223242"/>
                </a:lnTo>
                <a:lnTo>
                  <a:pt x="71437" y="196453"/>
                </a:lnTo>
                <a:lnTo>
                  <a:pt x="98226" y="169664"/>
                </a:lnTo>
                <a:lnTo>
                  <a:pt x="133945" y="142875"/>
                </a:lnTo>
                <a:lnTo>
                  <a:pt x="160734" y="116086"/>
                </a:lnTo>
                <a:lnTo>
                  <a:pt x="178594" y="89297"/>
                </a:lnTo>
                <a:lnTo>
                  <a:pt x="196453" y="80367"/>
                </a:lnTo>
                <a:lnTo>
                  <a:pt x="205383" y="71437"/>
                </a:lnTo>
                <a:lnTo>
                  <a:pt x="205383" y="71437"/>
                </a:lnTo>
                <a:lnTo>
                  <a:pt x="205383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0" name="Freeform 1357919"/>
          <p:cNvSpPr/>
          <p:nvPr/>
        </p:nvSpPr>
        <p:spPr bwMode="auto">
          <a:xfrm>
            <a:off x="5652492" y="6215062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1786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8930" y="133945"/>
                </a:lnTo>
                <a:lnTo>
                  <a:pt x="0" y="169664"/>
                </a:lnTo>
                <a:lnTo>
                  <a:pt x="8930" y="205383"/>
                </a:lnTo>
                <a:lnTo>
                  <a:pt x="8930" y="232172"/>
                </a:lnTo>
                <a:lnTo>
                  <a:pt x="17860" y="250031"/>
                </a:lnTo>
                <a:lnTo>
                  <a:pt x="26789" y="258961"/>
                </a:lnTo>
                <a:lnTo>
                  <a:pt x="44649" y="258961"/>
                </a:lnTo>
                <a:lnTo>
                  <a:pt x="62508" y="241101"/>
                </a:lnTo>
                <a:lnTo>
                  <a:pt x="71438" y="214312"/>
                </a:lnTo>
                <a:lnTo>
                  <a:pt x="71438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1" name="Freeform 1357920"/>
          <p:cNvSpPr/>
          <p:nvPr/>
        </p:nvSpPr>
        <p:spPr bwMode="auto">
          <a:xfrm>
            <a:off x="5750719" y="6179343"/>
            <a:ext cx="294680" cy="366118"/>
          </a:xfrm>
          <a:custGeom>
            <a:avLst/>
            <a:gdLst/>
            <a:ahLst/>
            <a:cxnLst/>
            <a:rect l="0" t="0" r="0" b="0"/>
            <a:pathLst>
              <a:path w="294680" h="366118">
                <a:moveTo>
                  <a:pt x="8929" y="35719"/>
                </a:moveTo>
                <a:lnTo>
                  <a:pt x="8929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7"/>
                </a:lnTo>
                <a:lnTo>
                  <a:pt x="8929" y="133945"/>
                </a:lnTo>
                <a:lnTo>
                  <a:pt x="8929" y="178594"/>
                </a:lnTo>
                <a:lnTo>
                  <a:pt x="17859" y="223242"/>
                </a:lnTo>
                <a:lnTo>
                  <a:pt x="17859" y="250031"/>
                </a:lnTo>
                <a:lnTo>
                  <a:pt x="26789" y="285750"/>
                </a:lnTo>
                <a:lnTo>
                  <a:pt x="35719" y="303609"/>
                </a:lnTo>
                <a:lnTo>
                  <a:pt x="53578" y="303609"/>
                </a:lnTo>
                <a:lnTo>
                  <a:pt x="71437" y="285750"/>
                </a:lnTo>
                <a:lnTo>
                  <a:pt x="98226" y="250031"/>
                </a:lnTo>
                <a:lnTo>
                  <a:pt x="125015" y="205383"/>
                </a:lnTo>
                <a:lnTo>
                  <a:pt x="151804" y="160734"/>
                </a:lnTo>
                <a:lnTo>
                  <a:pt x="169664" y="107156"/>
                </a:lnTo>
                <a:lnTo>
                  <a:pt x="187523" y="62508"/>
                </a:lnTo>
                <a:lnTo>
                  <a:pt x="205383" y="26789"/>
                </a:lnTo>
                <a:lnTo>
                  <a:pt x="214312" y="0"/>
                </a:lnTo>
                <a:lnTo>
                  <a:pt x="223242" y="0"/>
                </a:lnTo>
                <a:lnTo>
                  <a:pt x="232172" y="8930"/>
                </a:lnTo>
                <a:lnTo>
                  <a:pt x="232172" y="35719"/>
                </a:lnTo>
                <a:lnTo>
                  <a:pt x="232172" y="62508"/>
                </a:lnTo>
                <a:lnTo>
                  <a:pt x="232172" y="89297"/>
                </a:lnTo>
                <a:lnTo>
                  <a:pt x="232172" y="116086"/>
                </a:lnTo>
                <a:lnTo>
                  <a:pt x="232172" y="151805"/>
                </a:lnTo>
                <a:lnTo>
                  <a:pt x="232172" y="187523"/>
                </a:lnTo>
                <a:lnTo>
                  <a:pt x="232172" y="223242"/>
                </a:lnTo>
                <a:lnTo>
                  <a:pt x="241101" y="250031"/>
                </a:lnTo>
                <a:lnTo>
                  <a:pt x="241101" y="285750"/>
                </a:lnTo>
                <a:lnTo>
                  <a:pt x="250031" y="303609"/>
                </a:lnTo>
                <a:lnTo>
                  <a:pt x="250031" y="339328"/>
                </a:lnTo>
                <a:lnTo>
                  <a:pt x="267890" y="366117"/>
                </a:lnTo>
                <a:lnTo>
                  <a:pt x="294679" y="357187"/>
                </a:lnTo>
                <a:lnTo>
                  <a:pt x="294679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2" name="Freeform 1357921"/>
          <p:cNvSpPr/>
          <p:nvPr/>
        </p:nvSpPr>
        <p:spPr bwMode="auto">
          <a:xfrm>
            <a:off x="2214563" y="6670476"/>
            <a:ext cx="3089672" cy="151805"/>
          </a:xfrm>
          <a:custGeom>
            <a:avLst/>
            <a:gdLst/>
            <a:ahLst/>
            <a:cxnLst/>
            <a:rect l="0" t="0" r="0" b="0"/>
            <a:pathLst>
              <a:path w="3089672" h="151805">
                <a:moveTo>
                  <a:pt x="3036093" y="8929"/>
                </a:moveTo>
                <a:lnTo>
                  <a:pt x="3036093" y="17859"/>
                </a:lnTo>
                <a:lnTo>
                  <a:pt x="3045023" y="17859"/>
                </a:lnTo>
                <a:lnTo>
                  <a:pt x="3045023" y="26789"/>
                </a:lnTo>
                <a:lnTo>
                  <a:pt x="3045023" y="26789"/>
                </a:lnTo>
                <a:lnTo>
                  <a:pt x="3053953" y="26789"/>
                </a:lnTo>
                <a:lnTo>
                  <a:pt x="3053953" y="35719"/>
                </a:lnTo>
                <a:lnTo>
                  <a:pt x="3062882" y="35719"/>
                </a:lnTo>
                <a:lnTo>
                  <a:pt x="3062882" y="35719"/>
                </a:lnTo>
                <a:lnTo>
                  <a:pt x="3071812" y="35719"/>
                </a:lnTo>
                <a:lnTo>
                  <a:pt x="3071812" y="44648"/>
                </a:lnTo>
                <a:lnTo>
                  <a:pt x="3080742" y="44648"/>
                </a:lnTo>
                <a:lnTo>
                  <a:pt x="3080742" y="44648"/>
                </a:lnTo>
                <a:lnTo>
                  <a:pt x="3089671" y="44648"/>
                </a:lnTo>
                <a:lnTo>
                  <a:pt x="3089671" y="53578"/>
                </a:lnTo>
                <a:lnTo>
                  <a:pt x="3089671" y="53578"/>
                </a:lnTo>
                <a:lnTo>
                  <a:pt x="3089671" y="53578"/>
                </a:lnTo>
                <a:lnTo>
                  <a:pt x="3089671" y="62508"/>
                </a:lnTo>
                <a:lnTo>
                  <a:pt x="3089671" y="62508"/>
                </a:lnTo>
                <a:lnTo>
                  <a:pt x="3080742" y="71437"/>
                </a:lnTo>
                <a:lnTo>
                  <a:pt x="3080742" y="71437"/>
                </a:lnTo>
                <a:lnTo>
                  <a:pt x="3071812" y="80367"/>
                </a:lnTo>
                <a:lnTo>
                  <a:pt x="3071812" y="80367"/>
                </a:lnTo>
                <a:lnTo>
                  <a:pt x="3071812" y="89297"/>
                </a:lnTo>
                <a:lnTo>
                  <a:pt x="3062882" y="89297"/>
                </a:lnTo>
                <a:lnTo>
                  <a:pt x="3062882" y="89297"/>
                </a:lnTo>
                <a:lnTo>
                  <a:pt x="3062882" y="98226"/>
                </a:lnTo>
                <a:lnTo>
                  <a:pt x="3062882" y="98226"/>
                </a:lnTo>
                <a:lnTo>
                  <a:pt x="3062882" y="107156"/>
                </a:lnTo>
                <a:lnTo>
                  <a:pt x="3062882" y="107156"/>
                </a:lnTo>
                <a:lnTo>
                  <a:pt x="3062882" y="107156"/>
                </a:lnTo>
                <a:lnTo>
                  <a:pt x="3062882" y="116086"/>
                </a:lnTo>
                <a:lnTo>
                  <a:pt x="3062882" y="116086"/>
                </a:lnTo>
                <a:lnTo>
                  <a:pt x="3062882" y="125015"/>
                </a:lnTo>
                <a:lnTo>
                  <a:pt x="3062882" y="125015"/>
                </a:lnTo>
                <a:lnTo>
                  <a:pt x="3053953" y="125015"/>
                </a:lnTo>
                <a:lnTo>
                  <a:pt x="3053953" y="125015"/>
                </a:lnTo>
                <a:lnTo>
                  <a:pt x="3045023" y="125015"/>
                </a:lnTo>
                <a:lnTo>
                  <a:pt x="3036093" y="133945"/>
                </a:lnTo>
                <a:lnTo>
                  <a:pt x="3027164" y="133945"/>
                </a:lnTo>
                <a:lnTo>
                  <a:pt x="3018234" y="133945"/>
                </a:lnTo>
                <a:lnTo>
                  <a:pt x="3000375" y="133945"/>
                </a:lnTo>
                <a:lnTo>
                  <a:pt x="2982515" y="133945"/>
                </a:lnTo>
                <a:lnTo>
                  <a:pt x="2964656" y="133945"/>
                </a:lnTo>
                <a:lnTo>
                  <a:pt x="2946796" y="142875"/>
                </a:lnTo>
                <a:lnTo>
                  <a:pt x="2928937" y="142875"/>
                </a:lnTo>
                <a:lnTo>
                  <a:pt x="2902148" y="142875"/>
                </a:lnTo>
                <a:lnTo>
                  <a:pt x="2875359" y="142875"/>
                </a:lnTo>
                <a:lnTo>
                  <a:pt x="2848570" y="142875"/>
                </a:lnTo>
                <a:lnTo>
                  <a:pt x="2821781" y="142875"/>
                </a:lnTo>
                <a:lnTo>
                  <a:pt x="2786062" y="133945"/>
                </a:lnTo>
                <a:lnTo>
                  <a:pt x="2750343" y="125015"/>
                </a:lnTo>
                <a:lnTo>
                  <a:pt x="2705695" y="116086"/>
                </a:lnTo>
                <a:lnTo>
                  <a:pt x="2661046" y="107156"/>
                </a:lnTo>
                <a:lnTo>
                  <a:pt x="2616398" y="98226"/>
                </a:lnTo>
                <a:lnTo>
                  <a:pt x="2571750" y="98226"/>
                </a:lnTo>
                <a:lnTo>
                  <a:pt x="2518171" y="98226"/>
                </a:lnTo>
                <a:lnTo>
                  <a:pt x="2473523" y="89297"/>
                </a:lnTo>
                <a:lnTo>
                  <a:pt x="2411015" y="80367"/>
                </a:lnTo>
                <a:lnTo>
                  <a:pt x="2357437" y="80367"/>
                </a:lnTo>
                <a:lnTo>
                  <a:pt x="2303859" y="71437"/>
                </a:lnTo>
                <a:lnTo>
                  <a:pt x="2241351" y="71437"/>
                </a:lnTo>
                <a:lnTo>
                  <a:pt x="2178843" y="62508"/>
                </a:lnTo>
                <a:lnTo>
                  <a:pt x="2107406" y="53578"/>
                </a:lnTo>
                <a:lnTo>
                  <a:pt x="2044898" y="53578"/>
                </a:lnTo>
                <a:lnTo>
                  <a:pt x="1973460" y="53578"/>
                </a:lnTo>
                <a:lnTo>
                  <a:pt x="1902023" y="44648"/>
                </a:lnTo>
                <a:lnTo>
                  <a:pt x="1839515" y="44648"/>
                </a:lnTo>
                <a:lnTo>
                  <a:pt x="1768078" y="44648"/>
                </a:lnTo>
                <a:lnTo>
                  <a:pt x="1696640" y="53578"/>
                </a:lnTo>
                <a:lnTo>
                  <a:pt x="1634132" y="53578"/>
                </a:lnTo>
                <a:lnTo>
                  <a:pt x="1562695" y="44648"/>
                </a:lnTo>
                <a:lnTo>
                  <a:pt x="1500187" y="44648"/>
                </a:lnTo>
                <a:lnTo>
                  <a:pt x="1437679" y="44648"/>
                </a:lnTo>
                <a:lnTo>
                  <a:pt x="1366242" y="35719"/>
                </a:lnTo>
                <a:lnTo>
                  <a:pt x="1303734" y="26789"/>
                </a:lnTo>
                <a:lnTo>
                  <a:pt x="1241226" y="17859"/>
                </a:lnTo>
                <a:lnTo>
                  <a:pt x="1178718" y="17859"/>
                </a:lnTo>
                <a:lnTo>
                  <a:pt x="1125140" y="8929"/>
                </a:lnTo>
                <a:lnTo>
                  <a:pt x="1062632" y="8929"/>
                </a:lnTo>
                <a:lnTo>
                  <a:pt x="1009054" y="0"/>
                </a:lnTo>
                <a:lnTo>
                  <a:pt x="955476" y="0"/>
                </a:lnTo>
                <a:lnTo>
                  <a:pt x="901898" y="0"/>
                </a:lnTo>
                <a:lnTo>
                  <a:pt x="848320" y="0"/>
                </a:lnTo>
                <a:lnTo>
                  <a:pt x="803671" y="0"/>
                </a:lnTo>
                <a:lnTo>
                  <a:pt x="750093" y="0"/>
                </a:lnTo>
                <a:lnTo>
                  <a:pt x="705445" y="0"/>
                </a:lnTo>
                <a:lnTo>
                  <a:pt x="660796" y="0"/>
                </a:lnTo>
                <a:lnTo>
                  <a:pt x="607218" y="8929"/>
                </a:lnTo>
                <a:lnTo>
                  <a:pt x="562570" y="17859"/>
                </a:lnTo>
                <a:lnTo>
                  <a:pt x="517921" y="17859"/>
                </a:lnTo>
                <a:lnTo>
                  <a:pt x="473273" y="26789"/>
                </a:lnTo>
                <a:lnTo>
                  <a:pt x="428625" y="26789"/>
                </a:lnTo>
                <a:lnTo>
                  <a:pt x="392906" y="35719"/>
                </a:lnTo>
                <a:lnTo>
                  <a:pt x="357187" y="44648"/>
                </a:lnTo>
                <a:lnTo>
                  <a:pt x="321468" y="44648"/>
                </a:lnTo>
                <a:lnTo>
                  <a:pt x="294679" y="53578"/>
                </a:lnTo>
                <a:lnTo>
                  <a:pt x="258960" y="53578"/>
                </a:lnTo>
                <a:lnTo>
                  <a:pt x="232171" y="62508"/>
                </a:lnTo>
                <a:lnTo>
                  <a:pt x="205382" y="62508"/>
                </a:lnTo>
                <a:lnTo>
                  <a:pt x="178593" y="71437"/>
                </a:lnTo>
                <a:lnTo>
                  <a:pt x="151804" y="71437"/>
                </a:lnTo>
                <a:lnTo>
                  <a:pt x="133945" y="71437"/>
                </a:lnTo>
                <a:lnTo>
                  <a:pt x="116085" y="80367"/>
                </a:lnTo>
                <a:lnTo>
                  <a:pt x="98226" y="80367"/>
                </a:lnTo>
                <a:lnTo>
                  <a:pt x="80367" y="80367"/>
                </a:lnTo>
                <a:lnTo>
                  <a:pt x="62507" y="80367"/>
                </a:lnTo>
                <a:lnTo>
                  <a:pt x="53578" y="80367"/>
                </a:lnTo>
                <a:lnTo>
                  <a:pt x="44648" y="80367"/>
                </a:lnTo>
                <a:lnTo>
                  <a:pt x="44648" y="89297"/>
                </a:lnTo>
                <a:lnTo>
                  <a:pt x="35718" y="89297"/>
                </a:lnTo>
                <a:lnTo>
                  <a:pt x="35718" y="89297"/>
                </a:lnTo>
                <a:lnTo>
                  <a:pt x="26789" y="89297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3" name="Freeform 1357922"/>
          <p:cNvSpPr/>
          <p:nvPr/>
        </p:nvSpPr>
        <p:spPr bwMode="auto">
          <a:xfrm>
            <a:off x="1910953" y="2482453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17860" y="17860"/>
                </a:moveTo>
                <a:lnTo>
                  <a:pt x="1786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26789" y="53578"/>
                </a:lnTo>
                <a:lnTo>
                  <a:pt x="44649" y="80367"/>
                </a:lnTo>
                <a:lnTo>
                  <a:pt x="53578" y="116086"/>
                </a:lnTo>
                <a:lnTo>
                  <a:pt x="62508" y="142875"/>
                </a:lnTo>
                <a:lnTo>
                  <a:pt x="80367" y="169664"/>
                </a:lnTo>
                <a:lnTo>
                  <a:pt x="89297" y="187524"/>
                </a:lnTo>
                <a:lnTo>
                  <a:pt x="98227" y="196453"/>
                </a:lnTo>
                <a:lnTo>
                  <a:pt x="116086" y="196453"/>
                </a:lnTo>
                <a:lnTo>
                  <a:pt x="125016" y="187524"/>
                </a:lnTo>
                <a:lnTo>
                  <a:pt x="133945" y="169664"/>
                </a:lnTo>
                <a:lnTo>
                  <a:pt x="151805" y="142875"/>
                </a:lnTo>
                <a:lnTo>
                  <a:pt x="160735" y="107156"/>
                </a:lnTo>
                <a:lnTo>
                  <a:pt x="169664" y="80367"/>
                </a:lnTo>
                <a:lnTo>
                  <a:pt x="178594" y="53578"/>
                </a:lnTo>
                <a:lnTo>
                  <a:pt x="178594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4" name="Freeform 1357923"/>
          <p:cNvSpPr/>
          <p:nvPr/>
        </p:nvSpPr>
        <p:spPr bwMode="auto">
          <a:xfrm>
            <a:off x="2035969" y="2402086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0" y="35718"/>
                </a:moveTo>
                <a:lnTo>
                  <a:pt x="8929" y="44648"/>
                </a:lnTo>
                <a:lnTo>
                  <a:pt x="8929" y="53578"/>
                </a:lnTo>
                <a:lnTo>
                  <a:pt x="17859" y="80367"/>
                </a:lnTo>
                <a:lnTo>
                  <a:pt x="35719" y="107156"/>
                </a:lnTo>
                <a:lnTo>
                  <a:pt x="44648" y="125016"/>
                </a:lnTo>
                <a:lnTo>
                  <a:pt x="62508" y="14287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25015" y="80367"/>
                </a:lnTo>
                <a:lnTo>
                  <a:pt x="125015" y="53578"/>
                </a:lnTo>
                <a:lnTo>
                  <a:pt x="107156" y="26789"/>
                </a:lnTo>
                <a:lnTo>
                  <a:pt x="89297" y="8929"/>
                </a:lnTo>
                <a:lnTo>
                  <a:pt x="62508" y="0"/>
                </a:lnTo>
                <a:lnTo>
                  <a:pt x="44648" y="0"/>
                </a:lnTo>
                <a:lnTo>
                  <a:pt x="26789" y="17859"/>
                </a:lnTo>
                <a:lnTo>
                  <a:pt x="17859" y="35718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5" name="Freeform 1357924"/>
          <p:cNvSpPr/>
          <p:nvPr/>
        </p:nvSpPr>
        <p:spPr bwMode="auto">
          <a:xfrm>
            <a:off x="2107406" y="2250281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8930" y="71438"/>
                </a:lnTo>
                <a:lnTo>
                  <a:pt x="26789" y="89297"/>
                </a:lnTo>
                <a:lnTo>
                  <a:pt x="44649" y="116086"/>
                </a:lnTo>
                <a:lnTo>
                  <a:pt x="62508" y="142875"/>
                </a:lnTo>
                <a:lnTo>
                  <a:pt x="80367" y="169664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187523"/>
                </a:lnTo>
                <a:lnTo>
                  <a:pt x="98227" y="160734"/>
                </a:lnTo>
                <a:lnTo>
                  <a:pt x="80367" y="133945"/>
                </a:lnTo>
                <a:lnTo>
                  <a:pt x="62508" y="98227"/>
                </a:lnTo>
                <a:lnTo>
                  <a:pt x="44649" y="62508"/>
                </a:lnTo>
                <a:lnTo>
                  <a:pt x="26789" y="26789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17859"/>
                </a:lnTo>
                <a:lnTo>
                  <a:pt x="98227" y="35719"/>
                </a:lnTo>
                <a:lnTo>
                  <a:pt x="125016" y="53578"/>
                </a:lnTo>
                <a:lnTo>
                  <a:pt x="142875" y="80367"/>
                </a:lnTo>
                <a:lnTo>
                  <a:pt x="160735" y="98227"/>
                </a:lnTo>
                <a:lnTo>
                  <a:pt x="169664" y="116086"/>
                </a:lnTo>
                <a:lnTo>
                  <a:pt x="178594" y="125016"/>
                </a:lnTo>
                <a:lnTo>
                  <a:pt x="169664" y="125016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6" name="Freeform 1357925"/>
          <p:cNvSpPr/>
          <p:nvPr/>
        </p:nvSpPr>
        <p:spPr bwMode="auto">
          <a:xfrm>
            <a:off x="2107406" y="2259211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0" y="116086"/>
                </a:moveTo>
                <a:lnTo>
                  <a:pt x="8930" y="125015"/>
                </a:lnTo>
                <a:lnTo>
                  <a:pt x="26789" y="125015"/>
                </a:lnTo>
                <a:lnTo>
                  <a:pt x="44649" y="125015"/>
                </a:lnTo>
                <a:lnTo>
                  <a:pt x="62508" y="116086"/>
                </a:lnTo>
                <a:lnTo>
                  <a:pt x="89297" y="98226"/>
                </a:lnTo>
                <a:lnTo>
                  <a:pt x="107157" y="71437"/>
                </a:lnTo>
                <a:lnTo>
                  <a:pt x="125016" y="53578"/>
                </a:lnTo>
                <a:lnTo>
                  <a:pt x="133946" y="2678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7" name="Freeform 1357926"/>
          <p:cNvSpPr/>
          <p:nvPr/>
        </p:nvSpPr>
        <p:spPr bwMode="auto">
          <a:xfrm>
            <a:off x="2232422" y="2169914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0" y="0"/>
                </a:moveTo>
                <a:lnTo>
                  <a:pt x="8930" y="8930"/>
                </a:lnTo>
                <a:lnTo>
                  <a:pt x="17859" y="17859"/>
                </a:lnTo>
                <a:lnTo>
                  <a:pt x="26789" y="44648"/>
                </a:lnTo>
                <a:lnTo>
                  <a:pt x="44648" y="62508"/>
                </a:lnTo>
                <a:lnTo>
                  <a:pt x="62508" y="80367"/>
                </a:lnTo>
                <a:lnTo>
                  <a:pt x="71437" y="107156"/>
                </a:lnTo>
                <a:lnTo>
                  <a:pt x="89297" y="116086"/>
                </a:lnTo>
                <a:lnTo>
                  <a:pt x="98226" y="133945"/>
                </a:lnTo>
                <a:lnTo>
                  <a:pt x="107156" y="133945"/>
                </a:lnTo>
                <a:lnTo>
                  <a:pt x="107156" y="125015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8" name="Freeform 1357927"/>
          <p:cNvSpPr/>
          <p:nvPr/>
        </p:nvSpPr>
        <p:spPr bwMode="auto">
          <a:xfrm>
            <a:off x="2205633" y="2125265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0" y="62508"/>
                </a:moveTo>
                <a:lnTo>
                  <a:pt x="0" y="53579"/>
                </a:lnTo>
                <a:lnTo>
                  <a:pt x="0" y="53579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26789" y="17860"/>
                </a:lnTo>
                <a:lnTo>
                  <a:pt x="44648" y="8930"/>
                </a:lnTo>
                <a:lnTo>
                  <a:pt x="62508" y="0"/>
                </a:lnTo>
                <a:lnTo>
                  <a:pt x="89297" y="8930"/>
                </a:lnTo>
                <a:lnTo>
                  <a:pt x="116086" y="17860"/>
                </a:lnTo>
                <a:lnTo>
                  <a:pt x="133945" y="35719"/>
                </a:lnTo>
                <a:lnTo>
                  <a:pt x="142875" y="53579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42875" y="133946"/>
                </a:lnTo>
                <a:lnTo>
                  <a:pt x="133945" y="151805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29" name="Freeform 1357928"/>
          <p:cNvSpPr/>
          <p:nvPr/>
        </p:nvSpPr>
        <p:spPr bwMode="auto">
          <a:xfrm>
            <a:off x="2071688" y="2678906"/>
            <a:ext cx="187524" cy="214313"/>
          </a:xfrm>
          <a:custGeom>
            <a:avLst/>
            <a:gdLst/>
            <a:ahLst/>
            <a:cxnLst/>
            <a:rect l="0" t="0" r="0" b="0"/>
            <a:pathLst>
              <a:path w="187524" h="214313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29" y="89297"/>
                </a:lnTo>
                <a:lnTo>
                  <a:pt x="17859" y="125015"/>
                </a:lnTo>
                <a:lnTo>
                  <a:pt x="35718" y="160734"/>
                </a:lnTo>
                <a:lnTo>
                  <a:pt x="53578" y="187523"/>
                </a:lnTo>
                <a:lnTo>
                  <a:pt x="80367" y="214312"/>
                </a:lnTo>
                <a:lnTo>
                  <a:pt x="107156" y="214312"/>
                </a:lnTo>
                <a:lnTo>
                  <a:pt x="133945" y="214312"/>
                </a:lnTo>
                <a:lnTo>
                  <a:pt x="151804" y="196453"/>
                </a:lnTo>
                <a:lnTo>
                  <a:pt x="169664" y="178594"/>
                </a:lnTo>
                <a:lnTo>
                  <a:pt x="178593" y="142875"/>
                </a:lnTo>
                <a:lnTo>
                  <a:pt x="187523" y="116086"/>
                </a:lnTo>
                <a:lnTo>
                  <a:pt x="187523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0" name="Freeform 1357929"/>
          <p:cNvSpPr/>
          <p:nvPr/>
        </p:nvSpPr>
        <p:spPr bwMode="auto">
          <a:xfrm>
            <a:off x="2187773" y="2455664"/>
            <a:ext cx="294681" cy="383977"/>
          </a:xfrm>
          <a:custGeom>
            <a:avLst/>
            <a:gdLst/>
            <a:ahLst/>
            <a:cxnLst/>
            <a:rect l="0" t="0" r="0" b="0"/>
            <a:pathLst>
              <a:path w="294681" h="383977">
                <a:moveTo>
                  <a:pt x="0" y="330399"/>
                </a:moveTo>
                <a:lnTo>
                  <a:pt x="8930" y="339328"/>
                </a:lnTo>
                <a:lnTo>
                  <a:pt x="17860" y="348257"/>
                </a:lnTo>
                <a:lnTo>
                  <a:pt x="26790" y="366117"/>
                </a:lnTo>
                <a:lnTo>
                  <a:pt x="44649" y="383976"/>
                </a:lnTo>
                <a:lnTo>
                  <a:pt x="53579" y="383976"/>
                </a:lnTo>
                <a:lnTo>
                  <a:pt x="62508" y="383976"/>
                </a:lnTo>
                <a:lnTo>
                  <a:pt x="80368" y="366117"/>
                </a:lnTo>
                <a:lnTo>
                  <a:pt x="89297" y="348257"/>
                </a:lnTo>
                <a:lnTo>
                  <a:pt x="89297" y="321469"/>
                </a:lnTo>
                <a:lnTo>
                  <a:pt x="80368" y="294680"/>
                </a:lnTo>
                <a:lnTo>
                  <a:pt x="71438" y="267891"/>
                </a:lnTo>
                <a:lnTo>
                  <a:pt x="53579" y="241102"/>
                </a:lnTo>
                <a:lnTo>
                  <a:pt x="44649" y="223242"/>
                </a:lnTo>
                <a:lnTo>
                  <a:pt x="35719" y="223242"/>
                </a:lnTo>
                <a:lnTo>
                  <a:pt x="35719" y="223242"/>
                </a:lnTo>
                <a:lnTo>
                  <a:pt x="44649" y="223242"/>
                </a:lnTo>
                <a:lnTo>
                  <a:pt x="62508" y="241102"/>
                </a:lnTo>
                <a:lnTo>
                  <a:pt x="71438" y="250031"/>
                </a:lnTo>
                <a:lnTo>
                  <a:pt x="89297" y="276820"/>
                </a:lnTo>
                <a:lnTo>
                  <a:pt x="107157" y="285750"/>
                </a:lnTo>
                <a:lnTo>
                  <a:pt x="116086" y="294680"/>
                </a:lnTo>
                <a:lnTo>
                  <a:pt x="125016" y="303609"/>
                </a:lnTo>
                <a:lnTo>
                  <a:pt x="125016" y="294680"/>
                </a:lnTo>
                <a:lnTo>
                  <a:pt x="125016" y="285750"/>
                </a:lnTo>
                <a:lnTo>
                  <a:pt x="116086" y="267891"/>
                </a:lnTo>
                <a:lnTo>
                  <a:pt x="107157" y="241102"/>
                </a:lnTo>
                <a:lnTo>
                  <a:pt x="89297" y="214313"/>
                </a:lnTo>
                <a:lnTo>
                  <a:pt x="80368" y="196453"/>
                </a:lnTo>
                <a:lnTo>
                  <a:pt x="80368" y="187524"/>
                </a:lnTo>
                <a:lnTo>
                  <a:pt x="98227" y="187524"/>
                </a:lnTo>
                <a:lnTo>
                  <a:pt x="116086" y="196453"/>
                </a:lnTo>
                <a:lnTo>
                  <a:pt x="133946" y="205383"/>
                </a:lnTo>
                <a:lnTo>
                  <a:pt x="160735" y="223242"/>
                </a:lnTo>
                <a:lnTo>
                  <a:pt x="187524" y="232172"/>
                </a:lnTo>
                <a:lnTo>
                  <a:pt x="205383" y="241102"/>
                </a:lnTo>
                <a:lnTo>
                  <a:pt x="223243" y="250031"/>
                </a:lnTo>
                <a:lnTo>
                  <a:pt x="223243" y="250031"/>
                </a:lnTo>
                <a:lnTo>
                  <a:pt x="232172" y="232172"/>
                </a:lnTo>
                <a:lnTo>
                  <a:pt x="223243" y="214313"/>
                </a:lnTo>
                <a:lnTo>
                  <a:pt x="214313" y="187524"/>
                </a:lnTo>
                <a:lnTo>
                  <a:pt x="187524" y="151805"/>
                </a:lnTo>
                <a:lnTo>
                  <a:pt x="160735" y="107156"/>
                </a:lnTo>
                <a:lnTo>
                  <a:pt x="133946" y="71438"/>
                </a:lnTo>
                <a:lnTo>
                  <a:pt x="116086" y="35719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26789"/>
                </a:lnTo>
                <a:lnTo>
                  <a:pt x="116086" y="53578"/>
                </a:lnTo>
                <a:lnTo>
                  <a:pt x="133946" y="71438"/>
                </a:lnTo>
                <a:lnTo>
                  <a:pt x="160735" y="98227"/>
                </a:lnTo>
                <a:lnTo>
                  <a:pt x="187524" y="125016"/>
                </a:lnTo>
                <a:lnTo>
                  <a:pt x="223243" y="151805"/>
                </a:lnTo>
                <a:lnTo>
                  <a:pt x="250032" y="169664"/>
                </a:lnTo>
                <a:lnTo>
                  <a:pt x="276821" y="178594"/>
                </a:lnTo>
                <a:lnTo>
                  <a:pt x="285750" y="178594"/>
                </a:lnTo>
                <a:lnTo>
                  <a:pt x="294680" y="178594"/>
                </a:lnTo>
                <a:lnTo>
                  <a:pt x="285750" y="169664"/>
                </a:lnTo>
                <a:lnTo>
                  <a:pt x="28575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1" name="Freeform 1357930"/>
          <p:cNvSpPr/>
          <p:nvPr/>
        </p:nvSpPr>
        <p:spPr bwMode="auto">
          <a:xfrm>
            <a:off x="2259211" y="2428875"/>
            <a:ext cx="223243" cy="205384"/>
          </a:xfrm>
          <a:custGeom>
            <a:avLst/>
            <a:gdLst/>
            <a:ahLst/>
            <a:cxnLst/>
            <a:rect l="0" t="0" r="0" b="0"/>
            <a:pathLst>
              <a:path w="223243" h="205384">
                <a:moveTo>
                  <a:pt x="0" y="205383"/>
                </a:moveTo>
                <a:lnTo>
                  <a:pt x="8930" y="196453"/>
                </a:lnTo>
                <a:lnTo>
                  <a:pt x="26789" y="187523"/>
                </a:lnTo>
                <a:lnTo>
                  <a:pt x="44648" y="160734"/>
                </a:lnTo>
                <a:lnTo>
                  <a:pt x="71437" y="133945"/>
                </a:lnTo>
                <a:lnTo>
                  <a:pt x="98227" y="107156"/>
                </a:lnTo>
                <a:lnTo>
                  <a:pt x="125016" y="80367"/>
                </a:lnTo>
                <a:lnTo>
                  <a:pt x="142875" y="53578"/>
                </a:lnTo>
                <a:lnTo>
                  <a:pt x="160734" y="35719"/>
                </a:lnTo>
                <a:lnTo>
                  <a:pt x="169664" y="35719"/>
                </a:lnTo>
                <a:lnTo>
                  <a:pt x="169664" y="26789"/>
                </a:lnTo>
                <a:lnTo>
                  <a:pt x="178594" y="35719"/>
                </a:lnTo>
                <a:lnTo>
                  <a:pt x="178594" y="44648"/>
                </a:lnTo>
                <a:lnTo>
                  <a:pt x="178594" y="62508"/>
                </a:lnTo>
                <a:lnTo>
                  <a:pt x="187523" y="80367"/>
                </a:lnTo>
                <a:lnTo>
                  <a:pt x="196453" y="89297"/>
                </a:lnTo>
                <a:lnTo>
                  <a:pt x="205383" y="98227"/>
                </a:lnTo>
                <a:lnTo>
                  <a:pt x="214312" y="10715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23242" y="98227"/>
                </a:lnTo>
                <a:lnTo>
                  <a:pt x="214312" y="89297"/>
                </a:lnTo>
                <a:lnTo>
                  <a:pt x="205383" y="71438"/>
                </a:lnTo>
                <a:lnTo>
                  <a:pt x="196453" y="53578"/>
                </a:lnTo>
                <a:lnTo>
                  <a:pt x="187523" y="44648"/>
                </a:lnTo>
                <a:lnTo>
                  <a:pt x="187523" y="26789"/>
                </a:lnTo>
                <a:lnTo>
                  <a:pt x="187523" y="17859"/>
                </a:lnTo>
                <a:lnTo>
                  <a:pt x="187523" y="8929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2" name="Freeform 1357931"/>
          <p:cNvSpPr/>
          <p:nvPr/>
        </p:nvSpPr>
        <p:spPr bwMode="auto">
          <a:xfrm>
            <a:off x="2455664" y="2419945"/>
            <a:ext cx="89298" cy="80369"/>
          </a:xfrm>
          <a:custGeom>
            <a:avLst/>
            <a:gdLst/>
            <a:ahLst/>
            <a:cxnLst/>
            <a:rect l="0" t="0" r="0" b="0"/>
            <a:pathLst>
              <a:path w="89298" h="80369">
                <a:moveTo>
                  <a:pt x="17859" y="62508"/>
                </a:moveTo>
                <a:lnTo>
                  <a:pt x="26789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8036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8" y="71438"/>
                </a:lnTo>
                <a:lnTo>
                  <a:pt x="80367" y="53578"/>
                </a:lnTo>
                <a:lnTo>
                  <a:pt x="89297" y="44649"/>
                </a:lnTo>
                <a:lnTo>
                  <a:pt x="89297" y="35719"/>
                </a:lnTo>
                <a:lnTo>
                  <a:pt x="80367" y="26789"/>
                </a:lnTo>
                <a:lnTo>
                  <a:pt x="71438" y="17859"/>
                </a:lnTo>
                <a:lnTo>
                  <a:pt x="53578" y="8930"/>
                </a:lnTo>
                <a:lnTo>
                  <a:pt x="35719" y="8930"/>
                </a:lnTo>
                <a:lnTo>
                  <a:pt x="1785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3" name="Freeform 1357932"/>
          <p:cNvSpPr/>
          <p:nvPr/>
        </p:nvSpPr>
        <p:spPr bwMode="auto">
          <a:xfrm>
            <a:off x="2437805" y="2268140"/>
            <a:ext cx="125016" cy="133947"/>
          </a:xfrm>
          <a:custGeom>
            <a:avLst/>
            <a:gdLst/>
            <a:ahLst/>
            <a:cxnLst/>
            <a:rect l="0" t="0" r="0" b="0"/>
            <a:pathLst>
              <a:path w="125016" h="13394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26789" y="26789"/>
                </a:lnTo>
                <a:lnTo>
                  <a:pt x="44648" y="53579"/>
                </a:lnTo>
                <a:lnTo>
                  <a:pt x="71437" y="71438"/>
                </a:lnTo>
                <a:lnTo>
                  <a:pt x="89297" y="89297"/>
                </a:lnTo>
                <a:lnTo>
                  <a:pt x="107156" y="116086"/>
                </a:lnTo>
                <a:lnTo>
                  <a:pt x="125015" y="133946"/>
                </a:lnTo>
                <a:lnTo>
                  <a:pt x="125015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4" name="Freeform 1357933"/>
          <p:cNvSpPr/>
          <p:nvPr/>
        </p:nvSpPr>
        <p:spPr bwMode="auto">
          <a:xfrm>
            <a:off x="2303859" y="2875359"/>
            <a:ext cx="160736" cy="151806"/>
          </a:xfrm>
          <a:custGeom>
            <a:avLst/>
            <a:gdLst/>
            <a:ahLst/>
            <a:cxnLst/>
            <a:rect l="0" t="0" r="0" b="0"/>
            <a:pathLst>
              <a:path w="160736" h="151806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26789"/>
                </a:lnTo>
                <a:lnTo>
                  <a:pt x="53579" y="44648"/>
                </a:lnTo>
                <a:lnTo>
                  <a:pt x="80368" y="71437"/>
                </a:lnTo>
                <a:lnTo>
                  <a:pt x="98227" y="98227"/>
                </a:lnTo>
                <a:lnTo>
                  <a:pt x="125016" y="125016"/>
                </a:lnTo>
                <a:lnTo>
                  <a:pt x="133946" y="14287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60735" y="151805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5" name="Freeform 1357934"/>
          <p:cNvSpPr/>
          <p:nvPr/>
        </p:nvSpPr>
        <p:spPr bwMode="auto">
          <a:xfrm>
            <a:off x="2446734" y="2866429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0" y="0"/>
                </a:moveTo>
                <a:lnTo>
                  <a:pt x="8930" y="17860"/>
                </a:lnTo>
                <a:lnTo>
                  <a:pt x="8930" y="35719"/>
                </a:lnTo>
                <a:lnTo>
                  <a:pt x="26789" y="53578"/>
                </a:lnTo>
                <a:lnTo>
                  <a:pt x="35719" y="71438"/>
                </a:lnTo>
                <a:lnTo>
                  <a:pt x="44649" y="89297"/>
                </a:lnTo>
                <a:lnTo>
                  <a:pt x="53579" y="89297"/>
                </a:lnTo>
                <a:lnTo>
                  <a:pt x="71438" y="89297"/>
                </a:lnTo>
                <a:lnTo>
                  <a:pt x="71438" y="80367"/>
                </a:lnTo>
                <a:lnTo>
                  <a:pt x="71438" y="62508"/>
                </a:lnTo>
                <a:lnTo>
                  <a:pt x="7143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6" name="Freeform 1357935"/>
          <p:cNvSpPr/>
          <p:nvPr/>
        </p:nvSpPr>
        <p:spPr bwMode="auto">
          <a:xfrm>
            <a:off x="2375297" y="2777133"/>
            <a:ext cx="44649" cy="62508"/>
          </a:xfrm>
          <a:custGeom>
            <a:avLst/>
            <a:gdLst/>
            <a:ahLst/>
            <a:cxnLst/>
            <a:rect l="0" t="0" r="0" b="0"/>
            <a:pathLst>
              <a:path w="44649" h="62508">
                <a:moveTo>
                  <a:pt x="8930" y="35718"/>
                </a:move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35718"/>
                </a:lnTo>
                <a:lnTo>
                  <a:pt x="35719" y="1785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7" name="Freeform 1357936"/>
          <p:cNvSpPr/>
          <p:nvPr/>
        </p:nvSpPr>
        <p:spPr bwMode="auto">
          <a:xfrm>
            <a:off x="2527102" y="2812851"/>
            <a:ext cx="133946" cy="89298"/>
          </a:xfrm>
          <a:custGeom>
            <a:avLst/>
            <a:gdLst/>
            <a:ahLst/>
            <a:cxnLst/>
            <a:rect l="0" t="0" r="0" b="0"/>
            <a:pathLst>
              <a:path w="133946" h="89298">
                <a:moveTo>
                  <a:pt x="8929" y="26789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26789"/>
                </a:lnTo>
                <a:lnTo>
                  <a:pt x="62507" y="44649"/>
                </a:lnTo>
                <a:lnTo>
                  <a:pt x="71437" y="62508"/>
                </a:lnTo>
                <a:lnTo>
                  <a:pt x="80367" y="80367"/>
                </a:lnTo>
                <a:lnTo>
                  <a:pt x="89296" y="89297"/>
                </a:lnTo>
                <a:lnTo>
                  <a:pt x="98226" y="89297"/>
                </a:lnTo>
                <a:lnTo>
                  <a:pt x="98226" y="80367"/>
                </a:lnTo>
                <a:lnTo>
                  <a:pt x="89296" y="71438"/>
                </a:lnTo>
                <a:lnTo>
                  <a:pt x="89296" y="53578"/>
                </a:lnTo>
                <a:lnTo>
                  <a:pt x="89296" y="26789"/>
                </a:lnTo>
                <a:lnTo>
                  <a:pt x="89296" y="8930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5" y="17860"/>
                </a:lnTo>
                <a:lnTo>
                  <a:pt x="12501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8" name="Freeform 1357937"/>
          <p:cNvSpPr/>
          <p:nvPr/>
        </p:nvSpPr>
        <p:spPr bwMode="auto">
          <a:xfrm>
            <a:off x="2625328" y="2687836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44648"/>
                </a:lnTo>
                <a:lnTo>
                  <a:pt x="44649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80367"/>
                </a:lnTo>
                <a:lnTo>
                  <a:pt x="44649" y="98227"/>
                </a:lnTo>
                <a:lnTo>
                  <a:pt x="53578" y="10715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98227"/>
                </a:lnTo>
                <a:lnTo>
                  <a:pt x="98227" y="89297"/>
                </a:lnTo>
                <a:lnTo>
                  <a:pt x="107156" y="71437"/>
                </a:lnTo>
                <a:lnTo>
                  <a:pt x="107156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39" name="Freeform 1357938"/>
          <p:cNvSpPr/>
          <p:nvPr/>
        </p:nvSpPr>
        <p:spPr bwMode="auto">
          <a:xfrm>
            <a:off x="2723555" y="2607469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62508" y="107156"/>
                </a:lnTo>
                <a:lnTo>
                  <a:pt x="62508" y="116086"/>
                </a:lnTo>
                <a:lnTo>
                  <a:pt x="62508" y="116086"/>
                </a:lnTo>
                <a:lnTo>
                  <a:pt x="53578" y="12501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0" name="Freeform 1357939"/>
          <p:cNvSpPr/>
          <p:nvPr/>
        </p:nvSpPr>
        <p:spPr bwMode="auto">
          <a:xfrm>
            <a:off x="7233047" y="4813101"/>
            <a:ext cx="1357313" cy="973337"/>
          </a:xfrm>
          <a:custGeom>
            <a:avLst/>
            <a:gdLst/>
            <a:ahLst/>
            <a:cxnLst/>
            <a:rect l="0" t="0" r="0" b="0"/>
            <a:pathLst>
              <a:path w="1357313" h="973337">
                <a:moveTo>
                  <a:pt x="1178718" y="178594"/>
                </a:moveTo>
                <a:lnTo>
                  <a:pt x="1178718" y="178594"/>
                </a:lnTo>
                <a:lnTo>
                  <a:pt x="1178718" y="169665"/>
                </a:lnTo>
                <a:lnTo>
                  <a:pt x="1178718" y="169665"/>
                </a:lnTo>
                <a:lnTo>
                  <a:pt x="1178718" y="160735"/>
                </a:lnTo>
                <a:lnTo>
                  <a:pt x="1178718" y="151805"/>
                </a:lnTo>
                <a:lnTo>
                  <a:pt x="1169788" y="142876"/>
                </a:lnTo>
                <a:lnTo>
                  <a:pt x="1169788" y="133946"/>
                </a:lnTo>
                <a:lnTo>
                  <a:pt x="1160858" y="125016"/>
                </a:lnTo>
                <a:lnTo>
                  <a:pt x="1160858" y="116087"/>
                </a:lnTo>
                <a:lnTo>
                  <a:pt x="1151929" y="98227"/>
                </a:lnTo>
                <a:lnTo>
                  <a:pt x="1142999" y="89297"/>
                </a:lnTo>
                <a:lnTo>
                  <a:pt x="1125140" y="80368"/>
                </a:lnTo>
                <a:lnTo>
                  <a:pt x="1116210" y="71438"/>
                </a:lnTo>
                <a:lnTo>
                  <a:pt x="1098351" y="71438"/>
                </a:lnTo>
                <a:lnTo>
                  <a:pt x="1080491" y="62508"/>
                </a:lnTo>
                <a:lnTo>
                  <a:pt x="1044773" y="53578"/>
                </a:lnTo>
                <a:lnTo>
                  <a:pt x="1009054" y="53578"/>
                </a:lnTo>
                <a:lnTo>
                  <a:pt x="955476" y="44649"/>
                </a:lnTo>
                <a:lnTo>
                  <a:pt x="892969" y="44649"/>
                </a:lnTo>
                <a:lnTo>
                  <a:pt x="821531" y="44649"/>
                </a:lnTo>
                <a:lnTo>
                  <a:pt x="741164" y="44649"/>
                </a:lnTo>
                <a:lnTo>
                  <a:pt x="669726" y="53578"/>
                </a:lnTo>
                <a:lnTo>
                  <a:pt x="598289" y="62508"/>
                </a:lnTo>
                <a:lnTo>
                  <a:pt x="526851" y="80368"/>
                </a:lnTo>
                <a:lnTo>
                  <a:pt x="464344" y="107157"/>
                </a:lnTo>
                <a:lnTo>
                  <a:pt x="392906" y="133946"/>
                </a:lnTo>
                <a:lnTo>
                  <a:pt x="321469" y="169665"/>
                </a:lnTo>
                <a:lnTo>
                  <a:pt x="258961" y="214313"/>
                </a:lnTo>
                <a:lnTo>
                  <a:pt x="187523" y="267891"/>
                </a:lnTo>
                <a:lnTo>
                  <a:pt x="125016" y="330399"/>
                </a:lnTo>
                <a:lnTo>
                  <a:pt x="71437" y="401837"/>
                </a:lnTo>
                <a:lnTo>
                  <a:pt x="35719" y="464344"/>
                </a:lnTo>
                <a:lnTo>
                  <a:pt x="8930" y="535782"/>
                </a:lnTo>
                <a:lnTo>
                  <a:pt x="0" y="598290"/>
                </a:lnTo>
                <a:lnTo>
                  <a:pt x="0" y="651868"/>
                </a:lnTo>
                <a:lnTo>
                  <a:pt x="17859" y="705446"/>
                </a:lnTo>
                <a:lnTo>
                  <a:pt x="44648" y="750094"/>
                </a:lnTo>
                <a:lnTo>
                  <a:pt x="98226" y="794742"/>
                </a:lnTo>
                <a:lnTo>
                  <a:pt x="160734" y="830461"/>
                </a:lnTo>
                <a:lnTo>
                  <a:pt x="241101" y="875109"/>
                </a:lnTo>
                <a:lnTo>
                  <a:pt x="330398" y="901898"/>
                </a:lnTo>
                <a:lnTo>
                  <a:pt x="428625" y="937617"/>
                </a:lnTo>
                <a:lnTo>
                  <a:pt x="544711" y="955476"/>
                </a:lnTo>
                <a:lnTo>
                  <a:pt x="678656" y="973336"/>
                </a:lnTo>
                <a:lnTo>
                  <a:pt x="821531" y="973336"/>
                </a:lnTo>
                <a:lnTo>
                  <a:pt x="955476" y="964406"/>
                </a:lnTo>
                <a:lnTo>
                  <a:pt x="1062632" y="946547"/>
                </a:lnTo>
                <a:lnTo>
                  <a:pt x="1151929" y="919758"/>
                </a:lnTo>
                <a:lnTo>
                  <a:pt x="1223366" y="875109"/>
                </a:lnTo>
                <a:lnTo>
                  <a:pt x="1276944" y="830461"/>
                </a:lnTo>
                <a:lnTo>
                  <a:pt x="1321593" y="767953"/>
                </a:lnTo>
                <a:lnTo>
                  <a:pt x="1348382" y="696516"/>
                </a:lnTo>
                <a:lnTo>
                  <a:pt x="1357312" y="616149"/>
                </a:lnTo>
                <a:lnTo>
                  <a:pt x="1348382" y="535782"/>
                </a:lnTo>
                <a:lnTo>
                  <a:pt x="1330523" y="446485"/>
                </a:lnTo>
                <a:lnTo>
                  <a:pt x="1303733" y="366118"/>
                </a:lnTo>
                <a:lnTo>
                  <a:pt x="1259085" y="294680"/>
                </a:lnTo>
                <a:lnTo>
                  <a:pt x="1214437" y="223243"/>
                </a:lnTo>
                <a:lnTo>
                  <a:pt x="1160858" y="160735"/>
                </a:lnTo>
                <a:lnTo>
                  <a:pt x="1107280" y="107157"/>
                </a:lnTo>
                <a:lnTo>
                  <a:pt x="1035843" y="62508"/>
                </a:lnTo>
                <a:lnTo>
                  <a:pt x="955476" y="35719"/>
                </a:lnTo>
                <a:lnTo>
                  <a:pt x="866180" y="17860"/>
                </a:lnTo>
                <a:lnTo>
                  <a:pt x="785812" y="8930"/>
                </a:lnTo>
                <a:lnTo>
                  <a:pt x="705445" y="0"/>
                </a:lnTo>
                <a:lnTo>
                  <a:pt x="70544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1" name="Freeform 1357940"/>
          <p:cNvSpPr/>
          <p:nvPr/>
        </p:nvSpPr>
        <p:spPr bwMode="auto">
          <a:xfrm>
            <a:off x="7974211" y="5313164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8036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2" name="Freeform 1357941"/>
          <p:cNvSpPr/>
          <p:nvPr/>
        </p:nvSpPr>
        <p:spPr bwMode="auto">
          <a:xfrm>
            <a:off x="5768578" y="2089547"/>
            <a:ext cx="169665" cy="98227"/>
          </a:xfrm>
          <a:custGeom>
            <a:avLst/>
            <a:gdLst/>
            <a:ahLst/>
            <a:cxnLst/>
            <a:rect l="0" t="0" r="0" b="0"/>
            <a:pathLst>
              <a:path w="169665" h="98227">
                <a:moveTo>
                  <a:pt x="893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26789" y="89297"/>
                </a:lnTo>
                <a:lnTo>
                  <a:pt x="44649" y="71437"/>
                </a:lnTo>
                <a:lnTo>
                  <a:pt x="71438" y="53578"/>
                </a:lnTo>
                <a:lnTo>
                  <a:pt x="98227" y="26789"/>
                </a:lnTo>
                <a:lnTo>
                  <a:pt x="133945" y="1785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3" name="Freeform 1357942"/>
          <p:cNvSpPr/>
          <p:nvPr/>
        </p:nvSpPr>
        <p:spPr bwMode="auto">
          <a:xfrm>
            <a:off x="5991820" y="1910953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893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44648"/>
                </a:lnTo>
                <a:lnTo>
                  <a:pt x="35719" y="35719"/>
                </a:lnTo>
                <a:lnTo>
                  <a:pt x="44649" y="17859"/>
                </a:lnTo>
                <a:lnTo>
                  <a:pt x="71438" y="893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35719"/>
                </a:lnTo>
                <a:lnTo>
                  <a:pt x="80368" y="53578"/>
                </a:lnTo>
                <a:lnTo>
                  <a:pt x="62508" y="71437"/>
                </a:lnTo>
                <a:lnTo>
                  <a:pt x="53578" y="89297"/>
                </a:lnTo>
                <a:lnTo>
                  <a:pt x="44649" y="98226"/>
                </a:lnTo>
                <a:lnTo>
                  <a:pt x="44649" y="98226"/>
                </a:lnTo>
                <a:lnTo>
                  <a:pt x="53578" y="98226"/>
                </a:lnTo>
                <a:lnTo>
                  <a:pt x="71438" y="98226"/>
                </a:lnTo>
                <a:lnTo>
                  <a:pt x="98227" y="89297"/>
                </a:lnTo>
                <a:lnTo>
                  <a:pt x="125016" y="89297"/>
                </a:lnTo>
                <a:lnTo>
                  <a:pt x="151805" y="89297"/>
                </a:lnTo>
                <a:lnTo>
                  <a:pt x="169664" y="98226"/>
                </a:lnTo>
                <a:lnTo>
                  <a:pt x="178594" y="107156"/>
                </a:lnTo>
                <a:lnTo>
                  <a:pt x="169664" y="125016"/>
                </a:lnTo>
                <a:lnTo>
                  <a:pt x="151805" y="151805"/>
                </a:lnTo>
                <a:lnTo>
                  <a:pt x="125016" y="169664"/>
                </a:lnTo>
                <a:lnTo>
                  <a:pt x="98227" y="196453"/>
                </a:lnTo>
                <a:lnTo>
                  <a:pt x="71438" y="205383"/>
                </a:lnTo>
                <a:lnTo>
                  <a:pt x="53578" y="214312"/>
                </a:lnTo>
                <a:lnTo>
                  <a:pt x="44649" y="214312"/>
                </a:lnTo>
                <a:lnTo>
                  <a:pt x="62508" y="205383"/>
                </a:lnTo>
                <a:lnTo>
                  <a:pt x="80368" y="178594"/>
                </a:lnTo>
                <a:lnTo>
                  <a:pt x="80368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5" name="Freeform 1357944"/>
          <p:cNvSpPr/>
          <p:nvPr/>
        </p:nvSpPr>
        <p:spPr bwMode="auto">
          <a:xfrm>
            <a:off x="6206133" y="1884164"/>
            <a:ext cx="169665" cy="98227"/>
          </a:xfrm>
          <a:custGeom>
            <a:avLst/>
            <a:gdLst/>
            <a:ahLst/>
            <a:cxnLst/>
            <a:rect l="0" t="0" r="0" b="0"/>
            <a:pathLst>
              <a:path w="169665" h="9822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35719"/>
                </a:lnTo>
                <a:lnTo>
                  <a:pt x="62508" y="62508"/>
                </a:lnTo>
                <a:lnTo>
                  <a:pt x="53578" y="80367"/>
                </a:lnTo>
                <a:lnTo>
                  <a:pt x="53578" y="98226"/>
                </a:lnTo>
                <a:lnTo>
                  <a:pt x="62508" y="98226"/>
                </a:lnTo>
                <a:lnTo>
                  <a:pt x="80367" y="98226"/>
                </a:lnTo>
                <a:lnTo>
                  <a:pt x="98226" y="98226"/>
                </a:lnTo>
                <a:lnTo>
                  <a:pt x="125015" y="80367"/>
                </a:lnTo>
                <a:lnTo>
                  <a:pt x="151805" y="53578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6" name="Freeform 1357945"/>
          <p:cNvSpPr/>
          <p:nvPr/>
        </p:nvSpPr>
        <p:spPr bwMode="auto">
          <a:xfrm>
            <a:off x="3161109" y="1151930"/>
            <a:ext cx="482205" cy="258961"/>
          </a:xfrm>
          <a:custGeom>
            <a:avLst/>
            <a:gdLst/>
            <a:ahLst/>
            <a:cxnLst/>
            <a:rect l="0" t="0" r="0" b="0"/>
            <a:pathLst>
              <a:path w="482205" h="258961">
                <a:moveTo>
                  <a:pt x="357188" y="53578"/>
                </a:moveTo>
                <a:lnTo>
                  <a:pt x="357188" y="44648"/>
                </a:lnTo>
                <a:lnTo>
                  <a:pt x="357188" y="44648"/>
                </a:lnTo>
                <a:lnTo>
                  <a:pt x="357188" y="44648"/>
                </a:lnTo>
                <a:lnTo>
                  <a:pt x="348258" y="44648"/>
                </a:lnTo>
                <a:lnTo>
                  <a:pt x="339329" y="35718"/>
                </a:lnTo>
                <a:lnTo>
                  <a:pt x="330399" y="35718"/>
                </a:lnTo>
                <a:lnTo>
                  <a:pt x="312539" y="35718"/>
                </a:lnTo>
                <a:lnTo>
                  <a:pt x="294680" y="35718"/>
                </a:lnTo>
                <a:lnTo>
                  <a:pt x="276821" y="35718"/>
                </a:lnTo>
                <a:lnTo>
                  <a:pt x="258961" y="35718"/>
                </a:lnTo>
                <a:lnTo>
                  <a:pt x="241102" y="35718"/>
                </a:lnTo>
                <a:lnTo>
                  <a:pt x="223243" y="35718"/>
                </a:lnTo>
                <a:lnTo>
                  <a:pt x="196454" y="35718"/>
                </a:lnTo>
                <a:lnTo>
                  <a:pt x="178594" y="35718"/>
                </a:lnTo>
                <a:lnTo>
                  <a:pt x="151805" y="35718"/>
                </a:lnTo>
                <a:lnTo>
                  <a:pt x="125016" y="44648"/>
                </a:lnTo>
                <a:lnTo>
                  <a:pt x="98227" y="53578"/>
                </a:lnTo>
                <a:lnTo>
                  <a:pt x="71438" y="62507"/>
                </a:lnTo>
                <a:lnTo>
                  <a:pt x="53579" y="80367"/>
                </a:lnTo>
                <a:lnTo>
                  <a:pt x="35719" y="98226"/>
                </a:lnTo>
                <a:lnTo>
                  <a:pt x="17860" y="125015"/>
                </a:lnTo>
                <a:lnTo>
                  <a:pt x="8930" y="151804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14312"/>
                </a:lnTo>
                <a:lnTo>
                  <a:pt x="35719" y="232172"/>
                </a:lnTo>
                <a:lnTo>
                  <a:pt x="62508" y="241101"/>
                </a:lnTo>
                <a:lnTo>
                  <a:pt x="89297" y="250031"/>
                </a:lnTo>
                <a:lnTo>
                  <a:pt x="125016" y="258960"/>
                </a:lnTo>
                <a:lnTo>
                  <a:pt x="160735" y="258960"/>
                </a:lnTo>
                <a:lnTo>
                  <a:pt x="196454" y="258960"/>
                </a:lnTo>
                <a:lnTo>
                  <a:pt x="241102" y="250031"/>
                </a:lnTo>
                <a:lnTo>
                  <a:pt x="285750" y="241101"/>
                </a:lnTo>
                <a:lnTo>
                  <a:pt x="330399" y="223242"/>
                </a:lnTo>
                <a:lnTo>
                  <a:pt x="375047" y="205383"/>
                </a:lnTo>
                <a:lnTo>
                  <a:pt x="410766" y="178593"/>
                </a:lnTo>
                <a:lnTo>
                  <a:pt x="446485" y="151804"/>
                </a:lnTo>
                <a:lnTo>
                  <a:pt x="464344" y="125015"/>
                </a:lnTo>
                <a:lnTo>
                  <a:pt x="482204" y="98226"/>
                </a:lnTo>
                <a:lnTo>
                  <a:pt x="482204" y="71437"/>
                </a:lnTo>
                <a:lnTo>
                  <a:pt x="464344" y="44648"/>
                </a:lnTo>
                <a:lnTo>
                  <a:pt x="437555" y="26789"/>
                </a:lnTo>
                <a:lnTo>
                  <a:pt x="401836" y="8929"/>
                </a:lnTo>
                <a:lnTo>
                  <a:pt x="357188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7" name="Freeform 1357946"/>
          <p:cNvSpPr/>
          <p:nvPr/>
        </p:nvSpPr>
        <p:spPr bwMode="auto">
          <a:xfrm>
            <a:off x="4625578" y="5250656"/>
            <a:ext cx="187525" cy="133947"/>
          </a:xfrm>
          <a:custGeom>
            <a:avLst/>
            <a:gdLst/>
            <a:ahLst/>
            <a:cxnLst/>
            <a:rect l="0" t="0" r="0" b="0"/>
            <a:pathLst>
              <a:path w="187525" h="133947">
                <a:moveTo>
                  <a:pt x="0" y="133946"/>
                </a:moveTo>
                <a:lnTo>
                  <a:pt x="0" y="125016"/>
                </a:lnTo>
                <a:lnTo>
                  <a:pt x="8930" y="125016"/>
                </a:lnTo>
                <a:lnTo>
                  <a:pt x="17860" y="116086"/>
                </a:lnTo>
                <a:lnTo>
                  <a:pt x="35719" y="107157"/>
                </a:lnTo>
                <a:lnTo>
                  <a:pt x="62508" y="89297"/>
                </a:lnTo>
                <a:lnTo>
                  <a:pt x="98227" y="71438"/>
                </a:lnTo>
                <a:lnTo>
                  <a:pt x="142875" y="53578"/>
                </a:lnTo>
                <a:lnTo>
                  <a:pt x="169664" y="3571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7948" name="Freeform 1357947"/>
          <p:cNvSpPr/>
          <p:nvPr/>
        </p:nvSpPr>
        <p:spPr bwMode="auto">
          <a:xfrm>
            <a:off x="6009680" y="5098852"/>
            <a:ext cx="339329" cy="160735"/>
          </a:xfrm>
          <a:custGeom>
            <a:avLst/>
            <a:gdLst/>
            <a:ahLst/>
            <a:cxnLst/>
            <a:rect l="0" t="0" r="0" b="0"/>
            <a:pathLst>
              <a:path w="339329" h="160735">
                <a:moveTo>
                  <a:pt x="0" y="160734"/>
                </a:move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8929" y="151804"/>
                </a:lnTo>
                <a:lnTo>
                  <a:pt x="17859" y="142875"/>
                </a:lnTo>
                <a:lnTo>
                  <a:pt x="35718" y="133945"/>
                </a:lnTo>
                <a:lnTo>
                  <a:pt x="53578" y="133945"/>
                </a:lnTo>
                <a:lnTo>
                  <a:pt x="80367" y="125015"/>
                </a:lnTo>
                <a:lnTo>
                  <a:pt x="125015" y="116086"/>
                </a:lnTo>
                <a:lnTo>
                  <a:pt x="187523" y="98226"/>
                </a:lnTo>
                <a:lnTo>
                  <a:pt x="258961" y="62507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54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Instruction Fetch (non-branch)</a:t>
            </a:r>
          </a:p>
        </p:txBody>
      </p:sp>
      <p:pic>
        <p:nvPicPr>
          <p:cNvPr id="12291" name="Picture 4" descr="F05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30325"/>
            <a:ext cx="5638800" cy="483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5848945" y="2393156"/>
            <a:ext cx="80369" cy="17860"/>
          </a:xfrm>
          <a:custGeom>
            <a:avLst/>
            <a:gdLst/>
            <a:ahLst/>
            <a:cxnLst/>
            <a:rect l="0" t="0" r="0" b="0"/>
            <a:pathLst>
              <a:path w="80369" h="17860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857875" y="2411015"/>
            <a:ext cx="107157" cy="535782"/>
          </a:xfrm>
          <a:custGeom>
            <a:avLst/>
            <a:gdLst/>
            <a:ahLst/>
            <a:cxnLst/>
            <a:rect l="0" t="0" r="0" b="0"/>
            <a:pathLst>
              <a:path w="107157" h="535782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7" y="44649"/>
                </a:lnTo>
                <a:lnTo>
                  <a:pt x="80367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7" y="71438"/>
                </a:lnTo>
                <a:lnTo>
                  <a:pt x="89297" y="80368"/>
                </a:lnTo>
                <a:lnTo>
                  <a:pt x="89297" y="80368"/>
                </a:lnTo>
                <a:lnTo>
                  <a:pt x="89297" y="89298"/>
                </a:lnTo>
                <a:lnTo>
                  <a:pt x="98227" y="89298"/>
                </a:lnTo>
                <a:lnTo>
                  <a:pt x="98227" y="98227"/>
                </a:lnTo>
                <a:lnTo>
                  <a:pt x="98227" y="107157"/>
                </a:lnTo>
                <a:lnTo>
                  <a:pt x="98227" y="107157"/>
                </a:lnTo>
                <a:lnTo>
                  <a:pt x="107156" y="116087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98227" y="151805"/>
                </a:lnTo>
                <a:lnTo>
                  <a:pt x="98227" y="160735"/>
                </a:lnTo>
                <a:lnTo>
                  <a:pt x="98227" y="169665"/>
                </a:lnTo>
                <a:lnTo>
                  <a:pt x="89297" y="178594"/>
                </a:lnTo>
                <a:lnTo>
                  <a:pt x="89297" y="187524"/>
                </a:lnTo>
                <a:lnTo>
                  <a:pt x="89297" y="196454"/>
                </a:lnTo>
                <a:lnTo>
                  <a:pt x="89297" y="205383"/>
                </a:lnTo>
                <a:lnTo>
                  <a:pt x="80367" y="214313"/>
                </a:lnTo>
                <a:lnTo>
                  <a:pt x="80367" y="223243"/>
                </a:lnTo>
                <a:lnTo>
                  <a:pt x="80367" y="232173"/>
                </a:lnTo>
                <a:lnTo>
                  <a:pt x="80367" y="241102"/>
                </a:lnTo>
                <a:lnTo>
                  <a:pt x="80367" y="250032"/>
                </a:lnTo>
                <a:lnTo>
                  <a:pt x="80367" y="267891"/>
                </a:lnTo>
                <a:lnTo>
                  <a:pt x="80367" y="276821"/>
                </a:lnTo>
                <a:lnTo>
                  <a:pt x="80367" y="285751"/>
                </a:lnTo>
                <a:lnTo>
                  <a:pt x="89297" y="294680"/>
                </a:lnTo>
                <a:lnTo>
                  <a:pt x="89297" y="303610"/>
                </a:lnTo>
                <a:lnTo>
                  <a:pt x="89297" y="312540"/>
                </a:lnTo>
                <a:lnTo>
                  <a:pt x="89297" y="321469"/>
                </a:lnTo>
                <a:lnTo>
                  <a:pt x="98227" y="330399"/>
                </a:lnTo>
                <a:lnTo>
                  <a:pt x="98227" y="339329"/>
                </a:lnTo>
                <a:lnTo>
                  <a:pt x="98227" y="348258"/>
                </a:lnTo>
                <a:lnTo>
                  <a:pt x="98227" y="348258"/>
                </a:lnTo>
                <a:lnTo>
                  <a:pt x="98227" y="357188"/>
                </a:lnTo>
                <a:lnTo>
                  <a:pt x="98227" y="366118"/>
                </a:lnTo>
                <a:lnTo>
                  <a:pt x="98227" y="375048"/>
                </a:lnTo>
                <a:lnTo>
                  <a:pt x="98227" y="383977"/>
                </a:lnTo>
                <a:lnTo>
                  <a:pt x="107156" y="392906"/>
                </a:lnTo>
                <a:lnTo>
                  <a:pt x="107156" y="392906"/>
                </a:lnTo>
                <a:lnTo>
                  <a:pt x="107156" y="401836"/>
                </a:lnTo>
                <a:lnTo>
                  <a:pt x="98227" y="401836"/>
                </a:lnTo>
                <a:lnTo>
                  <a:pt x="98227" y="401836"/>
                </a:lnTo>
                <a:lnTo>
                  <a:pt x="98227" y="410766"/>
                </a:lnTo>
                <a:lnTo>
                  <a:pt x="98227" y="410766"/>
                </a:lnTo>
                <a:lnTo>
                  <a:pt x="98227" y="419696"/>
                </a:lnTo>
                <a:lnTo>
                  <a:pt x="98227" y="419696"/>
                </a:lnTo>
                <a:lnTo>
                  <a:pt x="98227" y="428625"/>
                </a:lnTo>
                <a:lnTo>
                  <a:pt x="98227" y="428625"/>
                </a:lnTo>
                <a:lnTo>
                  <a:pt x="98227" y="437555"/>
                </a:lnTo>
                <a:lnTo>
                  <a:pt x="98227" y="437555"/>
                </a:lnTo>
                <a:lnTo>
                  <a:pt x="98227" y="446485"/>
                </a:lnTo>
                <a:lnTo>
                  <a:pt x="98227" y="446485"/>
                </a:lnTo>
                <a:lnTo>
                  <a:pt x="98227" y="455414"/>
                </a:lnTo>
                <a:lnTo>
                  <a:pt x="98227" y="455414"/>
                </a:lnTo>
                <a:lnTo>
                  <a:pt x="98227" y="455414"/>
                </a:lnTo>
                <a:lnTo>
                  <a:pt x="98227" y="455414"/>
                </a:lnTo>
                <a:lnTo>
                  <a:pt x="98227" y="464344"/>
                </a:lnTo>
                <a:lnTo>
                  <a:pt x="89297" y="464344"/>
                </a:lnTo>
                <a:lnTo>
                  <a:pt x="89297" y="464344"/>
                </a:lnTo>
                <a:lnTo>
                  <a:pt x="89297" y="473274"/>
                </a:lnTo>
                <a:lnTo>
                  <a:pt x="89297" y="482203"/>
                </a:lnTo>
                <a:lnTo>
                  <a:pt x="89297" y="482203"/>
                </a:lnTo>
                <a:lnTo>
                  <a:pt x="89297" y="482203"/>
                </a:lnTo>
                <a:lnTo>
                  <a:pt x="89297" y="491133"/>
                </a:lnTo>
                <a:lnTo>
                  <a:pt x="89297" y="491133"/>
                </a:lnTo>
                <a:lnTo>
                  <a:pt x="89297" y="500063"/>
                </a:lnTo>
                <a:lnTo>
                  <a:pt x="89297" y="500063"/>
                </a:lnTo>
                <a:lnTo>
                  <a:pt x="89297" y="500063"/>
                </a:lnTo>
                <a:lnTo>
                  <a:pt x="89297" y="500063"/>
                </a:lnTo>
                <a:lnTo>
                  <a:pt x="89297" y="508992"/>
                </a:lnTo>
                <a:lnTo>
                  <a:pt x="89297" y="508992"/>
                </a:lnTo>
                <a:lnTo>
                  <a:pt x="89297" y="508992"/>
                </a:lnTo>
                <a:lnTo>
                  <a:pt x="89297" y="517922"/>
                </a:lnTo>
                <a:lnTo>
                  <a:pt x="89297" y="526852"/>
                </a:lnTo>
                <a:lnTo>
                  <a:pt x="89297" y="526852"/>
                </a:lnTo>
                <a:lnTo>
                  <a:pt x="89297" y="535781"/>
                </a:lnTo>
                <a:lnTo>
                  <a:pt x="89297" y="535781"/>
                </a:lnTo>
                <a:lnTo>
                  <a:pt x="98227" y="526852"/>
                </a:lnTo>
                <a:lnTo>
                  <a:pt x="98227" y="517922"/>
                </a:lnTo>
                <a:lnTo>
                  <a:pt x="98227" y="491133"/>
                </a:lnTo>
                <a:lnTo>
                  <a:pt x="98227" y="49113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554266" y="3384351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161609" y="2294929"/>
            <a:ext cx="258962" cy="17861"/>
          </a:xfrm>
          <a:custGeom>
            <a:avLst/>
            <a:gdLst/>
            <a:ahLst/>
            <a:cxnLst/>
            <a:rect l="0" t="0" r="0" b="0"/>
            <a:pathLst>
              <a:path w="258962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8930"/>
                </a:lnTo>
                <a:lnTo>
                  <a:pt x="107157" y="8930"/>
                </a:lnTo>
                <a:lnTo>
                  <a:pt x="142875" y="17860"/>
                </a:lnTo>
                <a:lnTo>
                  <a:pt x="196454" y="17860"/>
                </a:lnTo>
                <a:lnTo>
                  <a:pt x="258961" y="17860"/>
                </a:lnTo>
                <a:lnTo>
                  <a:pt x="258961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625953" y="2169914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643813" y="2286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652742" y="2357437"/>
            <a:ext cx="8931" cy="107158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0" y="0"/>
                </a:moveTo>
                <a:lnTo>
                  <a:pt x="893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500938" y="2169914"/>
            <a:ext cx="303610" cy="116087"/>
          </a:xfrm>
          <a:custGeom>
            <a:avLst/>
            <a:gdLst/>
            <a:ahLst/>
            <a:cxnLst/>
            <a:rect l="0" t="0" r="0" b="0"/>
            <a:pathLst>
              <a:path w="303610" h="116087">
                <a:moveTo>
                  <a:pt x="8929" y="26789"/>
                </a:moveTo>
                <a:lnTo>
                  <a:pt x="8929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62507" y="0"/>
                </a:lnTo>
                <a:lnTo>
                  <a:pt x="98226" y="0"/>
                </a:lnTo>
                <a:lnTo>
                  <a:pt x="133945" y="8930"/>
                </a:lnTo>
                <a:lnTo>
                  <a:pt x="178593" y="8930"/>
                </a:lnTo>
                <a:lnTo>
                  <a:pt x="214312" y="17859"/>
                </a:lnTo>
                <a:lnTo>
                  <a:pt x="250031" y="26789"/>
                </a:lnTo>
                <a:lnTo>
                  <a:pt x="276820" y="44648"/>
                </a:lnTo>
                <a:lnTo>
                  <a:pt x="294679" y="53578"/>
                </a:lnTo>
                <a:lnTo>
                  <a:pt x="303609" y="62508"/>
                </a:lnTo>
                <a:lnTo>
                  <a:pt x="294679" y="71437"/>
                </a:lnTo>
                <a:lnTo>
                  <a:pt x="276820" y="80367"/>
                </a:lnTo>
                <a:lnTo>
                  <a:pt x="258960" y="89297"/>
                </a:lnTo>
                <a:lnTo>
                  <a:pt x="232171" y="98226"/>
                </a:lnTo>
                <a:lnTo>
                  <a:pt x="214312" y="107156"/>
                </a:lnTo>
                <a:lnTo>
                  <a:pt x="196453" y="107156"/>
                </a:lnTo>
                <a:lnTo>
                  <a:pt x="178593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78593" y="107156"/>
                </a:lnTo>
                <a:lnTo>
                  <a:pt x="178593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670602" y="227707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1785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849195" y="2232422"/>
            <a:ext cx="285751" cy="187524"/>
          </a:xfrm>
          <a:custGeom>
            <a:avLst/>
            <a:gdLst/>
            <a:ahLst/>
            <a:cxnLst/>
            <a:rect l="0" t="0" r="0" b="0"/>
            <a:pathLst>
              <a:path w="285751" h="187524">
                <a:moveTo>
                  <a:pt x="285750" y="8929"/>
                </a:moveTo>
                <a:lnTo>
                  <a:pt x="276821" y="8929"/>
                </a:lnTo>
                <a:lnTo>
                  <a:pt x="267891" y="8929"/>
                </a:lnTo>
                <a:lnTo>
                  <a:pt x="250032" y="0"/>
                </a:lnTo>
                <a:lnTo>
                  <a:pt x="223243" y="8929"/>
                </a:lnTo>
                <a:lnTo>
                  <a:pt x="187524" y="17859"/>
                </a:lnTo>
                <a:lnTo>
                  <a:pt x="142875" y="35718"/>
                </a:lnTo>
                <a:lnTo>
                  <a:pt x="98227" y="53578"/>
                </a:lnTo>
                <a:lnTo>
                  <a:pt x="62508" y="80367"/>
                </a:lnTo>
                <a:lnTo>
                  <a:pt x="26789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17860" y="160734"/>
                </a:lnTo>
                <a:lnTo>
                  <a:pt x="44649" y="178593"/>
                </a:lnTo>
                <a:lnTo>
                  <a:pt x="89297" y="178593"/>
                </a:lnTo>
                <a:lnTo>
                  <a:pt x="133946" y="187523"/>
                </a:lnTo>
                <a:lnTo>
                  <a:pt x="169664" y="187523"/>
                </a:lnTo>
                <a:lnTo>
                  <a:pt x="196453" y="178593"/>
                </a:lnTo>
                <a:lnTo>
                  <a:pt x="196453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197452" y="2294929"/>
            <a:ext cx="205384" cy="17861"/>
          </a:xfrm>
          <a:custGeom>
            <a:avLst/>
            <a:gdLst/>
            <a:ahLst/>
            <a:cxnLst/>
            <a:rect l="0" t="0" r="0" b="0"/>
            <a:pathLst>
              <a:path w="205384" h="17861">
                <a:moveTo>
                  <a:pt x="0" y="8930"/>
                </a:moveTo>
                <a:lnTo>
                  <a:pt x="8930" y="8930"/>
                </a:lnTo>
                <a:lnTo>
                  <a:pt x="17860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107157" y="8930"/>
                </a:lnTo>
                <a:lnTo>
                  <a:pt x="125016" y="8930"/>
                </a:lnTo>
                <a:lnTo>
                  <a:pt x="151805" y="17860"/>
                </a:lnTo>
                <a:lnTo>
                  <a:pt x="169664" y="17860"/>
                </a:lnTo>
                <a:lnTo>
                  <a:pt x="187524" y="17860"/>
                </a:lnTo>
                <a:lnTo>
                  <a:pt x="205383" y="17860"/>
                </a:lnTo>
                <a:lnTo>
                  <a:pt x="205383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277820" y="2214562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07157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420695" y="2214562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25016"/>
                </a:lnTo>
                <a:lnTo>
                  <a:pt x="35718" y="133946"/>
                </a:lnTo>
                <a:lnTo>
                  <a:pt x="53578" y="142875"/>
                </a:lnTo>
                <a:lnTo>
                  <a:pt x="71437" y="142875"/>
                </a:lnTo>
                <a:lnTo>
                  <a:pt x="80367" y="142875"/>
                </a:lnTo>
                <a:lnTo>
                  <a:pt x="89296" y="142875"/>
                </a:lnTo>
                <a:lnTo>
                  <a:pt x="98226" y="125016"/>
                </a:lnTo>
                <a:lnTo>
                  <a:pt x="98226" y="107157"/>
                </a:lnTo>
                <a:lnTo>
                  <a:pt x="98226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420695" y="2134195"/>
            <a:ext cx="62508" cy="410767"/>
          </a:xfrm>
          <a:custGeom>
            <a:avLst/>
            <a:gdLst/>
            <a:ahLst/>
            <a:cxnLst/>
            <a:rect l="0" t="0" r="0" b="0"/>
            <a:pathLst>
              <a:path w="62508" h="410767">
                <a:moveTo>
                  <a:pt x="62507" y="0"/>
                </a:move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53578"/>
                </a:lnTo>
                <a:lnTo>
                  <a:pt x="53578" y="89297"/>
                </a:lnTo>
                <a:lnTo>
                  <a:pt x="53578" y="133945"/>
                </a:lnTo>
                <a:lnTo>
                  <a:pt x="44648" y="187524"/>
                </a:lnTo>
                <a:lnTo>
                  <a:pt x="35718" y="232172"/>
                </a:lnTo>
                <a:lnTo>
                  <a:pt x="26789" y="285750"/>
                </a:lnTo>
                <a:lnTo>
                  <a:pt x="17859" y="330399"/>
                </a:lnTo>
                <a:lnTo>
                  <a:pt x="8929" y="375047"/>
                </a:lnTo>
                <a:lnTo>
                  <a:pt x="0" y="410766"/>
                </a:lnTo>
                <a:lnTo>
                  <a:pt x="0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366992" y="1580554"/>
            <a:ext cx="285751" cy="357189"/>
          </a:xfrm>
          <a:custGeom>
            <a:avLst/>
            <a:gdLst/>
            <a:ahLst/>
            <a:cxnLst/>
            <a:rect l="0" t="0" r="0" b="0"/>
            <a:pathLst>
              <a:path w="285751" h="357189">
                <a:moveTo>
                  <a:pt x="133946" y="107157"/>
                </a:moveTo>
                <a:lnTo>
                  <a:pt x="133946" y="9822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16086" y="89297"/>
                </a:lnTo>
                <a:lnTo>
                  <a:pt x="107156" y="89297"/>
                </a:lnTo>
                <a:lnTo>
                  <a:pt x="107156" y="98227"/>
                </a:lnTo>
                <a:lnTo>
                  <a:pt x="98227" y="116086"/>
                </a:lnTo>
                <a:lnTo>
                  <a:pt x="89297" y="151805"/>
                </a:lnTo>
                <a:lnTo>
                  <a:pt x="80367" y="178594"/>
                </a:lnTo>
                <a:lnTo>
                  <a:pt x="62508" y="223243"/>
                </a:lnTo>
                <a:lnTo>
                  <a:pt x="44649" y="258961"/>
                </a:lnTo>
                <a:lnTo>
                  <a:pt x="35719" y="294680"/>
                </a:lnTo>
                <a:lnTo>
                  <a:pt x="17860" y="321469"/>
                </a:lnTo>
                <a:lnTo>
                  <a:pt x="8930" y="348258"/>
                </a:lnTo>
                <a:lnTo>
                  <a:pt x="8930" y="357188"/>
                </a:lnTo>
                <a:lnTo>
                  <a:pt x="0" y="357188"/>
                </a:lnTo>
                <a:lnTo>
                  <a:pt x="8930" y="348258"/>
                </a:lnTo>
                <a:lnTo>
                  <a:pt x="17860" y="321469"/>
                </a:lnTo>
                <a:lnTo>
                  <a:pt x="26789" y="285750"/>
                </a:lnTo>
                <a:lnTo>
                  <a:pt x="35719" y="250032"/>
                </a:lnTo>
                <a:lnTo>
                  <a:pt x="53578" y="205383"/>
                </a:lnTo>
                <a:lnTo>
                  <a:pt x="71438" y="160735"/>
                </a:lnTo>
                <a:lnTo>
                  <a:pt x="80367" y="133946"/>
                </a:lnTo>
                <a:lnTo>
                  <a:pt x="89297" y="107157"/>
                </a:lnTo>
                <a:lnTo>
                  <a:pt x="98227" y="89297"/>
                </a:lnTo>
                <a:lnTo>
                  <a:pt x="98227" y="80368"/>
                </a:lnTo>
                <a:lnTo>
                  <a:pt x="107156" y="80368"/>
                </a:lnTo>
                <a:lnTo>
                  <a:pt x="107156" y="80368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16086" y="151805"/>
                </a:lnTo>
                <a:lnTo>
                  <a:pt x="116086" y="187524"/>
                </a:lnTo>
                <a:lnTo>
                  <a:pt x="125016" y="223243"/>
                </a:lnTo>
                <a:lnTo>
                  <a:pt x="133946" y="258961"/>
                </a:lnTo>
                <a:lnTo>
                  <a:pt x="151805" y="285750"/>
                </a:lnTo>
                <a:lnTo>
                  <a:pt x="160735" y="303610"/>
                </a:lnTo>
                <a:lnTo>
                  <a:pt x="178594" y="321469"/>
                </a:lnTo>
                <a:lnTo>
                  <a:pt x="187524" y="321469"/>
                </a:lnTo>
                <a:lnTo>
                  <a:pt x="205383" y="303610"/>
                </a:lnTo>
                <a:lnTo>
                  <a:pt x="214313" y="285750"/>
                </a:lnTo>
                <a:lnTo>
                  <a:pt x="232172" y="250032"/>
                </a:lnTo>
                <a:lnTo>
                  <a:pt x="241102" y="205383"/>
                </a:lnTo>
                <a:lnTo>
                  <a:pt x="250031" y="151805"/>
                </a:lnTo>
                <a:lnTo>
                  <a:pt x="258961" y="107157"/>
                </a:lnTo>
                <a:lnTo>
                  <a:pt x="267891" y="53579"/>
                </a:lnTo>
                <a:lnTo>
                  <a:pt x="276821" y="26790"/>
                </a:lnTo>
                <a:lnTo>
                  <a:pt x="276821" y="0"/>
                </a:lnTo>
                <a:lnTo>
                  <a:pt x="285750" y="0"/>
                </a:lnTo>
                <a:lnTo>
                  <a:pt x="285750" y="0"/>
                </a:lnTo>
                <a:lnTo>
                  <a:pt x="276821" y="17860"/>
                </a:lnTo>
                <a:lnTo>
                  <a:pt x="276821" y="35719"/>
                </a:lnTo>
                <a:lnTo>
                  <a:pt x="276821" y="44649"/>
                </a:lnTo>
                <a:lnTo>
                  <a:pt x="276821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697391" y="1553765"/>
            <a:ext cx="44649" cy="285751"/>
          </a:xfrm>
          <a:custGeom>
            <a:avLst/>
            <a:gdLst/>
            <a:ahLst/>
            <a:cxnLst/>
            <a:rect l="0" t="0" r="0" b="0"/>
            <a:pathLst>
              <a:path w="44649" h="285751">
                <a:moveTo>
                  <a:pt x="35718" y="0"/>
                </a:move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26789"/>
                </a:lnTo>
                <a:lnTo>
                  <a:pt x="44648" y="53579"/>
                </a:lnTo>
                <a:lnTo>
                  <a:pt x="35718" y="98227"/>
                </a:lnTo>
                <a:lnTo>
                  <a:pt x="26789" y="142875"/>
                </a:lnTo>
                <a:lnTo>
                  <a:pt x="17859" y="187524"/>
                </a:lnTo>
                <a:lnTo>
                  <a:pt x="8929" y="223243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  <a:lnTo>
                  <a:pt x="0" y="267891"/>
                </a:lnTo>
                <a:lnTo>
                  <a:pt x="0" y="24110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52742" y="1518047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893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8930" y="62507"/>
                </a:lnTo>
                <a:lnTo>
                  <a:pt x="17860" y="44648"/>
                </a:lnTo>
                <a:lnTo>
                  <a:pt x="44649" y="35718"/>
                </a:lnTo>
                <a:lnTo>
                  <a:pt x="71438" y="17859"/>
                </a:lnTo>
                <a:lnTo>
                  <a:pt x="98227" y="8929"/>
                </a:lnTo>
                <a:lnTo>
                  <a:pt x="133946" y="0"/>
                </a:lnTo>
                <a:lnTo>
                  <a:pt x="160735" y="0"/>
                </a:lnTo>
                <a:lnTo>
                  <a:pt x="187524" y="8929"/>
                </a:lnTo>
                <a:lnTo>
                  <a:pt x="196453" y="26789"/>
                </a:lnTo>
                <a:lnTo>
                  <a:pt x="196453" y="53578"/>
                </a:lnTo>
                <a:lnTo>
                  <a:pt x="187524" y="89297"/>
                </a:lnTo>
                <a:lnTo>
                  <a:pt x="160735" y="116086"/>
                </a:lnTo>
                <a:lnTo>
                  <a:pt x="133946" y="151804"/>
                </a:lnTo>
                <a:lnTo>
                  <a:pt x="98227" y="178593"/>
                </a:lnTo>
                <a:lnTo>
                  <a:pt x="71438" y="196453"/>
                </a:lnTo>
                <a:lnTo>
                  <a:pt x="53578" y="196453"/>
                </a:lnTo>
                <a:lnTo>
                  <a:pt x="44649" y="187523"/>
                </a:lnTo>
                <a:lnTo>
                  <a:pt x="44649" y="178593"/>
                </a:lnTo>
                <a:lnTo>
                  <a:pt x="62508" y="160734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867055" y="1473398"/>
            <a:ext cx="187524" cy="294681"/>
          </a:xfrm>
          <a:custGeom>
            <a:avLst/>
            <a:gdLst/>
            <a:ahLst/>
            <a:cxnLst/>
            <a:rect l="0" t="0" r="0" b="0"/>
            <a:pathLst>
              <a:path w="187524" h="294681">
                <a:moveTo>
                  <a:pt x="178593" y="44649"/>
                </a:moveTo>
                <a:lnTo>
                  <a:pt x="187523" y="44649"/>
                </a:lnTo>
                <a:lnTo>
                  <a:pt x="187523" y="35719"/>
                </a:lnTo>
                <a:lnTo>
                  <a:pt x="187523" y="26789"/>
                </a:lnTo>
                <a:lnTo>
                  <a:pt x="187523" y="8930"/>
                </a:lnTo>
                <a:lnTo>
                  <a:pt x="187523" y="8930"/>
                </a:lnTo>
                <a:lnTo>
                  <a:pt x="178593" y="0"/>
                </a:lnTo>
                <a:lnTo>
                  <a:pt x="151804" y="8930"/>
                </a:lnTo>
                <a:lnTo>
                  <a:pt x="116086" y="26789"/>
                </a:lnTo>
                <a:lnTo>
                  <a:pt x="80367" y="53578"/>
                </a:lnTo>
                <a:lnTo>
                  <a:pt x="44648" y="98227"/>
                </a:lnTo>
                <a:lnTo>
                  <a:pt x="17859" y="142875"/>
                </a:lnTo>
                <a:lnTo>
                  <a:pt x="0" y="196453"/>
                </a:lnTo>
                <a:lnTo>
                  <a:pt x="0" y="241102"/>
                </a:lnTo>
                <a:lnTo>
                  <a:pt x="26789" y="267891"/>
                </a:lnTo>
                <a:lnTo>
                  <a:pt x="71437" y="285750"/>
                </a:lnTo>
                <a:lnTo>
                  <a:pt x="125015" y="294680"/>
                </a:lnTo>
                <a:lnTo>
                  <a:pt x="178593" y="285750"/>
                </a:lnTo>
                <a:lnTo>
                  <a:pt x="178593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054578" y="1553765"/>
            <a:ext cx="303610" cy="44650"/>
          </a:xfrm>
          <a:custGeom>
            <a:avLst/>
            <a:gdLst/>
            <a:ahLst/>
            <a:cxnLst/>
            <a:rect l="0" t="0" r="0" b="0"/>
            <a:pathLst>
              <a:path w="303610" h="44650">
                <a:moveTo>
                  <a:pt x="17860" y="44649"/>
                </a:moveTo>
                <a:lnTo>
                  <a:pt x="17860" y="44649"/>
                </a:lnTo>
                <a:lnTo>
                  <a:pt x="1786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35719"/>
                </a:lnTo>
                <a:lnTo>
                  <a:pt x="44649" y="35719"/>
                </a:lnTo>
                <a:lnTo>
                  <a:pt x="71438" y="35719"/>
                </a:lnTo>
                <a:lnTo>
                  <a:pt x="116086" y="26789"/>
                </a:lnTo>
                <a:lnTo>
                  <a:pt x="160734" y="26789"/>
                </a:lnTo>
                <a:lnTo>
                  <a:pt x="205382" y="17860"/>
                </a:lnTo>
                <a:lnTo>
                  <a:pt x="241101" y="17860"/>
                </a:lnTo>
                <a:lnTo>
                  <a:pt x="267890" y="8930"/>
                </a:lnTo>
                <a:lnTo>
                  <a:pt x="294679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920633" y="1500187"/>
            <a:ext cx="285750" cy="160736"/>
          </a:xfrm>
          <a:custGeom>
            <a:avLst/>
            <a:gdLst/>
            <a:ahLst/>
            <a:cxnLst/>
            <a:rect l="0" t="0" r="0" b="0"/>
            <a:pathLst>
              <a:path w="285750" h="160736">
                <a:moveTo>
                  <a:pt x="285749" y="0"/>
                </a:moveTo>
                <a:lnTo>
                  <a:pt x="285749" y="0"/>
                </a:lnTo>
                <a:lnTo>
                  <a:pt x="285749" y="0"/>
                </a:lnTo>
                <a:lnTo>
                  <a:pt x="276819" y="0"/>
                </a:lnTo>
                <a:lnTo>
                  <a:pt x="276819" y="0"/>
                </a:lnTo>
                <a:lnTo>
                  <a:pt x="258961" y="0"/>
                </a:lnTo>
                <a:lnTo>
                  <a:pt x="241101" y="8930"/>
                </a:lnTo>
                <a:lnTo>
                  <a:pt x="205383" y="26789"/>
                </a:lnTo>
                <a:lnTo>
                  <a:pt x="160734" y="53578"/>
                </a:lnTo>
                <a:lnTo>
                  <a:pt x="107156" y="80367"/>
                </a:lnTo>
                <a:lnTo>
                  <a:pt x="53578" y="107157"/>
                </a:lnTo>
                <a:lnTo>
                  <a:pt x="17859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26789" y="151805"/>
                </a:lnTo>
                <a:lnTo>
                  <a:pt x="62508" y="151805"/>
                </a:lnTo>
                <a:lnTo>
                  <a:pt x="116086" y="151805"/>
                </a:lnTo>
                <a:lnTo>
                  <a:pt x="169664" y="160735"/>
                </a:lnTo>
                <a:lnTo>
                  <a:pt x="169664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920633" y="1544836"/>
            <a:ext cx="517922" cy="571501"/>
          </a:xfrm>
          <a:custGeom>
            <a:avLst/>
            <a:gdLst/>
            <a:ahLst/>
            <a:cxnLst/>
            <a:rect l="0" t="0" r="0" b="0"/>
            <a:pathLst>
              <a:path w="517922" h="571501">
                <a:moveTo>
                  <a:pt x="17859" y="562570"/>
                </a:moveTo>
                <a:lnTo>
                  <a:pt x="8930" y="562570"/>
                </a:lnTo>
                <a:lnTo>
                  <a:pt x="8930" y="562570"/>
                </a:lnTo>
                <a:lnTo>
                  <a:pt x="8930" y="562570"/>
                </a:lnTo>
                <a:lnTo>
                  <a:pt x="0" y="562570"/>
                </a:lnTo>
                <a:lnTo>
                  <a:pt x="0" y="571500"/>
                </a:lnTo>
                <a:lnTo>
                  <a:pt x="0" y="571500"/>
                </a:lnTo>
                <a:lnTo>
                  <a:pt x="0" y="571500"/>
                </a:lnTo>
                <a:lnTo>
                  <a:pt x="0" y="571500"/>
                </a:lnTo>
                <a:lnTo>
                  <a:pt x="8930" y="571500"/>
                </a:lnTo>
                <a:lnTo>
                  <a:pt x="17859" y="562570"/>
                </a:lnTo>
                <a:lnTo>
                  <a:pt x="44648" y="553640"/>
                </a:lnTo>
                <a:lnTo>
                  <a:pt x="71437" y="535781"/>
                </a:lnTo>
                <a:lnTo>
                  <a:pt x="98226" y="517922"/>
                </a:lnTo>
                <a:lnTo>
                  <a:pt x="151805" y="491133"/>
                </a:lnTo>
                <a:lnTo>
                  <a:pt x="196453" y="464343"/>
                </a:lnTo>
                <a:lnTo>
                  <a:pt x="250031" y="428625"/>
                </a:lnTo>
                <a:lnTo>
                  <a:pt x="303608" y="401836"/>
                </a:lnTo>
                <a:lnTo>
                  <a:pt x="348257" y="366117"/>
                </a:lnTo>
                <a:lnTo>
                  <a:pt x="392905" y="330398"/>
                </a:lnTo>
                <a:lnTo>
                  <a:pt x="428624" y="294679"/>
                </a:lnTo>
                <a:lnTo>
                  <a:pt x="455413" y="258961"/>
                </a:lnTo>
                <a:lnTo>
                  <a:pt x="473272" y="223242"/>
                </a:lnTo>
                <a:lnTo>
                  <a:pt x="491132" y="187523"/>
                </a:lnTo>
                <a:lnTo>
                  <a:pt x="508991" y="151804"/>
                </a:lnTo>
                <a:lnTo>
                  <a:pt x="517921" y="116086"/>
                </a:lnTo>
                <a:lnTo>
                  <a:pt x="517921" y="80367"/>
                </a:lnTo>
                <a:lnTo>
                  <a:pt x="517921" y="53578"/>
                </a:lnTo>
                <a:lnTo>
                  <a:pt x="517921" y="35718"/>
                </a:lnTo>
                <a:lnTo>
                  <a:pt x="517921" y="17859"/>
                </a:lnTo>
                <a:lnTo>
                  <a:pt x="517921" y="8929"/>
                </a:lnTo>
                <a:lnTo>
                  <a:pt x="517921" y="0"/>
                </a:lnTo>
                <a:lnTo>
                  <a:pt x="51792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955852" y="3411140"/>
            <a:ext cx="8930" cy="169665"/>
          </a:xfrm>
          <a:custGeom>
            <a:avLst/>
            <a:gdLst/>
            <a:ahLst/>
            <a:cxnLst/>
            <a:rect l="0" t="0" r="0" b="0"/>
            <a:pathLst>
              <a:path w="8930" h="169665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821906" y="3482578"/>
            <a:ext cx="285751" cy="98227"/>
          </a:xfrm>
          <a:custGeom>
            <a:avLst/>
            <a:gdLst/>
            <a:ahLst/>
            <a:cxnLst/>
            <a:rect l="0" t="0" r="0" b="0"/>
            <a:pathLst>
              <a:path w="285751" h="98227">
                <a:moveTo>
                  <a:pt x="0" y="62508"/>
                </a:moveTo>
                <a:lnTo>
                  <a:pt x="0" y="71437"/>
                </a:lnTo>
                <a:lnTo>
                  <a:pt x="17860" y="80367"/>
                </a:lnTo>
                <a:lnTo>
                  <a:pt x="35719" y="80367"/>
                </a:lnTo>
                <a:lnTo>
                  <a:pt x="71438" y="89297"/>
                </a:lnTo>
                <a:lnTo>
                  <a:pt x="107157" y="89297"/>
                </a:lnTo>
                <a:lnTo>
                  <a:pt x="151805" y="98226"/>
                </a:lnTo>
                <a:lnTo>
                  <a:pt x="196453" y="98226"/>
                </a:lnTo>
                <a:lnTo>
                  <a:pt x="232172" y="89297"/>
                </a:lnTo>
                <a:lnTo>
                  <a:pt x="258961" y="89297"/>
                </a:lnTo>
                <a:lnTo>
                  <a:pt x="276821" y="80367"/>
                </a:lnTo>
                <a:lnTo>
                  <a:pt x="285750" y="71437"/>
                </a:lnTo>
                <a:lnTo>
                  <a:pt x="285750" y="53578"/>
                </a:lnTo>
                <a:lnTo>
                  <a:pt x="285750" y="35718"/>
                </a:lnTo>
                <a:lnTo>
                  <a:pt x="267891" y="1785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759398" y="3420070"/>
            <a:ext cx="303611" cy="35720"/>
          </a:xfrm>
          <a:custGeom>
            <a:avLst/>
            <a:gdLst/>
            <a:ahLst/>
            <a:cxnLst/>
            <a:rect l="0" t="0" r="0" b="0"/>
            <a:pathLst>
              <a:path w="303611" h="35720">
                <a:moveTo>
                  <a:pt x="8930" y="3571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44649" y="0"/>
                </a:lnTo>
                <a:lnTo>
                  <a:pt x="71438" y="8930"/>
                </a:lnTo>
                <a:lnTo>
                  <a:pt x="116086" y="8930"/>
                </a:lnTo>
                <a:lnTo>
                  <a:pt x="160735" y="17859"/>
                </a:lnTo>
                <a:lnTo>
                  <a:pt x="196454" y="17859"/>
                </a:lnTo>
                <a:lnTo>
                  <a:pt x="241102" y="26789"/>
                </a:lnTo>
                <a:lnTo>
                  <a:pt x="276821" y="17859"/>
                </a:lnTo>
                <a:lnTo>
                  <a:pt x="303610" y="8930"/>
                </a:lnTo>
                <a:lnTo>
                  <a:pt x="30361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098727" y="3455789"/>
            <a:ext cx="178594" cy="169665"/>
          </a:xfrm>
          <a:custGeom>
            <a:avLst/>
            <a:gdLst/>
            <a:ahLst/>
            <a:cxnLst/>
            <a:rect l="0" t="0" r="0" b="0"/>
            <a:pathLst>
              <a:path w="178594" h="169665">
                <a:moveTo>
                  <a:pt x="8929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33945"/>
                </a:lnTo>
                <a:lnTo>
                  <a:pt x="8929" y="116086"/>
                </a:lnTo>
                <a:lnTo>
                  <a:pt x="17859" y="89297"/>
                </a:lnTo>
                <a:lnTo>
                  <a:pt x="35718" y="62507"/>
                </a:lnTo>
                <a:lnTo>
                  <a:pt x="53578" y="35718"/>
                </a:lnTo>
                <a:lnTo>
                  <a:pt x="71437" y="17859"/>
                </a:lnTo>
                <a:lnTo>
                  <a:pt x="89296" y="17859"/>
                </a:lnTo>
                <a:lnTo>
                  <a:pt x="107156" y="26789"/>
                </a:lnTo>
                <a:lnTo>
                  <a:pt x="125015" y="44648"/>
                </a:lnTo>
                <a:lnTo>
                  <a:pt x="142875" y="71437"/>
                </a:lnTo>
                <a:lnTo>
                  <a:pt x="151804" y="98226"/>
                </a:lnTo>
                <a:lnTo>
                  <a:pt x="169664" y="125015"/>
                </a:lnTo>
                <a:lnTo>
                  <a:pt x="169664" y="151804"/>
                </a:lnTo>
                <a:lnTo>
                  <a:pt x="169664" y="160734"/>
                </a:lnTo>
                <a:lnTo>
                  <a:pt x="178593" y="169664"/>
                </a:lnTo>
                <a:lnTo>
                  <a:pt x="178593" y="160734"/>
                </a:lnTo>
                <a:lnTo>
                  <a:pt x="178593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321969" y="3437929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107156" y="0"/>
                </a:moveTo>
                <a:lnTo>
                  <a:pt x="107156" y="8930"/>
                </a:lnTo>
                <a:lnTo>
                  <a:pt x="98226" y="8930"/>
                </a:lnTo>
                <a:lnTo>
                  <a:pt x="89297" y="17860"/>
                </a:lnTo>
                <a:lnTo>
                  <a:pt x="71437" y="17860"/>
                </a:lnTo>
                <a:lnTo>
                  <a:pt x="53578" y="35719"/>
                </a:lnTo>
                <a:lnTo>
                  <a:pt x="35719" y="44649"/>
                </a:lnTo>
                <a:lnTo>
                  <a:pt x="17859" y="62508"/>
                </a:lnTo>
                <a:lnTo>
                  <a:pt x="8929" y="71438"/>
                </a:lnTo>
                <a:lnTo>
                  <a:pt x="0" y="80367"/>
                </a:lnTo>
                <a:lnTo>
                  <a:pt x="0" y="89297"/>
                </a:lnTo>
                <a:lnTo>
                  <a:pt x="17859" y="98227"/>
                </a:lnTo>
                <a:lnTo>
                  <a:pt x="35719" y="98227"/>
                </a:lnTo>
                <a:lnTo>
                  <a:pt x="53578" y="107157"/>
                </a:lnTo>
                <a:lnTo>
                  <a:pt x="80367" y="107157"/>
                </a:lnTo>
                <a:lnTo>
                  <a:pt x="98226" y="125016"/>
                </a:lnTo>
                <a:lnTo>
                  <a:pt x="116086" y="142875"/>
                </a:lnTo>
                <a:lnTo>
                  <a:pt x="125015" y="160735"/>
                </a:lnTo>
                <a:lnTo>
                  <a:pt x="116086" y="178594"/>
                </a:lnTo>
                <a:lnTo>
                  <a:pt x="98226" y="196453"/>
                </a:lnTo>
                <a:lnTo>
                  <a:pt x="80367" y="205383"/>
                </a:lnTo>
                <a:lnTo>
                  <a:pt x="62508" y="205383"/>
                </a:lnTo>
                <a:lnTo>
                  <a:pt x="44648" y="205383"/>
                </a:lnTo>
                <a:lnTo>
                  <a:pt x="35719" y="187524"/>
                </a:lnTo>
                <a:lnTo>
                  <a:pt x="26789" y="169664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509492" y="3393281"/>
            <a:ext cx="98228" cy="258962"/>
          </a:xfrm>
          <a:custGeom>
            <a:avLst/>
            <a:gdLst/>
            <a:ahLst/>
            <a:cxnLst/>
            <a:rect l="0" t="0" r="0" b="0"/>
            <a:pathLst>
              <a:path w="98228" h="258962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89297"/>
                </a:lnTo>
                <a:lnTo>
                  <a:pt x="8930" y="125015"/>
                </a:lnTo>
                <a:lnTo>
                  <a:pt x="893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41101"/>
                </a:lnTo>
                <a:lnTo>
                  <a:pt x="17860" y="250031"/>
                </a:lnTo>
                <a:lnTo>
                  <a:pt x="26789" y="258961"/>
                </a:lnTo>
                <a:lnTo>
                  <a:pt x="44649" y="250031"/>
                </a:lnTo>
                <a:lnTo>
                  <a:pt x="62508" y="241101"/>
                </a:lnTo>
                <a:lnTo>
                  <a:pt x="71438" y="232172"/>
                </a:lnTo>
                <a:lnTo>
                  <a:pt x="89297" y="205383"/>
                </a:lnTo>
                <a:lnTo>
                  <a:pt x="98227" y="187523"/>
                </a:lnTo>
                <a:lnTo>
                  <a:pt x="98227" y="160734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429125" y="3500437"/>
            <a:ext cx="160735" cy="8931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9297" y="8930"/>
                </a:lnTo>
                <a:lnTo>
                  <a:pt x="125016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723805" y="3375421"/>
            <a:ext cx="250032" cy="258962"/>
          </a:xfrm>
          <a:custGeom>
            <a:avLst/>
            <a:gdLst/>
            <a:ahLst/>
            <a:cxnLst/>
            <a:rect l="0" t="0" r="0" b="0"/>
            <a:pathLst>
              <a:path w="250032" h="258962">
                <a:moveTo>
                  <a:pt x="35718" y="53579"/>
                </a:moveTo>
                <a:lnTo>
                  <a:pt x="35718" y="53579"/>
                </a:lnTo>
                <a:lnTo>
                  <a:pt x="35718" y="62508"/>
                </a:lnTo>
                <a:lnTo>
                  <a:pt x="35718" y="80368"/>
                </a:lnTo>
                <a:lnTo>
                  <a:pt x="35718" y="89297"/>
                </a:lnTo>
                <a:lnTo>
                  <a:pt x="35718" y="107157"/>
                </a:lnTo>
                <a:lnTo>
                  <a:pt x="26789" y="13394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29" y="187524"/>
                </a:lnTo>
                <a:lnTo>
                  <a:pt x="8929" y="205383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4"/>
                </a:lnTo>
                <a:lnTo>
                  <a:pt x="8929" y="187524"/>
                </a:lnTo>
                <a:lnTo>
                  <a:pt x="8929" y="160735"/>
                </a:lnTo>
                <a:lnTo>
                  <a:pt x="17859" y="142875"/>
                </a:lnTo>
                <a:lnTo>
                  <a:pt x="26789" y="107157"/>
                </a:lnTo>
                <a:lnTo>
                  <a:pt x="44648" y="80368"/>
                </a:lnTo>
                <a:lnTo>
                  <a:pt x="53578" y="53579"/>
                </a:lnTo>
                <a:lnTo>
                  <a:pt x="71437" y="35719"/>
                </a:lnTo>
                <a:lnTo>
                  <a:pt x="80367" y="26790"/>
                </a:lnTo>
                <a:lnTo>
                  <a:pt x="89297" y="35719"/>
                </a:lnTo>
                <a:lnTo>
                  <a:pt x="98226" y="62508"/>
                </a:lnTo>
                <a:lnTo>
                  <a:pt x="98226" y="89297"/>
                </a:lnTo>
                <a:lnTo>
                  <a:pt x="89297" y="133946"/>
                </a:lnTo>
                <a:lnTo>
                  <a:pt x="80367" y="169665"/>
                </a:lnTo>
                <a:lnTo>
                  <a:pt x="71437" y="205383"/>
                </a:lnTo>
                <a:lnTo>
                  <a:pt x="62508" y="232172"/>
                </a:lnTo>
                <a:lnTo>
                  <a:pt x="53578" y="250032"/>
                </a:lnTo>
                <a:lnTo>
                  <a:pt x="53578" y="258961"/>
                </a:lnTo>
                <a:lnTo>
                  <a:pt x="62508" y="241102"/>
                </a:lnTo>
                <a:lnTo>
                  <a:pt x="71437" y="223243"/>
                </a:lnTo>
                <a:lnTo>
                  <a:pt x="89297" y="187524"/>
                </a:lnTo>
                <a:lnTo>
                  <a:pt x="107156" y="151805"/>
                </a:lnTo>
                <a:lnTo>
                  <a:pt x="142875" y="98227"/>
                </a:lnTo>
                <a:lnTo>
                  <a:pt x="169664" y="53579"/>
                </a:lnTo>
                <a:lnTo>
                  <a:pt x="196453" y="26790"/>
                </a:lnTo>
                <a:lnTo>
                  <a:pt x="223242" y="0"/>
                </a:lnTo>
                <a:lnTo>
                  <a:pt x="232172" y="0"/>
                </a:lnTo>
                <a:lnTo>
                  <a:pt x="241101" y="8930"/>
                </a:lnTo>
                <a:lnTo>
                  <a:pt x="250031" y="44649"/>
                </a:lnTo>
                <a:lnTo>
                  <a:pt x="241101" y="80368"/>
                </a:lnTo>
                <a:lnTo>
                  <a:pt x="223242" y="116086"/>
                </a:lnTo>
                <a:lnTo>
                  <a:pt x="214312" y="160735"/>
                </a:lnTo>
                <a:lnTo>
                  <a:pt x="196453" y="196454"/>
                </a:lnTo>
                <a:lnTo>
                  <a:pt x="187523" y="223243"/>
                </a:lnTo>
                <a:lnTo>
                  <a:pt x="187523" y="241102"/>
                </a:lnTo>
                <a:lnTo>
                  <a:pt x="187523" y="250032"/>
                </a:lnTo>
                <a:lnTo>
                  <a:pt x="205383" y="241102"/>
                </a:lnTo>
                <a:lnTo>
                  <a:pt x="223242" y="223243"/>
                </a:lnTo>
                <a:lnTo>
                  <a:pt x="241101" y="205383"/>
                </a:lnTo>
                <a:lnTo>
                  <a:pt x="241101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938117" y="3464718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44649" y="71438"/>
                </a:moveTo>
                <a:lnTo>
                  <a:pt x="44649" y="71438"/>
                </a:lnTo>
                <a:lnTo>
                  <a:pt x="44649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62508" y="62508"/>
                </a:lnTo>
                <a:lnTo>
                  <a:pt x="71438" y="53578"/>
                </a:lnTo>
                <a:lnTo>
                  <a:pt x="71438" y="44649"/>
                </a:lnTo>
                <a:lnTo>
                  <a:pt x="80367" y="35719"/>
                </a:lnTo>
                <a:lnTo>
                  <a:pt x="8036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17860" y="133946"/>
                </a:lnTo>
                <a:lnTo>
                  <a:pt x="35719" y="133946"/>
                </a:lnTo>
                <a:lnTo>
                  <a:pt x="62508" y="133946"/>
                </a:lnTo>
                <a:lnTo>
                  <a:pt x="80367" y="125016"/>
                </a:lnTo>
                <a:lnTo>
                  <a:pt x="107156" y="107157"/>
                </a:lnTo>
                <a:lnTo>
                  <a:pt x="125016" y="89297"/>
                </a:lnTo>
                <a:lnTo>
                  <a:pt x="142875" y="71438"/>
                </a:lnTo>
                <a:lnTo>
                  <a:pt x="142875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88" name="Freeform 12287"/>
          <p:cNvSpPr/>
          <p:nvPr/>
        </p:nvSpPr>
        <p:spPr bwMode="auto">
          <a:xfrm>
            <a:off x="5063133" y="3464718"/>
            <a:ext cx="223243" cy="125017"/>
          </a:xfrm>
          <a:custGeom>
            <a:avLst/>
            <a:gdLst/>
            <a:ahLst/>
            <a:cxnLst/>
            <a:rect l="0" t="0" r="0" b="0"/>
            <a:pathLst>
              <a:path w="223243" h="125017">
                <a:moveTo>
                  <a:pt x="26789" y="26789"/>
                </a:moveTo>
                <a:lnTo>
                  <a:pt x="2678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98227"/>
                </a:lnTo>
                <a:lnTo>
                  <a:pt x="17859" y="107157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07157"/>
                </a:lnTo>
                <a:lnTo>
                  <a:pt x="8930" y="89297"/>
                </a:lnTo>
                <a:lnTo>
                  <a:pt x="17859" y="71438"/>
                </a:lnTo>
                <a:lnTo>
                  <a:pt x="26789" y="53578"/>
                </a:lnTo>
                <a:lnTo>
                  <a:pt x="35719" y="26789"/>
                </a:lnTo>
                <a:lnTo>
                  <a:pt x="53578" y="17860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44649"/>
                </a:lnTo>
                <a:lnTo>
                  <a:pt x="107156" y="62508"/>
                </a:lnTo>
                <a:lnTo>
                  <a:pt x="98226" y="89297"/>
                </a:lnTo>
                <a:lnTo>
                  <a:pt x="89297" y="98227"/>
                </a:lnTo>
                <a:lnTo>
                  <a:pt x="8929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9297" y="107157"/>
                </a:lnTo>
                <a:lnTo>
                  <a:pt x="98226" y="89297"/>
                </a:lnTo>
                <a:lnTo>
                  <a:pt x="116086" y="62508"/>
                </a:lnTo>
                <a:lnTo>
                  <a:pt x="133945" y="35719"/>
                </a:lnTo>
                <a:lnTo>
                  <a:pt x="151805" y="1786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8930"/>
                </a:lnTo>
                <a:lnTo>
                  <a:pt x="187523" y="26789"/>
                </a:lnTo>
                <a:lnTo>
                  <a:pt x="187523" y="53578"/>
                </a:lnTo>
                <a:lnTo>
                  <a:pt x="178594" y="71438"/>
                </a:lnTo>
                <a:lnTo>
                  <a:pt x="178594" y="98227"/>
                </a:lnTo>
                <a:lnTo>
                  <a:pt x="178594" y="107157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178594" y="107157"/>
                </a:lnTo>
                <a:lnTo>
                  <a:pt x="196453" y="89297"/>
                </a:lnTo>
                <a:lnTo>
                  <a:pt x="214312" y="71438"/>
                </a:lnTo>
                <a:lnTo>
                  <a:pt x="223242" y="44649"/>
                </a:lnTo>
                <a:lnTo>
                  <a:pt x="223242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89" name="Freeform 12288"/>
          <p:cNvSpPr/>
          <p:nvPr/>
        </p:nvSpPr>
        <p:spPr bwMode="auto">
          <a:xfrm>
            <a:off x="5295305" y="3473648"/>
            <a:ext cx="35719" cy="89298"/>
          </a:xfrm>
          <a:custGeom>
            <a:avLst/>
            <a:gdLst/>
            <a:ahLst/>
            <a:cxnLst/>
            <a:rect l="0" t="0" r="0" b="0"/>
            <a:pathLst>
              <a:path w="35719" h="89298">
                <a:moveTo>
                  <a:pt x="17859" y="17859"/>
                </a:moveTo>
                <a:lnTo>
                  <a:pt x="892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35718" y="53578"/>
                </a:lnTo>
                <a:lnTo>
                  <a:pt x="35718" y="35719"/>
                </a:lnTo>
                <a:lnTo>
                  <a:pt x="35718" y="17859"/>
                </a:lnTo>
                <a:lnTo>
                  <a:pt x="35718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2" name="Freeform 12291"/>
          <p:cNvSpPr/>
          <p:nvPr/>
        </p:nvSpPr>
        <p:spPr bwMode="auto">
          <a:xfrm>
            <a:off x="5357813" y="3464718"/>
            <a:ext cx="160735" cy="125017"/>
          </a:xfrm>
          <a:custGeom>
            <a:avLst/>
            <a:gdLst/>
            <a:ahLst/>
            <a:cxnLst/>
            <a:rect l="0" t="0" r="0" b="0"/>
            <a:pathLst>
              <a:path w="160735" h="125017">
                <a:moveTo>
                  <a:pt x="35718" y="8930"/>
                </a:moveTo>
                <a:lnTo>
                  <a:pt x="3571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16086"/>
                </a:lnTo>
                <a:lnTo>
                  <a:pt x="53578" y="98227"/>
                </a:lnTo>
                <a:lnTo>
                  <a:pt x="71437" y="80368"/>
                </a:lnTo>
                <a:lnTo>
                  <a:pt x="80367" y="53578"/>
                </a:lnTo>
                <a:lnTo>
                  <a:pt x="107156" y="35719"/>
                </a:lnTo>
                <a:lnTo>
                  <a:pt x="125015" y="17860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3" name="Freeform 12292"/>
          <p:cNvSpPr/>
          <p:nvPr/>
        </p:nvSpPr>
        <p:spPr bwMode="auto">
          <a:xfrm>
            <a:off x="5438180" y="3491507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71437" y="0"/>
                </a:moveTo>
                <a:lnTo>
                  <a:pt x="71437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44648" y="44649"/>
                </a:lnTo>
                <a:lnTo>
                  <a:pt x="44648" y="44649"/>
                </a:lnTo>
                <a:lnTo>
                  <a:pt x="44648" y="53579"/>
                </a:lnTo>
                <a:lnTo>
                  <a:pt x="53578" y="53579"/>
                </a:lnTo>
                <a:lnTo>
                  <a:pt x="62508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5" y="17860"/>
                </a:lnTo>
                <a:lnTo>
                  <a:pt x="125015" y="1786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07156" y="80368"/>
                </a:lnTo>
                <a:lnTo>
                  <a:pt x="98226" y="107157"/>
                </a:lnTo>
                <a:lnTo>
                  <a:pt x="89297" y="133946"/>
                </a:lnTo>
                <a:lnTo>
                  <a:pt x="80367" y="160735"/>
                </a:lnTo>
                <a:lnTo>
                  <a:pt x="62508" y="196454"/>
                </a:lnTo>
                <a:lnTo>
                  <a:pt x="53578" y="223243"/>
                </a:lnTo>
                <a:lnTo>
                  <a:pt x="26789" y="241102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4" name="Freeform 12293"/>
          <p:cNvSpPr/>
          <p:nvPr/>
        </p:nvSpPr>
        <p:spPr bwMode="auto">
          <a:xfrm>
            <a:off x="4625578" y="3589734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8930"/>
                </a:moveTo>
                <a:lnTo>
                  <a:pt x="26789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5" name="Freeform 12294"/>
          <p:cNvSpPr/>
          <p:nvPr/>
        </p:nvSpPr>
        <p:spPr bwMode="auto">
          <a:xfrm>
            <a:off x="2705695" y="4063007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6" name="Freeform 12295"/>
          <p:cNvSpPr/>
          <p:nvPr/>
        </p:nvSpPr>
        <p:spPr bwMode="auto">
          <a:xfrm>
            <a:off x="2928938" y="3670101"/>
            <a:ext cx="1401961" cy="901900"/>
          </a:xfrm>
          <a:custGeom>
            <a:avLst/>
            <a:gdLst/>
            <a:ahLst/>
            <a:cxnLst/>
            <a:rect l="0" t="0" r="0" b="0"/>
            <a:pathLst>
              <a:path w="1401961" h="901900">
                <a:moveTo>
                  <a:pt x="1098351" y="178594"/>
                </a:moveTo>
                <a:lnTo>
                  <a:pt x="1089421" y="178594"/>
                </a:lnTo>
                <a:lnTo>
                  <a:pt x="1089421" y="169664"/>
                </a:lnTo>
                <a:lnTo>
                  <a:pt x="1080492" y="151805"/>
                </a:lnTo>
                <a:lnTo>
                  <a:pt x="1071562" y="133945"/>
                </a:lnTo>
                <a:lnTo>
                  <a:pt x="1053703" y="116086"/>
                </a:lnTo>
                <a:lnTo>
                  <a:pt x="1035843" y="107156"/>
                </a:lnTo>
                <a:lnTo>
                  <a:pt x="1017984" y="89297"/>
                </a:lnTo>
                <a:lnTo>
                  <a:pt x="991195" y="71438"/>
                </a:lnTo>
                <a:lnTo>
                  <a:pt x="955476" y="53578"/>
                </a:lnTo>
                <a:lnTo>
                  <a:pt x="919757" y="44649"/>
                </a:lnTo>
                <a:lnTo>
                  <a:pt x="875109" y="35719"/>
                </a:lnTo>
                <a:lnTo>
                  <a:pt x="830460" y="17860"/>
                </a:lnTo>
                <a:lnTo>
                  <a:pt x="785812" y="8930"/>
                </a:lnTo>
                <a:lnTo>
                  <a:pt x="732234" y="0"/>
                </a:lnTo>
                <a:lnTo>
                  <a:pt x="678656" y="0"/>
                </a:lnTo>
                <a:lnTo>
                  <a:pt x="616148" y="0"/>
                </a:lnTo>
                <a:lnTo>
                  <a:pt x="562570" y="0"/>
                </a:lnTo>
                <a:lnTo>
                  <a:pt x="508992" y="0"/>
                </a:lnTo>
                <a:lnTo>
                  <a:pt x="455414" y="8930"/>
                </a:lnTo>
                <a:lnTo>
                  <a:pt x="401835" y="17860"/>
                </a:lnTo>
                <a:lnTo>
                  <a:pt x="339328" y="44649"/>
                </a:lnTo>
                <a:lnTo>
                  <a:pt x="285750" y="80367"/>
                </a:lnTo>
                <a:lnTo>
                  <a:pt x="241101" y="116086"/>
                </a:lnTo>
                <a:lnTo>
                  <a:pt x="187523" y="169664"/>
                </a:lnTo>
                <a:lnTo>
                  <a:pt x="142875" y="223242"/>
                </a:lnTo>
                <a:lnTo>
                  <a:pt x="98226" y="285750"/>
                </a:lnTo>
                <a:lnTo>
                  <a:pt x="62507" y="357188"/>
                </a:lnTo>
                <a:lnTo>
                  <a:pt x="35718" y="419695"/>
                </a:lnTo>
                <a:lnTo>
                  <a:pt x="8929" y="500063"/>
                </a:lnTo>
                <a:lnTo>
                  <a:pt x="0" y="571500"/>
                </a:lnTo>
                <a:lnTo>
                  <a:pt x="8929" y="642938"/>
                </a:lnTo>
                <a:lnTo>
                  <a:pt x="35718" y="705445"/>
                </a:lnTo>
                <a:lnTo>
                  <a:pt x="71437" y="759024"/>
                </a:lnTo>
                <a:lnTo>
                  <a:pt x="133945" y="812602"/>
                </a:lnTo>
                <a:lnTo>
                  <a:pt x="214312" y="848320"/>
                </a:lnTo>
                <a:lnTo>
                  <a:pt x="303609" y="875110"/>
                </a:lnTo>
                <a:lnTo>
                  <a:pt x="419695" y="892969"/>
                </a:lnTo>
                <a:lnTo>
                  <a:pt x="535781" y="901899"/>
                </a:lnTo>
                <a:lnTo>
                  <a:pt x="660796" y="901899"/>
                </a:lnTo>
                <a:lnTo>
                  <a:pt x="785812" y="892969"/>
                </a:lnTo>
                <a:lnTo>
                  <a:pt x="901898" y="875110"/>
                </a:lnTo>
                <a:lnTo>
                  <a:pt x="1009054" y="848320"/>
                </a:lnTo>
                <a:lnTo>
                  <a:pt x="1107281" y="812602"/>
                </a:lnTo>
                <a:lnTo>
                  <a:pt x="1196578" y="767953"/>
                </a:lnTo>
                <a:lnTo>
                  <a:pt x="1268015" y="705445"/>
                </a:lnTo>
                <a:lnTo>
                  <a:pt x="1330523" y="634008"/>
                </a:lnTo>
                <a:lnTo>
                  <a:pt x="1375171" y="553641"/>
                </a:lnTo>
                <a:lnTo>
                  <a:pt x="1401960" y="482203"/>
                </a:lnTo>
                <a:lnTo>
                  <a:pt x="1401960" y="401836"/>
                </a:lnTo>
                <a:lnTo>
                  <a:pt x="1384101" y="330399"/>
                </a:lnTo>
                <a:lnTo>
                  <a:pt x="1339453" y="267891"/>
                </a:lnTo>
                <a:lnTo>
                  <a:pt x="1276945" y="205383"/>
                </a:lnTo>
                <a:lnTo>
                  <a:pt x="1178718" y="160735"/>
                </a:lnTo>
                <a:lnTo>
                  <a:pt x="1053703" y="125016"/>
                </a:lnTo>
                <a:lnTo>
                  <a:pt x="910828" y="107156"/>
                </a:lnTo>
                <a:lnTo>
                  <a:pt x="910828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7" name="Freeform 12296"/>
          <p:cNvSpPr/>
          <p:nvPr/>
        </p:nvSpPr>
        <p:spPr bwMode="auto">
          <a:xfrm>
            <a:off x="6840141" y="4268390"/>
            <a:ext cx="142876" cy="1509118"/>
          </a:xfrm>
          <a:custGeom>
            <a:avLst/>
            <a:gdLst/>
            <a:ahLst/>
            <a:cxnLst/>
            <a:rect l="0" t="0" r="0" b="0"/>
            <a:pathLst>
              <a:path w="142876" h="1509118">
                <a:moveTo>
                  <a:pt x="142875" y="35719"/>
                </a:moveTo>
                <a:lnTo>
                  <a:pt x="133945" y="26789"/>
                </a:lnTo>
                <a:lnTo>
                  <a:pt x="133945" y="17860"/>
                </a:lnTo>
                <a:lnTo>
                  <a:pt x="125015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98226" y="26789"/>
                </a:lnTo>
                <a:lnTo>
                  <a:pt x="98226" y="71438"/>
                </a:lnTo>
                <a:lnTo>
                  <a:pt x="98226" y="142875"/>
                </a:lnTo>
                <a:lnTo>
                  <a:pt x="98226" y="232172"/>
                </a:lnTo>
                <a:lnTo>
                  <a:pt x="89297" y="357188"/>
                </a:lnTo>
                <a:lnTo>
                  <a:pt x="89297" y="500063"/>
                </a:lnTo>
                <a:lnTo>
                  <a:pt x="80367" y="660798"/>
                </a:lnTo>
                <a:lnTo>
                  <a:pt x="62507" y="821532"/>
                </a:lnTo>
                <a:lnTo>
                  <a:pt x="35718" y="982266"/>
                </a:lnTo>
                <a:lnTo>
                  <a:pt x="17859" y="1125141"/>
                </a:lnTo>
                <a:lnTo>
                  <a:pt x="8929" y="1259087"/>
                </a:lnTo>
                <a:lnTo>
                  <a:pt x="0" y="1366242"/>
                </a:lnTo>
                <a:lnTo>
                  <a:pt x="0" y="1446609"/>
                </a:lnTo>
                <a:lnTo>
                  <a:pt x="8929" y="1491258"/>
                </a:lnTo>
                <a:lnTo>
                  <a:pt x="26789" y="1509117"/>
                </a:lnTo>
                <a:lnTo>
                  <a:pt x="35718" y="1482328"/>
                </a:lnTo>
                <a:lnTo>
                  <a:pt x="35718" y="1482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8" name="Freeform 12297"/>
          <p:cNvSpPr/>
          <p:nvPr/>
        </p:nvSpPr>
        <p:spPr bwMode="auto">
          <a:xfrm>
            <a:off x="6563320" y="4000500"/>
            <a:ext cx="1169790" cy="1866305"/>
          </a:xfrm>
          <a:custGeom>
            <a:avLst/>
            <a:gdLst/>
            <a:ahLst/>
            <a:cxnLst/>
            <a:rect l="0" t="0" r="0" b="0"/>
            <a:pathLst>
              <a:path w="1169790" h="1866305">
                <a:moveTo>
                  <a:pt x="321469" y="107156"/>
                </a:moveTo>
                <a:lnTo>
                  <a:pt x="321469" y="98226"/>
                </a:lnTo>
                <a:lnTo>
                  <a:pt x="321469" y="89296"/>
                </a:lnTo>
                <a:lnTo>
                  <a:pt x="321469" y="71437"/>
                </a:lnTo>
                <a:lnTo>
                  <a:pt x="339328" y="62507"/>
                </a:lnTo>
                <a:lnTo>
                  <a:pt x="366118" y="44648"/>
                </a:lnTo>
                <a:lnTo>
                  <a:pt x="401836" y="35718"/>
                </a:lnTo>
                <a:lnTo>
                  <a:pt x="464344" y="26789"/>
                </a:lnTo>
                <a:lnTo>
                  <a:pt x="526852" y="17859"/>
                </a:lnTo>
                <a:lnTo>
                  <a:pt x="598289" y="17859"/>
                </a:lnTo>
                <a:lnTo>
                  <a:pt x="669727" y="8929"/>
                </a:lnTo>
                <a:lnTo>
                  <a:pt x="750094" y="8929"/>
                </a:lnTo>
                <a:lnTo>
                  <a:pt x="821532" y="0"/>
                </a:lnTo>
                <a:lnTo>
                  <a:pt x="884039" y="0"/>
                </a:lnTo>
                <a:lnTo>
                  <a:pt x="928688" y="0"/>
                </a:lnTo>
                <a:lnTo>
                  <a:pt x="964407" y="8929"/>
                </a:lnTo>
                <a:lnTo>
                  <a:pt x="991196" y="17859"/>
                </a:lnTo>
                <a:lnTo>
                  <a:pt x="1000125" y="35718"/>
                </a:lnTo>
                <a:lnTo>
                  <a:pt x="1000125" y="53578"/>
                </a:lnTo>
                <a:lnTo>
                  <a:pt x="1000125" y="89296"/>
                </a:lnTo>
                <a:lnTo>
                  <a:pt x="991196" y="125015"/>
                </a:lnTo>
                <a:lnTo>
                  <a:pt x="991196" y="169664"/>
                </a:lnTo>
                <a:lnTo>
                  <a:pt x="982266" y="214312"/>
                </a:lnTo>
                <a:lnTo>
                  <a:pt x="973336" y="285750"/>
                </a:lnTo>
                <a:lnTo>
                  <a:pt x="964407" y="357187"/>
                </a:lnTo>
                <a:lnTo>
                  <a:pt x="964407" y="437554"/>
                </a:lnTo>
                <a:lnTo>
                  <a:pt x="964407" y="526851"/>
                </a:lnTo>
                <a:lnTo>
                  <a:pt x="964407" y="642937"/>
                </a:lnTo>
                <a:lnTo>
                  <a:pt x="982266" y="759023"/>
                </a:lnTo>
                <a:lnTo>
                  <a:pt x="1000125" y="892969"/>
                </a:lnTo>
                <a:lnTo>
                  <a:pt x="1017985" y="1026914"/>
                </a:lnTo>
                <a:lnTo>
                  <a:pt x="1044774" y="1169789"/>
                </a:lnTo>
                <a:lnTo>
                  <a:pt x="1071563" y="1294805"/>
                </a:lnTo>
                <a:lnTo>
                  <a:pt x="1098352" y="1410891"/>
                </a:lnTo>
                <a:lnTo>
                  <a:pt x="1125141" y="1500188"/>
                </a:lnTo>
                <a:lnTo>
                  <a:pt x="1151930" y="1580554"/>
                </a:lnTo>
                <a:lnTo>
                  <a:pt x="1160860" y="1643062"/>
                </a:lnTo>
                <a:lnTo>
                  <a:pt x="1169789" y="1687710"/>
                </a:lnTo>
                <a:lnTo>
                  <a:pt x="1169789" y="1723429"/>
                </a:lnTo>
                <a:lnTo>
                  <a:pt x="1151930" y="1750218"/>
                </a:lnTo>
                <a:lnTo>
                  <a:pt x="1116211" y="1768077"/>
                </a:lnTo>
                <a:lnTo>
                  <a:pt x="1071563" y="1785937"/>
                </a:lnTo>
                <a:lnTo>
                  <a:pt x="1000125" y="1794866"/>
                </a:lnTo>
                <a:lnTo>
                  <a:pt x="910828" y="1803796"/>
                </a:lnTo>
                <a:lnTo>
                  <a:pt x="794743" y="1812726"/>
                </a:lnTo>
                <a:lnTo>
                  <a:pt x="678657" y="1812726"/>
                </a:lnTo>
                <a:lnTo>
                  <a:pt x="544711" y="1830585"/>
                </a:lnTo>
                <a:lnTo>
                  <a:pt x="401836" y="1839515"/>
                </a:lnTo>
                <a:lnTo>
                  <a:pt x="276821" y="1848445"/>
                </a:lnTo>
                <a:lnTo>
                  <a:pt x="160735" y="1866304"/>
                </a:lnTo>
                <a:lnTo>
                  <a:pt x="71438" y="1866304"/>
                </a:lnTo>
                <a:lnTo>
                  <a:pt x="17860" y="1866304"/>
                </a:lnTo>
                <a:lnTo>
                  <a:pt x="0" y="1857374"/>
                </a:lnTo>
                <a:lnTo>
                  <a:pt x="0" y="1830585"/>
                </a:lnTo>
                <a:lnTo>
                  <a:pt x="0" y="18305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9" name="Freeform 12298"/>
          <p:cNvSpPr/>
          <p:nvPr/>
        </p:nvSpPr>
        <p:spPr bwMode="auto">
          <a:xfrm>
            <a:off x="7045523" y="3268265"/>
            <a:ext cx="107158" cy="500064"/>
          </a:xfrm>
          <a:custGeom>
            <a:avLst/>
            <a:gdLst/>
            <a:ahLst/>
            <a:cxnLst/>
            <a:rect l="0" t="0" r="0" b="0"/>
            <a:pathLst>
              <a:path w="107158" h="500064">
                <a:moveTo>
                  <a:pt x="107157" y="8930"/>
                </a:move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53579" y="35719"/>
                </a:lnTo>
                <a:lnTo>
                  <a:pt x="53579" y="62508"/>
                </a:lnTo>
                <a:lnTo>
                  <a:pt x="53579" y="98227"/>
                </a:lnTo>
                <a:lnTo>
                  <a:pt x="62508" y="142875"/>
                </a:lnTo>
                <a:lnTo>
                  <a:pt x="62508" y="196453"/>
                </a:lnTo>
                <a:lnTo>
                  <a:pt x="62508" y="250031"/>
                </a:lnTo>
                <a:lnTo>
                  <a:pt x="53579" y="303610"/>
                </a:lnTo>
                <a:lnTo>
                  <a:pt x="44649" y="366117"/>
                </a:lnTo>
                <a:lnTo>
                  <a:pt x="26790" y="410766"/>
                </a:lnTo>
                <a:lnTo>
                  <a:pt x="17860" y="455414"/>
                </a:lnTo>
                <a:lnTo>
                  <a:pt x="8930" y="482203"/>
                </a:lnTo>
                <a:lnTo>
                  <a:pt x="0" y="500063"/>
                </a:lnTo>
                <a:lnTo>
                  <a:pt x="0" y="5000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0" name="Freeform 12299"/>
          <p:cNvSpPr/>
          <p:nvPr/>
        </p:nvSpPr>
        <p:spPr bwMode="auto">
          <a:xfrm>
            <a:off x="6724055" y="3554015"/>
            <a:ext cx="821532" cy="160736"/>
          </a:xfrm>
          <a:custGeom>
            <a:avLst/>
            <a:gdLst/>
            <a:ahLst/>
            <a:cxnLst/>
            <a:rect l="0" t="0" r="0" b="0"/>
            <a:pathLst>
              <a:path w="821532" h="160736">
                <a:moveTo>
                  <a:pt x="0" y="151805"/>
                </a:moveTo>
                <a:lnTo>
                  <a:pt x="0" y="160735"/>
                </a:lnTo>
                <a:lnTo>
                  <a:pt x="8929" y="160735"/>
                </a:lnTo>
                <a:lnTo>
                  <a:pt x="26789" y="160735"/>
                </a:lnTo>
                <a:lnTo>
                  <a:pt x="80367" y="151805"/>
                </a:lnTo>
                <a:lnTo>
                  <a:pt x="142875" y="151805"/>
                </a:lnTo>
                <a:lnTo>
                  <a:pt x="223242" y="142875"/>
                </a:lnTo>
                <a:lnTo>
                  <a:pt x="321468" y="125016"/>
                </a:lnTo>
                <a:lnTo>
                  <a:pt x="419695" y="116086"/>
                </a:lnTo>
                <a:lnTo>
                  <a:pt x="517922" y="107156"/>
                </a:lnTo>
                <a:lnTo>
                  <a:pt x="607218" y="98227"/>
                </a:lnTo>
                <a:lnTo>
                  <a:pt x="678656" y="89297"/>
                </a:lnTo>
                <a:lnTo>
                  <a:pt x="741164" y="71438"/>
                </a:lnTo>
                <a:lnTo>
                  <a:pt x="785812" y="53578"/>
                </a:lnTo>
                <a:lnTo>
                  <a:pt x="812601" y="35719"/>
                </a:lnTo>
                <a:lnTo>
                  <a:pt x="821531" y="0"/>
                </a:lnTo>
                <a:lnTo>
                  <a:pt x="82153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1" name="Freeform 12300"/>
          <p:cNvSpPr/>
          <p:nvPr/>
        </p:nvSpPr>
        <p:spPr bwMode="auto">
          <a:xfrm>
            <a:off x="6670477" y="3152179"/>
            <a:ext cx="750094" cy="133947"/>
          </a:xfrm>
          <a:custGeom>
            <a:avLst/>
            <a:gdLst/>
            <a:ahLst/>
            <a:cxnLst/>
            <a:rect l="0" t="0" r="0" b="0"/>
            <a:pathLst>
              <a:path w="750094" h="133947">
                <a:moveTo>
                  <a:pt x="0" y="133946"/>
                </a:moveTo>
                <a:lnTo>
                  <a:pt x="17859" y="116086"/>
                </a:lnTo>
                <a:lnTo>
                  <a:pt x="44648" y="98227"/>
                </a:lnTo>
                <a:lnTo>
                  <a:pt x="98226" y="71438"/>
                </a:lnTo>
                <a:lnTo>
                  <a:pt x="160734" y="44649"/>
                </a:lnTo>
                <a:lnTo>
                  <a:pt x="241101" y="17860"/>
                </a:lnTo>
                <a:lnTo>
                  <a:pt x="330398" y="8930"/>
                </a:lnTo>
                <a:lnTo>
                  <a:pt x="428625" y="0"/>
                </a:lnTo>
                <a:lnTo>
                  <a:pt x="517921" y="0"/>
                </a:lnTo>
                <a:lnTo>
                  <a:pt x="607218" y="0"/>
                </a:lnTo>
                <a:lnTo>
                  <a:pt x="678656" y="0"/>
                </a:lnTo>
                <a:lnTo>
                  <a:pt x="750093" y="0"/>
                </a:lnTo>
                <a:lnTo>
                  <a:pt x="75009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2" name="Freeform 12301"/>
          <p:cNvSpPr/>
          <p:nvPr/>
        </p:nvSpPr>
        <p:spPr bwMode="auto">
          <a:xfrm>
            <a:off x="7375922" y="3071812"/>
            <a:ext cx="848320" cy="544712"/>
          </a:xfrm>
          <a:custGeom>
            <a:avLst/>
            <a:gdLst/>
            <a:ahLst/>
            <a:cxnLst/>
            <a:rect l="0" t="0" r="0" b="0"/>
            <a:pathLst>
              <a:path w="848320" h="544712">
                <a:moveTo>
                  <a:pt x="133945" y="178594"/>
                </a:moveTo>
                <a:lnTo>
                  <a:pt x="125016" y="178594"/>
                </a:lnTo>
                <a:lnTo>
                  <a:pt x="125016" y="187524"/>
                </a:lnTo>
                <a:lnTo>
                  <a:pt x="125016" y="214313"/>
                </a:lnTo>
                <a:lnTo>
                  <a:pt x="116086" y="241102"/>
                </a:lnTo>
                <a:lnTo>
                  <a:pt x="116086" y="276820"/>
                </a:lnTo>
                <a:lnTo>
                  <a:pt x="107156" y="312539"/>
                </a:lnTo>
                <a:lnTo>
                  <a:pt x="107156" y="348258"/>
                </a:lnTo>
                <a:lnTo>
                  <a:pt x="98226" y="383977"/>
                </a:lnTo>
                <a:lnTo>
                  <a:pt x="89297" y="401836"/>
                </a:lnTo>
                <a:lnTo>
                  <a:pt x="71437" y="410766"/>
                </a:lnTo>
                <a:lnTo>
                  <a:pt x="53578" y="401836"/>
                </a:lnTo>
                <a:lnTo>
                  <a:pt x="35719" y="392906"/>
                </a:lnTo>
                <a:lnTo>
                  <a:pt x="17859" y="366117"/>
                </a:lnTo>
                <a:lnTo>
                  <a:pt x="0" y="321469"/>
                </a:lnTo>
                <a:lnTo>
                  <a:pt x="0" y="276820"/>
                </a:lnTo>
                <a:lnTo>
                  <a:pt x="8930" y="223242"/>
                </a:lnTo>
                <a:lnTo>
                  <a:pt x="35719" y="160734"/>
                </a:lnTo>
                <a:lnTo>
                  <a:pt x="71437" y="116086"/>
                </a:lnTo>
                <a:lnTo>
                  <a:pt x="116086" y="71438"/>
                </a:lnTo>
                <a:lnTo>
                  <a:pt x="169664" y="35719"/>
                </a:lnTo>
                <a:lnTo>
                  <a:pt x="232172" y="17859"/>
                </a:lnTo>
                <a:lnTo>
                  <a:pt x="285750" y="0"/>
                </a:lnTo>
                <a:lnTo>
                  <a:pt x="339328" y="0"/>
                </a:lnTo>
                <a:lnTo>
                  <a:pt x="375047" y="0"/>
                </a:lnTo>
                <a:lnTo>
                  <a:pt x="410766" y="8930"/>
                </a:lnTo>
                <a:lnTo>
                  <a:pt x="419695" y="35719"/>
                </a:lnTo>
                <a:lnTo>
                  <a:pt x="410766" y="62508"/>
                </a:lnTo>
                <a:lnTo>
                  <a:pt x="392906" y="89297"/>
                </a:lnTo>
                <a:lnTo>
                  <a:pt x="357187" y="116086"/>
                </a:lnTo>
                <a:lnTo>
                  <a:pt x="312539" y="151805"/>
                </a:lnTo>
                <a:lnTo>
                  <a:pt x="267891" y="178594"/>
                </a:lnTo>
                <a:lnTo>
                  <a:pt x="232172" y="214313"/>
                </a:lnTo>
                <a:lnTo>
                  <a:pt x="205383" y="250031"/>
                </a:lnTo>
                <a:lnTo>
                  <a:pt x="205383" y="294680"/>
                </a:lnTo>
                <a:lnTo>
                  <a:pt x="232172" y="339328"/>
                </a:lnTo>
                <a:lnTo>
                  <a:pt x="285750" y="392906"/>
                </a:lnTo>
                <a:lnTo>
                  <a:pt x="375047" y="446484"/>
                </a:lnTo>
                <a:lnTo>
                  <a:pt x="491133" y="491133"/>
                </a:lnTo>
                <a:lnTo>
                  <a:pt x="625078" y="526852"/>
                </a:lnTo>
                <a:lnTo>
                  <a:pt x="741164" y="544711"/>
                </a:lnTo>
                <a:lnTo>
                  <a:pt x="848319" y="535781"/>
                </a:lnTo>
                <a:lnTo>
                  <a:pt x="848319" y="53578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0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High Level for Register-Register Instruct. </a:t>
            </a:r>
          </a:p>
        </p:txBody>
      </p:sp>
      <p:pic>
        <p:nvPicPr>
          <p:cNvPr id="13315" name="Picture 4" descr="F05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001000" cy="350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2589609" y="1098351"/>
            <a:ext cx="17861" cy="250033"/>
          </a:xfrm>
          <a:custGeom>
            <a:avLst/>
            <a:gdLst/>
            <a:ahLst/>
            <a:cxnLst/>
            <a:rect l="0" t="0" r="0" b="0"/>
            <a:pathLst>
              <a:path w="17861" h="25003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6"/>
                </a:lnTo>
                <a:lnTo>
                  <a:pt x="8930" y="169665"/>
                </a:lnTo>
                <a:lnTo>
                  <a:pt x="8930" y="205383"/>
                </a:lnTo>
                <a:lnTo>
                  <a:pt x="17860" y="232172"/>
                </a:lnTo>
                <a:lnTo>
                  <a:pt x="17860" y="241102"/>
                </a:lnTo>
                <a:lnTo>
                  <a:pt x="17860" y="250032"/>
                </a:lnTo>
                <a:lnTo>
                  <a:pt x="17860" y="250032"/>
                </a:lnTo>
                <a:lnTo>
                  <a:pt x="17860" y="241102"/>
                </a:lnTo>
                <a:lnTo>
                  <a:pt x="8930" y="214313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393156" y="1035844"/>
            <a:ext cx="419697" cy="321470"/>
          </a:xfrm>
          <a:custGeom>
            <a:avLst/>
            <a:gdLst/>
            <a:ahLst/>
            <a:cxnLst/>
            <a:rect l="0" t="0" r="0" b="0"/>
            <a:pathLst>
              <a:path w="419697" h="321470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17860" y="53578"/>
                </a:lnTo>
                <a:lnTo>
                  <a:pt x="44649" y="35718"/>
                </a:lnTo>
                <a:lnTo>
                  <a:pt x="80367" y="26789"/>
                </a:lnTo>
                <a:lnTo>
                  <a:pt x="133946" y="8929"/>
                </a:lnTo>
                <a:lnTo>
                  <a:pt x="196453" y="8929"/>
                </a:lnTo>
                <a:lnTo>
                  <a:pt x="258961" y="0"/>
                </a:lnTo>
                <a:lnTo>
                  <a:pt x="312539" y="0"/>
                </a:lnTo>
                <a:lnTo>
                  <a:pt x="366117" y="17859"/>
                </a:lnTo>
                <a:lnTo>
                  <a:pt x="401836" y="35718"/>
                </a:lnTo>
                <a:lnTo>
                  <a:pt x="419696" y="71437"/>
                </a:lnTo>
                <a:lnTo>
                  <a:pt x="419696" y="116086"/>
                </a:lnTo>
                <a:lnTo>
                  <a:pt x="392907" y="160734"/>
                </a:lnTo>
                <a:lnTo>
                  <a:pt x="357188" y="205383"/>
                </a:lnTo>
                <a:lnTo>
                  <a:pt x="312539" y="250031"/>
                </a:lnTo>
                <a:lnTo>
                  <a:pt x="258961" y="285750"/>
                </a:lnTo>
                <a:lnTo>
                  <a:pt x="205383" y="303609"/>
                </a:lnTo>
                <a:lnTo>
                  <a:pt x="169664" y="321469"/>
                </a:lnTo>
                <a:lnTo>
                  <a:pt x="133946" y="321469"/>
                </a:lnTo>
                <a:lnTo>
                  <a:pt x="125016" y="312539"/>
                </a:lnTo>
                <a:lnTo>
                  <a:pt x="142875" y="294679"/>
                </a:lnTo>
                <a:lnTo>
                  <a:pt x="169664" y="267890"/>
                </a:lnTo>
                <a:lnTo>
                  <a:pt x="214313" y="241101"/>
                </a:lnTo>
                <a:lnTo>
                  <a:pt x="214313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857500" y="1143000"/>
            <a:ext cx="223243" cy="196454"/>
          </a:xfrm>
          <a:custGeom>
            <a:avLst/>
            <a:gdLst/>
            <a:ahLst/>
            <a:cxnLst/>
            <a:rect l="0" t="0" r="0" b="0"/>
            <a:pathLst>
              <a:path w="223243" h="196454">
                <a:moveTo>
                  <a:pt x="8930" y="8930"/>
                </a:move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187523"/>
                </a:lnTo>
                <a:lnTo>
                  <a:pt x="17859" y="187523"/>
                </a:lnTo>
                <a:lnTo>
                  <a:pt x="35719" y="178594"/>
                </a:lnTo>
                <a:lnTo>
                  <a:pt x="62508" y="160734"/>
                </a:lnTo>
                <a:lnTo>
                  <a:pt x="80367" y="125016"/>
                </a:lnTo>
                <a:lnTo>
                  <a:pt x="107156" y="80367"/>
                </a:lnTo>
                <a:lnTo>
                  <a:pt x="133945" y="35719"/>
                </a:lnTo>
                <a:lnTo>
                  <a:pt x="151805" y="8930"/>
                </a:lnTo>
                <a:lnTo>
                  <a:pt x="169664" y="0"/>
                </a:lnTo>
                <a:lnTo>
                  <a:pt x="178594" y="8930"/>
                </a:lnTo>
                <a:lnTo>
                  <a:pt x="178594" y="35719"/>
                </a:lnTo>
                <a:lnTo>
                  <a:pt x="169664" y="80367"/>
                </a:lnTo>
                <a:lnTo>
                  <a:pt x="169664" y="125016"/>
                </a:lnTo>
                <a:lnTo>
                  <a:pt x="169664" y="160734"/>
                </a:lnTo>
                <a:lnTo>
                  <a:pt x="178594" y="187523"/>
                </a:lnTo>
                <a:lnTo>
                  <a:pt x="187523" y="196453"/>
                </a:lnTo>
                <a:lnTo>
                  <a:pt x="196453" y="196453"/>
                </a:lnTo>
                <a:lnTo>
                  <a:pt x="214313" y="196453"/>
                </a:lnTo>
                <a:lnTo>
                  <a:pt x="223242" y="169664"/>
                </a:lnTo>
                <a:lnTo>
                  <a:pt x="223242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089672" y="991195"/>
            <a:ext cx="258962" cy="294681"/>
          </a:xfrm>
          <a:custGeom>
            <a:avLst/>
            <a:gdLst/>
            <a:ahLst/>
            <a:cxnLst/>
            <a:rect l="0" t="0" r="0" b="0"/>
            <a:pathLst>
              <a:path w="258962" h="294681">
                <a:moveTo>
                  <a:pt x="98226" y="187524"/>
                </a:moveTo>
                <a:lnTo>
                  <a:pt x="98226" y="18752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0367" y="169664"/>
                </a:lnTo>
                <a:lnTo>
                  <a:pt x="71437" y="160735"/>
                </a:lnTo>
                <a:lnTo>
                  <a:pt x="62508" y="160735"/>
                </a:lnTo>
                <a:lnTo>
                  <a:pt x="53578" y="169664"/>
                </a:lnTo>
                <a:lnTo>
                  <a:pt x="44648" y="178594"/>
                </a:lnTo>
                <a:lnTo>
                  <a:pt x="26789" y="196453"/>
                </a:lnTo>
                <a:lnTo>
                  <a:pt x="17859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0" y="276821"/>
                </a:lnTo>
                <a:lnTo>
                  <a:pt x="8930" y="294680"/>
                </a:lnTo>
                <a:lnTo>
                  <a:pt x="8930" y="294680"/>
                </a:lnTo>
                <a:lnTo>
                  <a:pt x="17859" y="294680"/>
                </a:lnTo>
                <a:lnTo>
                  <a:pt x="26789" y="294680"/>
                </a:lnTo>
                <a:lnTo>
                  <a:pt x="35719" y="285750"/>
                </a:lnTo>
                <a:lnTo>
                  <a:pt x="53578" y="276821"/>
                </a:lnTo>
                <a:lnTo>
                  <a:pt x="62508" y="267891"/>
                </a:lnTo>
                <a:lnTo>
                  <a:pt x="62508" y="267891"/>
                </a:lnTo>
                <a:lnTo>
                  <a:pt x="71437" y="267891"/>
                </a:lnTo>
                <a:lnTo>
                  <a:pt x="80367" y="276821"/>
                </a:lnTo>
                <a:lnTo>
                  <a:pt x="89297" y="285750"/>
                </a:lnTo>
                <a:lnTo>
                  <a:pt x="98226" y="285750"/>
                </a:lnTo>
                <a:lnTo>
                  <a:pt x="107156" y="294680"/>
                </a:lnTo>
                <a:lnTo>
                  <a:pt x="125016" y="294680"/>
                </a:lnTo>
                <a:lnTo>
                  <a:pt x="142875" y="285750"/>
                </a:lnTo>
                <a:lnTo>
                  <a:pt x="151805" y="267891"/>
                </a:lnTo>
                <a:lnTo>
                  <a:pt x="169664" y="241102"/>
                </a:lnTo>
                <a:lnTo>
                  <a:pt x="178594" y="214313"/>
                </a:lnTo>
                <a:lnTo>
                  <a:pt x="187523" y="178594"/>
                </a:lnTo>
                <a:lnTo>
                  <a:pt x="196453" y="142875"/>
                </a:lnTo>
                <a:lnTo>
                  <a:pt x="196453" y="98227"/>
                </a:lnTo>
                <a:lnTo>
                  <a:pt x="196453" y="62508"/>
                </a:lnTo>
                <a:lnTo>
                  <a:pt x="187523" y="26789"/>
                </a:lnTo>
                <a:lnTo>
                  <a:pt x="178594" y="8930"/>
                </a:lnTo>
                <a:lnTo>
                  <a:pt x="169664" y="0"/>
                </a:lnTo>
                <a:lnTo>
                  <a:pt x="151805" y="8930"/>
                </a:lnTo>
                <a:lnTo>
                  <a:pt x="133945" y="26789"/>
                </a:lnTo>
                <a:lnTo>
                  <a:pt x="125016" y="53578"/>
                </a:lnTo>
                <a:lnTo>
                  <a:pt x="125016" y="89297"/>
                </a:lnTo>
                <a:lnTo>
                  <a:pt x="125016" y="133946"/>
                </a:lnTo>
                <a:lnTo>
                  <a:pt x="133945" y="187524"/>
                </a:lnTo>
                <a:lnTo>
                  <a:pt x="160734" y="223242"/>
                </a:lnTo>
                <a:lnTo>
                  <a:pt x="178594" y="258961"/>
                </a:lnTo>
                <a:lnTo>
                  <a:pt x="214312" y="276821"/>
                </a:lnTo>
                <a:lnTo>
                  <a:pt x="241101" y="285750"/>
                </a:lnTo>
                <a:lnTo>
                  <a:pt x="258961" y="285750"/>
                </a:lnTo>
                <a:lnTo>
                  <a:pt x="258961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48633" y="982266"/>
            <a:ext cx="232173" cy="303610"/>
          </a:xfrm>
          <a:custGeom>
            <a:avLst/>
            <a:gdLst/>
            <a:ahLst/>
            <a:cxnLst/>
            <a:rect l="0" t="0" r="0" b="0"/>
            <a:pathLst>
              <a:path w="232173" h="303610">
                <a:moveTo>
                  <a:pt x="98226" y="8929"/>
                </a:move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35718"/>
                </a:lnTo>
                <a:lnTo>
                  <a:pt x="80367" y="62507"/>
                </a:lnTo>
                <a:lnTo>
                  <a:pt x="80367" y="98226"/>
                </a:lnTo>
                <a:lnTo>
                  <a:pt x="71437" y="133945"/>
                </a:lnTo>
                <a:lnTo>
                  <a:pt x="62508" y="178593"/>
                </a:lnTo>
                <a:lnTo>
                  <a:pt x="62508" y="214312"/>
                </a:lnTo>
                <a:lnTo>
                  <a:pt x="62508" y="241101"/>
                </a:lnTo>
                <a:lnTo>
                  <a:pt x="62508" y="267890"/>
                </a:lnTo>
                <a:lnTo>
                  <a:pt x="62508" y="276820"/>
                </a:lnTo>
                <a:lnTo>
                  <a:pt x="62508" y="285750"/>
                </a:lnTo>
                <a:lnTo>
                  <a:pt x="62508" y="276820"/>
                </a:lnTo>
                <a:lnTo>
                  <a:pt x="62508" y="258961"/>
                </a:lnTo>
                <a:lnTo>
                  <a:pt x="62508" y="232171"/>
                </a:lnTo>
                <a:lnTo>
                  <a:pt x="53578" y="196453"/>
                </a:lnTo>
                <a:lnTo>
                  <a:pt x="53578" y="151804"/>
                </a:lnTo>
                <a:lnTo>
                  <a:pt x="62508" y="107156"/>
                </a:lnTo>
                <a:lnTo>
                  <a:pt x="62508" y="62507"/>
                </a:lnTo>
                <a:lnTo>
                  <a:pt x="71437" y="35718"/>
                </a:lnTo>
                <a:lnTo>
                  <a:pt x="89297" y="8929"/>
                </a:lnTo>
                <a:lnTo>
                  <a:pt x="98226" y="0"/>
                </a:lnTo>
                <a:lnTo>
                  <a:pt x="107156" y="8929"/>
                </a:lnTo>
                <a:lnTo>
                  <a:pt x="125015" y="17859"/>
                </a:lnTo>
                <a:lnTo>
                  <a:pt x="125015" y="53578"/>
                </a:lnTo>
                <a:lnTo>
                  <a:pt x="133945" y="89296"/>
                </a:lnTo>
                <a:lnTo>
                  <a:pt x="133945" y="125015"/>
                </a:lnTo>
                <a:lnTo>
                  <a:pt x="142875" y="169664"/>
                </a:lnTo>
                <a:lnTo>
                  <a:pt x="142875" y="205382"/>
                </a:lnTo>
                <a:lnTo>
                  <a:pt x="151805" y="241101"/>
                </a:lnTo>
                <a:lnTo>
                  <a:pt x="151805" y="267890"/>
                </a:lnTo>
                <a:lnTo>
                  <a:pt x="160734" y="285750"/>
                </a:lnTo>
                <a:lnTo>
                  <a:pt x="160734" y="294679"/>
                </a:lnTo>
                <a:lnTo>
                  <a:pt x="160734" y="303609"/>
                </a:lnTo>
                <a:lnTo>
                  <a:pt x="142875" y="303609"/>
                </a:lnTo>
                <a:lnTo>
                  <a:pt x="133945" y="303609"/>
                </a:lnTo>
                <a:lnTo>
                  <a:pt x="107156" y="285750"/>
                </a:lnTo>
                <a:lnTo>
                  <a:pt x="80367" y="267890"/>
                </a:lnTo>
                <a:lnTo>
                  <a:pt x="53578" y="250031"/>
                </a:lnTo>
                <a:lnTo>
                  <a:pt x="26789" y="223242"/>
                </a:lnTo>
                <a:lnTo>
                  <a:pt x="8930" y="214312"/>
                </a:lnTo>
                <a:lnTo>
                  <a:pt x="0" y="196453"/>
                </a:lnTo>
                <a:lnTo>
                  <a:pt x="8930" y="196453"/>
                </a:lnTo>
                <a:lnTo>
                  <a:pt x="17859" y="196453"/>
                </a:lnTo>
                <a:lnTo>
                  <a:pt x="44648" y="187523"/>
                </a:lnTo>
                <a:lnTo>
                  <a:pt x="80367" y="187523"/>
                </a:lnTo>
                <a:lnTo>
                  <a:pt x="116086" y="187523"/>
                </a:lnTo>
                <a:lnTo>
                  <a:pt x="160734" y="187523"/>
                </a:lnTo>
                <a:lnTo>
                  <a:pt x="196453" y="178593"/>
                </a:lnTo>
                <a:lnTo>
                  <a:pt x="232172" y="178593"/>
                </a:lnTo>
                <a:lnTo>
                  <a:pt x="232172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80805" y="106263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71437" y="0"/>
                </a:moveTo>
                <a:lnTo>
                  <a:pt x="62508" y="0"/>
                </a:lnTo>
                <a:lnTo>
                  <a:pt x="53578" y="892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42875"/>
                </a:lnTo>
                <a:lnTo>
                  <a:pt x="17859" y="160734"/>
                </a:lnTo>
                <a:lnTo>
                  <a:pt x="35718" y="169664"/>
                </a:lnTo>
                <a:lnTo>
                  <a:pt x="71437" y="169664"/>
                </a:lnTo>
                <a:lnTo>
                  <a:pt x="107156" y="169664"/>
                </a:lnTo>
                <a:lnTo>
                  <a:pt x="142875" y="151804"/>
                </a:lnTo>
                <a:lnTo>
                  <a:pt x="142875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714750" y="105370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89297" y="0"/>
                </a:moveTo>
                <a:lnTo>
                  <a:pt x="80367" y="8930"/>
                </a:lnTo>
                <a:lnTo>
                  <a:pt x="62508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51805"/>
                </a:lnTo>
                <a:lnTo>
                  <a:pt x="53578" y="169664"/>
                </a:lnTo>
                <a:lnTo>
                  <a:pt x="80367" y="169664"/>
                </a:lnTo>
                <a:lnTo>
                  <a:pt x="116086" y="160734"/>
                </a:lnTo>
                <a:lnTo>
                  <a:pt x="142875" y="151805"/>
                </a:lnTo>
                <a:lnTo>
                  <a:pt x="142875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39766" y="1062633"/>
            <a:ext cx="214313" cy="133946"/>
          </a:xfrm>
          <a:custGeom>
            <a:avLst/>
            <a:gdLst/>
            <a:ahLst/>
            <a:cxnLst/>
            <a:rect l="0" t="0" r="0" b="0"/>
            <a:pathLst>
              <a:path w="214313" h="133946">
                <a:moveTo>
                  <a:pt x="17859" y="44648"/>
                </a:moveTo>
                <a:lnTo>
                  <a:pt x="8929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9297"/>
                </a:lnTo>
                <a:lnTo>
                  <a:pt x="44648" y="89297"/>
                </a:lnTo>
                <a:lnTo>
                  <a:pt x="62507" y="80367"/>
                </a:lnTo>
                <a:lnTo>
                  <a:pt x="80367" y="80367"/>
                </a:lnTo>
                <a:lnTo>
                  <a:pt x="98226" y="71437"/>
                </a:lnTo>
                <a:lnTo>
                  <a:pt x="116086" y="62508"/>
                </a:lnTo>
                <a:lnTo>
                  <a:pt x="125015" y="53578"/>
                </a:lnTo>
                <a:lnTo>
                  <a:pt x="125015" y="44648"/>
                </a:lnTo>
                <a:lnTo>
                  <a:pt x="125015" y="26789"/>
                </a:lnTo>
                <a:lnTo>
                  <a:pt x="12501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17859"/>
                </a:lnTo>
                <a:lnTo>
                  <a:pt x="62507" y="35718"/>
                </a:lnTo>
                <a:lnTo>
                  <a:pt x="44648" y="62508"/>
                </a:lnTo>
                <a:lnTo>
                  <a:pt x="44648" y="80367"/>
                </a:lnTo>
                <a:lnTo>
                  <a:pt x="44648" y="98226"/>
                </a:lnTo>
                <a:lnTo>
                  <a:pt x="53578" y="116086"/>
                </a:lnTo>
                <a:lnTo>
                  <a:pt x="71437" y="125015"/>
                </a:lnTo>
                <a:lnTo>
                  <a:pt x="98226" y="133945"/>
                </a:lnTo>
                <a:lnTo>
                  <a:pt x="125015" y="133945"/>
                </a:lnTo>
                <a:lnTo>
                  <a:pt x="151804" y="125015"/>
                </a:lnTo>
                <a:lnTo>
                  <a:pt x="178593" y="116086"/>
                </a:lnTo>
                <a:lnTo>
                  <a:pt x="214312" y="98226"/>
                </a:lnTo>
                <a:lnTo>
                  <a:pt x="214312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045148" y="1017984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35719" y="893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26790" y="17860"/>
                </a:lnTo>
                <a:lnTo>
                  <a:pt x="35719" y="26789"/>
                </a:lnTo>
                <a:lnTo>
                  <a:pt x="44649" y="35719"/>
                </a:lnTo>
                <a:lnTo>
                  <a:pt x="62508" y="44649"/>
                </a:lnTo>
                <a:lnTo>
                  <a:pt x="71438" y="53578"/>
                </a:lnTo>
                <a:lnTo>
                  <a:pt x="80368" y="71438"/>
                </a:lnTo>
                <a:lnTo>
                  <a:pt x="89297" y="80367"/>
                </a:lnTo>
                <a:lnTo>
                  <a:pt x="89297" y="98227"/>
                </a:lnTo>
                <a:lnTo>
                  <a:pt x="80368" y="107157"/>
                </a:lnTo>
                <a:lnTo>
                  <a:pt x="62508" y="125016"/>
                </a:lnTo>
                <a:lnTo>
                  <a:pt x="44649" y="133946"/>
                </a:lnTo>
                <a:lnTo>
                  <a:pt x="2679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0" y="116086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152305" y="982266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53578" y="26789"/>
                </a:move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26789"/>
                </a:lnTo>
                <a:lnTo>
                  <a:pt x="53578" y="35718"/>
                </a:lnTo>
                <a:lnTo>
                  <a:pt x="62508" y="53578"/>
                </a:lnTo>
                <a:lnTo>
                  <a:pt x="71437" y="62507"/>
                </a:lnTo>
                <a:lnTo>
                  <a:pt x="89297" y="80367"/>
                </a:lnTo>
                <a:lnTo>
                  <a:pt x="98226" y="89296"/>
                </a:lnTo>
                <a:lnTo>
                  <a:pt x="98226" y="107156"/>
                </a:lnTo>
                <a:lnTo>
                  <a:pt x="89297" y="116085"/>
                </a:lnTo>
                <a:lnTo>
                  <a:pt x="71437" y="133945"/>
                </a:lnTo>
                <a:lnTo>
                  <a:pt x="53578" y="142875"/>
                </a:lnTo>
                <a:lnTo>
                  <a:pt x="35718" y="151804"/>
                </a:lnTo>
                <a:lnTo>
                  <a:pt x="17859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393406" y="839391"/>
            <a:ext cx="241103" cy="285751"/>
          </a:xfrm>
          <a:custGeom>
            <a:avLst/>
            <a:gdLst/>
            <a:ahLst/>
            <a:cxnLst/>
            <a:rect l="0" t="0" r="0" b="0"/>
            <a:pathLst>
              <a:path w="241103" h="285751">
                <a:moveTo>
                  <a:pt x="53578" y="89296"/>
                </a:moveTo>
                <a:lnTo>
                  <a:pt x="53578" y="89296"/>
                </a:lnTo>
                <a:lnTo>
                  <a:pt x="53578" y="98226"/>
                </a:lnTo>
                <a:lnTo>
                  <a:pt x="53578" y="107156"/>
                </a:lnTo>
                <a:lnTo>
                  <a:pt x="44649" y="116085"/>
                </a:lnTo>
                <a:lnTo>
                  <a:pt x="53578" y="142875"/>
                </a:lnTo>
                <a:lnTo>
                  <a:pt x="53578" y="169664"/>
                </a:lnTo>
                <a:lnTo>
                  <a:pt x="53578" y="196453"/>
                </a:lnTo>
                <a:lnTo>
                  <a:pt x="53578" y="214312"/>
                </a:lnTo>
                <a:lnTo>
                  <a:pt x="53578" y="232171"/>
                </a:lnTo>
                <a:lnTo>
                  <a:pt x="53578" y="250031"/>
                </a:lnTo>
                <a:lnTo>
                  <a:pt x="44649" y="258960"/>
                </a:lnTo>
                <a:lnTo>
                  <a:pt x="44649" y="258960"/>
                </a:lnTo>
                <a:lnTo>
                  <a:pt x="26789" y="250031"/>
                </a:lnTo>
                <a:lnTo>
                  <a:pt x="17860" y="232171"/>
                </a:lnTo>
                <a:lnTo>
                  <a:pt x="8930" y="205382"/>
                </a:lnTo>
                <a:lnTo>
                  <a:pt x="0" y="169664"/>
                </a:lnTo>
                <a:lnTo>
                  <a:pt x="0" y="125015"/>
                </a:lnTo>
                <a:lnTo>
                  <a:pt x="0" y="89296"/>
                </a:lnTo>
                <a:lnTo>
                  <a:pt x="8930" y="53578"/>
                </a:lnTo>
                <a:lnTo>
                  <a:pt x="26789" y="26789"/>
                </a:lnTo>
                <a:lnTo>
                  <a:pt x="44649" y="8929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8929"/>
                </a:lnTo>
                <a:lnTo>
                  <a:pt x="151805" y="17859"/>
                </a:lnTo>
                <a:lnTo>
                  <a:pt x="151805" y="35718"/>
                </a:lnTo>
                <a:lnTo>
                  <a:pt x="142875" y="53578"/>
                </a:lnTo>
                <a:lnTo>
                  <a:pt x="125016" y="80367"/>
                </a:lnTo>
                <a:lnTo>
                  <a:pt x="107157" y="116085"/>
                </a:lnTo>
                <a:lnTo>
                  <a:pt x="89297" y="151804"/>
                </a:lnTo>
                <a:lnTo>
                  <a:pt x="89297" y="187523"/>
                </a:lnTo>
                <a:lnTo>
                  <a:pt x="89297" y="214312"/>
                </a:lnTo>
                <a:lnTo>
                  <a:pt x="107157" y="241101"/>
                </a:lnTo>
                <a:lnTo>
                  <a:pt x="125016" y="258960"/>
                </a:lnTo>
                <a:lnTo>
                  <a:pt x="151805" y="276820"/>
                </a:lnTo>
                <a:lnTo>
                  <a:pt x="169664" y="285750"/>
                </a:lnTo>
                <a:lnTo>
                  <a:pt x="196453" y="285750"/>
                </a:lnTo>
                <a:lnTo>
                  <a:pt x="214313" y="276820"/>
                </a:lnTo>
                <a:lnTo>
                  <a:pt x="232172" y="258960"/>
                </a:lnTo>
                <a:lnTo>
                  <a:pt x="241102" y="241101"/>
                </a:lnTo>
                <a:lnTo>
                  <a:pt x="241102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572000" y="964406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8930" y="44649"/>
                </a:move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6"/>
                </a:lnTo>
                <a:lnTo>
                  <a:pt x="44648" y="107156"/>
                </a:lnTo>
                <a:lnTo>
                  <a:pt x="71438" y="107156"/>
                </a:lnTo>
                <a:lnTo>
                  <a:pt x="89297" y="98227"/>
                </a:lnTo>
                <a:lnTo>
                  <a:pt x="116086" y="80367"/>
                </a:lnTo>
                <a:lnTo>
                  <a:pt x="133945" y="71438"/>
                </a:lnTo>
                <a:lnTo>
                  <a:pt x="142875" y="53578"/>
                </a:lnTo>
                <a:lnTo>
                  <a:pt x="142875" y="35719"/>
                </a:lnTo>
                <a:lnTo>
                  <a:pt x="133945" y="17860"/>
                </a:lnTo>
                <a:lnTo>
                  <a:pt x="116086" y="8930"/>
                </a:lnTo>
                <a:lnTo>
                  <a:pt x="9822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53578" y="44649"/>
                </a:lnTo>
                <a:lnTo>
                  <a:pt x="53578" y="62508"/>
                </a:lnTo>
                <a:lnTo>
                  <a:pt x="53578" y="89297"/>
                </a:lnTo>
                <a:lnTo>
                  <a:pt x="71438" y="98227"/>
                </a:lnTo>
                <a:lnTo>
                  <a:pt x="98227" y="116086"/>
                </a:lnTo>
                <a:lnTo>
                  <a:pt x="125016" y="116086"/>
                </a:lnTo>
                <a:lnTo>
                  <a:pt x="160734" y="116086"/>
                </a:lnTo>
                <a:lnTo>
                  <a:pt x="160734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705945" y="973336"/>
            <a:ext cx="151806" cy="276821"/>
          </a:xfrm>
          <a:custGeom>
            <a:avLst/>
            <a:gdLst/>
            <a:ahLst/>
            <a:cxnLst/>
            <a:rect l="0" t="0" r="0" b="0"/>
            <a:pathLst>
              <a:path w="151806" h="276821">
                <a:moveTo>
                  <a:pt x="71438" y="0"/>
                </a:moveTo>
                <a:lnTo>
                  <a:pt x="62508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2678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98227" y="71437"/>
                </a:lnTo>
                <a:lnTo>
                  <a:pt x="116086" y="62508"/>
                </a:lnTo>
                <a:lnTo>
                  <a:pt x="133946" y="44648"/>
                </a:lnTo>
                <a:lnTo>
                  <a:pt x="142875" y="35719"/>
                </a:lnTo>
                <a:lnTo>
                  <a:pt x="151805" y="3571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33946" y="71437"/>
                </a:lnTo>
                <a:lnTo>
                  <a:pt x="133946" y="107156"/>
                </a:lnTo>
                <a:lnTo>
                  <a:pt x="125016" y="133945"/>
                </a:lnTo>
                <a:lnTo>
                  <a:pt x="133946" y="169664"/>
                </a:lnTo>
                <a:lnTo>
                  <a:pt x="133946" y="205383"/>
                </a:lnTo>
                <a:lnTo>
                  <a:pt x="133946" y="223242"/>
                </a:lnTo>
                <a:lnTo>
                  <a:pt x="142875" y="250031"/>
                </a:lnTo>
                <a:lnTo>
                  <a:pt x="142875" y="258961"/>
                </a:lnTo>
                <a:lnTo>
                  <a:pt x="142875" y="276820"/>
                </a:lnTo>
                <a:lnTo>
                  <a:pt x="151805" y="276820"/>
                </a:lnTo>
                <a:lnTo>
                  <a:pt x="151805" y="276820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893469" y="982266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0" y="8929"/>
                </a:move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71437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8" y="116085"/>
                </a:lnTo>
                <a:lnTo>
                  <a:pt x="53578" y="125015"/>
                </a:lnTo>
                <a:lnTo>
                  <a:pt x="62508" y="116085"/>
                </a:lnTo>
                <a:lnTo>
                  <a:pt x="62508" y="1160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804172" y="875109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9297" y="8930"/>
                </a:lnTo>
                <a:lnTo>
                  <a:pt x="116086" y="17860"/>
                </a:lnTo>
                <a:lnTo>
                  <a:pt x="116086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982766" y="937617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53578" y="53578"/>
                </a:lnTo>
                <a:lnTo>
                  <a:pt x="62507" y="71438"/>
                </a:lnTo>
                <a:lnTo>
                  <a:pt x="80367" y="89297"/>
                </a:lnTo>
                <a:lnTo>
                  <a:pt x="89297" y="98227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33945" y="160734"/>
                </a:lnTo>
                <a:lnTo>
                  <a:pt x="125015" y="160734"/>
                </a:lnTo>
                <a:lnTo>
                  <a:pt x="98226" y="160734"/>
                </a:lnTo>
                <a:lnTo>
                  <a:pt x="80367" y="160734"/>
                </a:lnTo>
                <a:lnTo>
                  <a:pt x="53578" y="160734"/>
                </a:lnTo>
                <a:lnTo>
                  <a:pt x="35718" y="151805"/>
                </a:lnTo>
                <a:lnTo>
                  <a:pt x="8929" y="133945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134570" y="830461"/>
            <a:ext cx="44650" cy="294681"/>
          </a:xfrm>
          <a:custGeom>
            <a:avLst/>
            <a:gdLst/>
            <a:ahLst/>
            <a:cxnLst/>
            <a:rect l="0" t="0" r="0" b="0"/>
            <a:pathLst>
              <a:path w="44650" h="2946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35719" y="89297"/>
                </a:lnTo>
                <a:lnTo>
                  <a:pt x="44649" y="125015"/>
                </a:lnTo>
                <a:lnTo>
                  <a:pt x="44649" y="169664"/>
                </a:lnTo>
                <a:lnTo>
                  <a:pt x="44649" y="205383"/>
                </a:lnTo>
                <a:lnTo>
                  <a:pt x="44649" y="232172"/>
                </a:lnTo>
                <a:lnTo>
                  <a:pt x="44649" y="258961"/>
                </a:lnTo>
                <a:lnTo>
                  <a:pt x="44649" y="276820"/>
                </a:lnTo>
                <a:lnTo>
                  <a:pt x="44649" y="285750"/>
                </a:lnTo>
                <a:lnTo>
                  <a:pt x="44649" y="294680"/>
                </a:lnTo>
                <a:lnTo>
                  <a:pt x="44649" y="285750"/>
                </a:lnTo>
                <a:lnTo>
                  <a:pt x="35719" y="267890"/>
                </a:lnTo>
                <a:lnTo>
                  <a:pt x="26789" y="250031"/>
                </a:lnTo>
                <a:lnTo>
                  <a:pt x="17860" y="223242"/>
                </a:lnTo>
                <a:lnTo>
                  <a:pt x="17860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18484" y="973336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80368" y="17859"/>
                </a:lnTo>
                <a:lnTo>
                  <a:pt x="125016" y="17859"/>
                </a:lnTo>
                <a:lnTo>
                  <a:pt x="169664" y="17859"/>
                </a:lnTo>
                <a:lnTo>
                  <a:pt x="205383" y="8930"/>
                </a:lnTo>
                <a:lnTo>
                  <a:pt x="23217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206008" y="946547"/>
            <a:ext cx="366118" cy="125016"/>
          </a:xfrm>
          <a:custGeom>
            <a:avLst/>
            <a:gdLst/>
            <a:ahLst/>
            <a:cxnLst/>
            <a:rect l="0" t="0" r="0" b="0"/>
            <a:pathLst>
              <a:path w="366118" h="125016">
                <a:moveTo>
                  <a:pt x="0" y="71437"/>
                </a:moveTo>
                <a:lnTo>
                  <a:pt x="893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71437" y="80367"/>
                </a:lnTo>
                <a:lnTo>
                  <a:pt x="80367" y="71437"/>
                </a:lnTo>
                <a:lnTo>
                  <a:pt x="98226" y="62508"/>
                </a:lnTo>
                <a:lnTo>
                  <a:pt x="107156" y="44648"/>
                </a:lnTo>
                <a:lnTo>
                  <a:pt x="116086" y="26789"/>
                </a:lnTo>
                <a:lnTo>
                  <a:pt x="125015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80367" y="44648"/>
                </a:lnTo>
                <a:lnTo>
                  <a:pt x="71437" y="62508"/>
                </a:lnTo>
                <a:lnTo>
                  <a:pt x="62508" y="89297"/>
                </a:lnTo>
                <a:lnTo>
                  <a:pt x="62508" y="107156"/>
                </a:lnTo>
                <a:lnTo>
                  <a:pt x="62508" y="116086"/>
                </a:lnTo>
                <a:lnTo>
                  <a:pt x="80367" y="125015"/>
                </a:lnTo>
                <a:lnTo>
                  <a:pt x="89297" y="125015"/>
                </a:lnTo>
                <a:lnTo>
                  <a:pt x="107156" y="125015"/>
                </a:lnTo>
                <a:lnTo>
                  <a:pt x="116086" y="107156"/>
                </a:lnTo>
                <a:lnTo>
                  <a:pt x="133945" y="89297"/>
                </a:lnTo>
                <a:lnTo>
                  <a:pt x="151805" y="71437"/>
                </a:lnTo>
                <a:lnTo>
                  <a:pt x="160734" y="53578"/>
                </a:lnTo>
                <a:lnTo>
                  <a:pt x="178594" y="35719"/>
                </a:lnTo>
                <a:lnTo>
                  <a:pt x="187523" y="26789"/>
                </a:lnTo>
                <a:lnTo>
                  <a:pt x="187523" y="26789"/>
                </a:lnTo>
                <a:lnTo>
                  <a:pt x="196453" y="44648"/>
                </a:lnTo>
                <a:lnTo>
                  <a:pt x="187523" y="62508"/>
                </a:lnTo>
                <a:lnTo>
                  <a:pt x="187523" y="80367"/>
                </a:lnTo>
                <a:lnTo>
                  <a:pt x="178594" y="98226"/>
                </a:lnTo>
                <a:lnTo>
                  <a:pt x="187523" y="107156"/>
                </a:lnTo>
                <a:lnTo>
                  <a:pt x="187523" y="116086"/>
                </a:lnTo>
                <a:lnTo>
                  <a:pt x="187523" y="125015"/>
                </a:lnTo>
                <a:lnTo>
                  <a:pt x="205383" y="116086"/>
                </a:lnTo>
                <a:lnTo>
                  <a:pt x="214312" y="107156"/>
                </a:lnTo>
                <a:lnTo>
                  <a:pt x="232172" y="89297"/>
                </a:lnTo>
                <a:lnTo>
                  <a:pt x="258961" y="62508"/>
                </a:lnTo>
                <a:lnTo>
                  <a:pt x="285750" y="44648"/>
                </a:lnTo>
                <a:lnTo>
                  <a:pt x="312539" y="26789"/>
                </a:lnTo>
                <a:lnTo>
                  <a:pt x="339328" y="26789"/>
                </a:lnTo>
                <a:lnTo>
                  <a:pt x="357187" y="26789"/>
                </a:lnTo>
                <a:lnTo>
                  <a:pt x="366117" y="26789"/>
                </a:lnTo>
                <a:lnTo>
                  <a:pt x="366117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79094" y="1241227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0" y="8929"/>
                </a:moveTo>
                <a:lnTo>
                  <a:pt x="8929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8" y="17859"/>
                </a:lnTo>
                <a:lnTo>
                  <a:pt x="53578" y="44648"/>
                </a:lnTo>
                <a:lnTo>
                  <a:pt x="62508" y="80367"/>
                </a:lnTo>
                <a:lnTo>
                  <a:pt x="62508" y="125015"/>
                </a:lnTo>
                <a:lnTo>
                  <a:pt x="53578" y="169663"/>
                </a:lnTo>
                <a:lnTo>
                  <a:pt x="53578" y="205382"/>
                </a:lnTo>
                <a:lnTo>
                  <a:pt x="53578" y="232171"/>
                </a:lnTo>
                <a:lnTo>
                  <a:pt x="44648" y="241101"/>
                </a:lnTo>
                <a:lnTo>
                  <a:pt x="44648" y="250031"/>
                </a:lnTo>
                <a:lnTo>
                  <a:pt x="44648" y="241101"/>
                </a:lnTo>
                <a:lnTo>
                  <a:pt x="44648" y="232171"/>
                </a:lnTo>
                <a:lnTo>
                  <a:pt x="44648" y="205382"/>
                </a:lnTo>
                <a:lnTo>
                  <a:pt x="35719" y="169663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116586" y="1268016"/>
            <a:ext cx="383978" cy="223243"/>
          </a:xfrm>
          <a:custGeom>
            <a:avLst/>
            <a:gdLst/>
            <a:ahLst/>
            <a:cxnLst/>
            <a:rect l="0" t="0" r="0" b="0"/>
            <a:pathLst>
              <a:path w="383978" h="223243">
                <a:moveTo>
                  <a:pt x="0" y="892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44648" y="17859"/>
                </a:lnTo>
                <a:lnTo>
                  <a:pt x="71437" y="17859"/>
                </a:lnTo>
                <a:lnTo>
                  <a:pt x="116086" y="17859"/>
                </a:lnTo>
                <a:lnTo>
                  <a:pt x="160734" y="8929"/>
                </a:lnTo>
                <a:lnTo>
                  <a:pt x="205383" y="0"/>
                </a:lnTo>
                <a:lnTo>
                  <a:pt x="241102" y="0"/>
                </a:lnTo>
                <a:lnTo>
                  <a:pt x="258961" y="0"/>
                </a:lnTo>
                <a:lnTo>
                  <a:pt x="267891" y="8929"/>
                </a:lnTo>
                <a:lnTo>
                  <a:pt x="258961" y="17859"/>
                </a:lnTo>
                <a:lnTo>
                  <a:pt x="241102" y="35718"/>
                </a:lnTo>
                <a:lnTo>
                  <a:pt x="214312" y="62507"/>
                </a:lnTo>
                <a:lnTo>
                  <a:pt x="178594" y="89297"/>
                </a:lnTo>
                <a:lnTo>
                  <a:pt x="142875" y="107156"/>
                </a:lnTo>
                <a:lnTo>
                  <a:pt x="116086" y="125015"/>
                </a:lnTo>
                <a:lnTo>
                  <a:pt x="107156" y="142874"/>
                </a:lnTo>
                <a:lnTo>
                  <a:pt x="98227" y="142874"/>
                </a:lnTo>
                <a:lnTo>
                  <a:pt x="116086" y="142874"/>
                </a:lnTo>
                <a:lnTo>
                  <a:pt x="151805" y="133945"/>
                </a:lnTo>
                <a:lnTo>
                  <a:pt x="196453" y="125015"/>
                </a:lnTo>
                <a:lnTo>
                  <a:pt x="258961" y="125015"/>
                </a:lnTo>
                <a:lnTo>
                  <a:pt x="303609" y="125015"/>
                </a:lnTo>
                <a:lnTo>
                  <a:pt x="357187" y="125015"/>
                </a:lnTo>
                <a:lnTo>
                  <a:pt x="375047" y="133945"/>
                </a:lnTo>
                <a:lnTo>
                  <a:pt x="383977" y="142874"/>
                </a:lnTo>
                <a:lnTo>
                  <a:pt x="375047" y="151804"/>
                </a:lnTo>
                <a:lnTo>
                  <a:pt x="339328" y="169663"/>
                </a:lnTo>
                <a:lnTo>
                  <a:pt x="294680" y="178593"/>
                </a:lnTo>
                <a:lnTo>
                  <a:pt x="241102" y="196453"/>
                </a:lnTo>
                <a:lnTo>
                  <a:pt x="187523" y="205382"/>
                </a:lnTo>
                <a:lnTo>
                  <a:pt x="142875" y="223242"/>
                </a:lnTo>
                <a:lnTo>
                  <a:pt x="125016" y="22324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69664" y="205382"/>
                </a:lnTo>
                <a:lnTo>
                  <a:pt x="169664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420195" y="1294805"/>
            <a:ext cx="428626" cy="178594"/>
          </a:xfrm>
          <a:custGeom>
            <a:avLst/>
            <a:gdLst/>
            <a:ahLst/>
            <a:cxnLst/>
            <a:rect l="0" t="0" r="0" b="0"/>
            <a:pathLst>
              <a:path w="428626" h="178594">
                <a:moveTo>
                  <a:pt x="125016" y="8929"/>
                </a:moveTo>
                <a:lnTo>
                  <a:pt x="116086" y="0"/>
                </a:lnTo>
                <a:lnTo>
                  <a:pt x="98227" y="0"/>
                </a:lnTo>
                <a:lnTo>
                  <a:pt x="8036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1786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51804"/>
                </a:lnTo>
                <a:lnTo>
                  <a:pt x="17860" y="169664"/>
                </a:lnTo>
                <a:lnTo>
                  <a:pt x="44649" y="178593"/>
                </a:lnTo>
                <a:lnTo>
                  <a:pt x="62508" y="178593"/>
                </a:lnTo>
                <a:lnTo>
                  <a:pt x="89297" y="169664"/>
                </a:lnTo>
                <a:lnTo>
                  <a:pt x="116086" y="151804"/>
                </a:lnTo>
                <a:lnTo>
                  <a:pt x="133946" y="133945"/>
                </a:lnTo>
                <a:lnTo>
                  <a:pt x="151805" y="107156"/>
                </a:lnTo>
                <a:lnTo>
                  <a:pt x="169664" y="71437"/>
                </a:lnTo>
                <a:lnTo>
                  <a:pt x="178594" y="44648"/>
                </a:lnTo>
                <a:lnTo>
                  <a:pt x="187524" y="26789"/>
                </a:lnTo>
                <a:lnTo>
                  <a:pt x="187524" y="17859"/>
                </a:lnTo>
                <a:lnTo>
                  <a:pt x="178594" y="26789"/>
                </a:lnTo>
                <a:lnTo>
                  <a:pt x="178594" y="44648"/>
                </a:lnTo>
                <a:lnTo>
                  <a:pt x="169664" y="62508"/>
                </a:lnTo>
                <a:lnTo>
                  <a:pt x="160735" y="89297"/>
                </a:lnTo>
                <a:lnTo>
                  <a:pt x="160735" y="116085"/>
                </a:lnTo>
                <a:lnTo>
                  <a:pt x="160735" y="133945"/>
                </a:lnTo>
                <a:lnTo>
                  <a:pt x="160735" y="142874"/>
                </a:lnTo>
                <a:lnTo>
                  <a:pt x="169664" y="151804"/>
                </a:lnTo>
                <a:lnTo>
                  <a:pt x="178594" y="151804"/>
                </a:lnTo>
                <a:lnTo>
                  <a:pt x="187524" y="142874"/>
                </a:lnTo>
                <a:lnTo>
                  <a:pt x="205383" y="125015"/>
                </a:lnTo>
                <a:lnTo>
                  <a:pt x="223243" y="107156"/>
                </a:lnTo>
                <a:lnTo>
                  <a:pt x="232172" y="80367"/>
                </a:lnTo>
                <a:lnTo>
                  <a:pt x="250032" y="53578"/>
                </a:lnTo>
                <a:lnTo>
                  <a:pt x="258961" y="35718"/>
                </a:lnTo>
                <a:lnTo>
                  <a:pt x="267891" y="26789"/>
                </a:lnTo>
                <a:lnTo>
                  <a:pt x="267891" y="26789"/>
                </a:lnTo>
                <a:lnTo>
                  <a:pt x="267891" y="35718"/>
                </a:lnTo>
                <a:lnTo>
                  <a:pt x="267891" y="53578"/>
                </a:lnTo>
                <a:lnTo>
                  <a:pt x="258961" y="80367"/>
                </a:lnTo>
                <a:lnTo>
                  <a:pt x="258961" y="107156"/>
                </a:lnTo>
                <a:lnTo>
                  <a:pt x="250032" y="125015"/>
                </a:lnTo>
                <a:lnTo>
                  <a:pt x="250032" y="142874"/>
                </a:lnTo>
                <a:lnTo>
                  <a:pt x="250032" y="151804"/>
                </a:lnTo>
                <a:lnTo>
                  <a:pt x="250032" y="151804"/>
                </a:lnTo>
                <a:lnTo>
                  <a:pt x="267891" y="142874"/>
                </a:lnTo>
                <a:lnTo>
                  <a:pt x="276821" y="133945"/>
                </a:lnTo>
                <a:lnTo>
                  <a:pt x="294680" y="107156"/>
                </a:lnTo>
                <a:lnTo>
                  <a:pt x="312539" y="80367"/>
                </a:lnTo>
                <a:lnTo>
                  <a:pt x="339328" y="53578"/>
                </a:lnTo>
                <a:lnTo>
                  <a:pt x="348258" y="35718"/>
                </a:lnTo>
                <a:lnTo>
                  <a:pt x="366118" y="26789"/>
                </a:lnTo>
                <a:lnTo>
                  <a:pt x="383977" y="26789"/>
                </a:lnTo>
                <a:lnTo>
                  <a:pt x="392907" y="35718"/>
                </a:lnTo>
                <a:lnTo>
                  <a:pt x="392907" y="44648"/>
                </a:lnTo>
                <a:lnTo>
                  <a:pt x="401836" y="62508"/>
                </a:lnTo>
                <a:lnTo>
                  <a:pt x="401836" y="80367"/>
                </a:lnTo>
                <a:lnTo>
                  <a:pt x="401836" y="89297"/>
                </a:lnTo>
                <a:lnTo>
                  <a:pt x="401836" y="98226"/>
                </a:lnTo>
                <a:lnTo>
                  <a:pt x="410766" y="107156"/>
                </a:lnTo>
                <a:lnTo>
                  <a:pt x="419696" y="107156"/>
                </a:lnTo>
                <a:lnTo>
                  <a:pt x="428625" y="98226"/>
                </a:lnTo>
                <a:lnTo>
                  <a:pt x="428625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848820" y="1268016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53578" y="0"/>
                </a:moveTo>
                <a:lnTo>
                  <a:pt x="53578" y="8929"/>
                </a:lnTo>
                <a:lnTo>
                  <a:pt x="44649" y="17859"/>
                </a:lnTo>
                <a:lnTo>
                  <a:pt x="35719" y="44648"/>
                </a:lnTo>
                <a:lnTo>
                  <a:pt x="26789" y="71437"/>
                </a:lnTo>
                <a:lnTo>
                  <a:pt x="17860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0" y="169663"/>
                </a:lnTo>
                <a:lnTo>
                  <a:pt x="0" y="187523"/>
                </a:lnTo>
                <a:lnTo>
                  <a:pt x="0" y="196453"/>
                </a:lnTo>
                <a:lnTo>
                  <a:pt x="8930" y="196453"/>
                </a:lnTo>
                <a:lnTo>
                  <a:pt x="17860" y="187523"/>
                </a:lnTo>
                <a:lnTo>
                  <a:pt x="26789" y="169663"/>
                </a:lnTo>
                <a:lnTo>
                  <a:pt x="26789" y="1696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29188" y="1276945"/>
            <a:ext cx="169665" cy="98228"/>
          </a:xfrm>
          <a:custGeom>
            <a:avLst/>
            <a:gdLst/>
            <a:ahLst/>
            <a:cxnLst/>
            <a:rect l="0" t="0" r="0" b="0"/>
            <a:pathLst>
              <a:path w="169665" h="98228">
                <a:moveTo>
                  <a:pt x="62507" y="0"/>
                </a:moveTo>
                <a:lnTo>
                  <a:pt x="53578" y="8930"/>
                </a:lnTo>
                <a:lnTo>
                  <a:pt x="35718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17859" y="89297"/>
                </a:lnTo>
                <a:lnTo>
                  <a:pt x="44648" y="98227"/>
                </a:lnTo>
                <a:lnTo>
                  <a:pt x="71437" y="98227"/>
                </a:lnTo>
                <a:lnTo>
                  <a:pt x="116085" y="98227"/>
                </a:lnTo>
                <a:lnTo>
                  <a:pt x="142875" y="98227"/>
                </a:lnTo>
                <a:lnTo>
                  <a:pt x="169664" y="89297"/>
                </a:lnTo>
                <a:lnTo>
                  <a:pt x="169664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732359" y="1571625"/>
            <a:ext cx="205384" cy="142876"/>
          </a:xfrm>
          <a:custGeom>
            <a:avLst/>
            <a:gdLst/>
            <a:ahLst/>
            <a:cxnLst/>
            <a:rect l="0" t="0" r="0" b="0"/>
            <a:pathLst>
              <a:path w="205384" h="142876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9" y="80367"/>
                </a:lnTo>
                <a:lnTo>
                  <a:pt x="62508" y="89297"/>
                </a:lnTo>
                <a:lnTo>
                  <a:pt x="62508" y="107156"/>
                </a:lnTo>
                <a:lnTo>
                  <a:pt x="71438" y="125015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33945"/>
                </a:lnTo>
                <a:lnTo>
                  <a:pt x="71438" y="107156"/>
                </a:lnTo>
                <a:lnTo>
                  <a:pt x="80368" y="89297"/>
                </a:lnTo>
                <a:lnTo>
                  <a:pt x="89297" y="62508"/>
                </a:lnTo>
                <a:lnTo>
                  <a:pt x="107157" y="35719"/>
                </a:lnTo>
                <a:lnTo>
                  <a:pt x="133946" y="26789"/>
                </a:lnTo>
                <a:lnTo>
                  <a:pt x="151805" y="17859"/>
                </a:lnTo>
                <a:lnTo>
                  <a:pt x="178594" y="8929"/>
                </a:lnTo>
                <a:lnTo>
                  <a:pt x="187524" y="892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830586" y="1643062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44649"/>
                </a:lnTo>
                <a:lnTo>
                  <a:pt x="35719" y="44649"/>
                </a:lnTo>
                <a:lnTo>
                  <a:pt x="62508" y="44649"/>
                </a:lnTo>
                <a:lnTo>
                  <a:pt x="89297" y="44649"/>
                </a:lnTo>
                <a:lnTo>
                  <a:pt x="116086" y="44649"/>
                </a:lnTo>
                <a:lnTo>
                  <a:pt x="142875" y="53578"/>
                </a:lnTo>
                <a:lnTo>
                  <a:pt x="151805" y="53578"/>
                </a:lnTo>
                <a:lnTo>
                  <a:pt x="142875" y="71438"/>
                </a:lnTo>
                <a:lnTo>
                  <a:pt x="125016" y="89297"/>
                </a:lnTo>
                <a:lnTo>
                  <a:pt x="89297" y="107157"/>
                </a:lnTo>
                <a:lnTo>
                  <a:pt x="53578" y="125016"/>
                </a:lnTo>
                <a:lnTo>
                  <a:pt x="17859" y="133946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723430" y="2294929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26789" y="53579"/>
                </a:lnTo>
                <a:lnTo>
                  <a:pt x="35718" y="80368"/>
                </a:lnTo>
                <a:lnTo>
                  <a:pt x="35718" y="89297"/>
                </a:lnTo>
                <a:lnTo>
                  <a:pt x="44648" y="107157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07157"/>
                </a:lnTo>
                <a:lnTo>
                  <a:pt x="44648" y="89297"/>
                </a:lnTo>
                <a:lnTo>
                  <a:pt x="53578" y="62508"/>
                </a:lnTo>
                <a:lnTo>
                  <a:pt x="62508" y="35719"/>
                </a:lnTo>
                <a:lnTo>
                  <a:pt x="71437" y="2679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5" y="17860"/>
                </a:lnTo>
                <a:lnTo>
                  <a:pt x="142875" y="26790"/>
                </a:lnTo>
                <a:lnTo>
                  <a:pt x="142875" y="26790"/>
                </a:lnTo>
                <a:lnTo>
                  <a:pt x="142875" y="267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875234" y="2330648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9" y="116086"/>
                </a:lnTo>
                <a:lnTo>
                  <a:pt x="53579" y="107156"/>
                </a:lnTo>
                <a:lnTo>
                  <a:pt x="62508" y="98227"/>
                </a:lnTo>
                <a:lnTo>
                  <a:pt x="62508" y="80367"/>
                </a:lnTo>
                <a:lnTo>
                  <a:pt x="53579" y="71438"/>
                </a:lnTo>
                <a:lnTo>
                  <a:pt x="53579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777008" y="2348508"/>
            <a:ext cx="142876" cy="35719"/>
          </a:xfrm>
          <a:custGeom>
            <a:avLst/>
            <a:gdLst/>
            <a:ahLst/>
            <a:cxnLst/>
            <a:rect l="0" t="0" r="0" b="0"/>
            <a:pathLst>
              <a:path w="142876" h="35719">
                <a:moveTo>
                  <a:pt x="0" y="35718"/>
                </a:moveTo>
                <a:lnTo>
                  <a:pt x="0" y="35718"/>
                </a:lnTo>
                <a:lnTo>
                  <a:pt x="17859" y="2678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8929"/>
                </a:lnTo>
                <a:lnTo>
                  <a:pt x="116086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732359" y="3000375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62507"/>
                </a:lnTo>
                <a:lnTo>
                  <a:pt x="26789" y="80367"/>
                </a:lnTo>
                <a:lnTo>
                  <a:pt x="35719" y="98226"/>
                </a:lnTo>
                <a:lnTo>
                  <a:pt x="44649" y="116086"/>
                </a:lnTo>
                <a:lnTo>
                  <a:pt x="44649" y="133945"/>
                </a:lnTo>
                <a:lnTo>
                  <a:pt x="44649" y="142875"/>
                </a:lnTo>
                <a:lnTo>
                  <a:pt x="53579" y="151804"/>
                </a:lnTo>
                <a:lnTo>
                  <a:pt x="44649" y="160734"/>
                </a:lnTo>
                <a:lnTo>
                  <a:pt x="44649" y="160734"/>
                </a:lnTo>
                <a:lnTo>
                  <a:pt x="44649" y="160734"/>
                </a:lnTo>
                <a:lnTo>
                  <a:pt x="35719" y="151804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89296"/>
                </a:lnTo>
                <a:lnTo>
                  <a:pt x="26789" y="71437"/>
                </a:lnTo>
                <a:lnTo>
                  <a:pt x="35719" y="44648"/>
                </a:lnTo>
                <a:lnTo>
                  <a:pt x="53579" y="26789"/>
                </a:lnTo>
                <a:lnTo>
                  <a:pt x="71438" y="17859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2" name="Freeform 13311"/>
          <p:cNvSpPr/>
          <p:nvPr/>
        </p:nvSpPr>
        <p:spPr bwMode="auto">
          <a:xfrm>
            <a:off x="1777008" y="3045023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7" y="26789"/>
                </a:lnTo>
                <a:lnTo>
                  <a:pt x="89297" y="1785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3" name="Freeform 13312"/>
          <p:cNvSpPr/>
          <p:nvPr/>
        </p:nvSpPr>
        <p:spPr bwMode="auto">
          <a:xfrm>
            <a:off x="1884164" y="2955726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26789" y="151805"/>
                </a:moveTo>
                <a:lnTo>
                  <a:pt x="26789" y="151805"/>
                </a:lnTo>
                <a:lnTo>
                  <a:pt x="26789" y="142875"/>
                </a:lnTo>
                <a:lnTo>
                  <a:pt x="26789" y="14287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32172"/>
                </a:lnTo>
                <a:lnTo>
                  <a:pt x="35719" y="223242"/>
                </a:lnTo>
                <a:lnTo>
                  <a:pt x="44649" y="196453"/>
                </a:lnTo>
                <a:lnTo>
                  <a:pt x="62508" y="169664"/>
                </a:lnTo>
                <a:lnTo>
                  <a:pt x="62508" y="133945"/>
                </a:lnTo>
                <a:lnTo>
                  <a:pt x="71438" y="98227"/>
                </a:lnTo>
                <a:lnTo>
                  <a:pt x="71438" y="62508"/>
                </a:lnTo>
                <a:lnTo>
                  <a:pt x="71438" y="35719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17860"/>
                </a:lnTo>
                <a:lnTo>
                  <a:pt x="44649" y="44649"/>
                </a:lnTo>
                <a:lnTo>
                  <a:pt x="44649" y="80367"/>
                </a:lnTo>
                <a:lnTo>
                  <a:pt x="44649" y="116086"/>
                </a:lnTo>
                <a:lnTo>
                  <a:pt x="62508" y="151805"/>
                </a:lnTo>
                <a:lnTo>
                  <a:pt x="71438" y="178594"/>
                </a:lnTo>
                <a:lnTo>
                  <a:pt x="98227" y="196453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6" name="Freeform 13315"/>
          <p:cNvSpPr/>
          <p:nvPr/>
        </p:nvSpPr>
        <p:spPr bwMode="auto">
          <a:xfrm>
            <a:off x="1723430" y="3027164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7" name="Freeform 13316"/>
          <p:cNvSpPr/>
          <p:nvPr/>
        </p:nvSpPr>
        <p:spPr bwMode="auto">
          <a:xfrm>
            <a:off x="1714500" y="2955726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26789" y="116086"/>
                </a:lnTo>
                <a:lnTo>
                  <a:pt x="35719" y="133945"/>
                </a:lnTo>
                <a:lnTo>
                  <a:pt x="35719" y="160735"/>
                </a:lnTo>
                <a:lnTo>
                  <a:pt x="44648" y="178594"/>
                </a:lnTo>
                <a:lnTo>
                  <a:pt x="44648" y="187524"/>
                </a:lnTo>
                <a:lnTo>
                  <a:pt x="53578" y="196453"/>
                </a:lnTo>
                <a:lnTo>
                  <a:pt x="53578" y="205383"/>
                </a:lnTo>
                <a:lnTo>
                  <a:pt x="53578" y="20538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78594"/>
                </a:lnTo>
                <a:lnTo>
                  <a:pt x="53578" y="169664"/>
                </a:lnTo>
                <a:lnTo>
                  <a:pt x="44648" y="16073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25016"/>
                </a:lnTo>
                <a:lnTo>
                  <a:pt x="44648" y="107156"/>
                </a:lnTo>
                <a:lnTo>
                  <a:pt x="44648" y="98227"/>
                </a:lnTo>
                <a:lnTo>
                  <a:pt x="53578" y="80367"/>
                </a:lnTo>
                <a:lnTo>
                  <a:pt x="62508" y="53578"/>
                </a:lnTo>
                <a:lnTo>
                  <a:pt x="80367" y="35719"/>
                </a:lnTo>
                <a:lnTo>
                  <a:pt x="89297" y="17860"/>
                </a:lnTo>
                <a:lnTo>
                  <a:pt x="98227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8" name="Freeform 13317"/>
          <p:cNvSpPr/>
          <p:nvPr/>
        </p:nvSpPr>
        <p:spPr bwMode="auto">
          <a:xfrm>
            <a:off x="562570" y="2232422"/>
            <a:ext cx="98228" cy="1419821"/>
          </a:xfrm>
          <a:custGeom>
            <a:avLst/>
            <a:gdLst/>
            <a:ahLst/>
            <a:cxnLst/>
            <a:rect l="0" t="0" r="0" b="0"/>
            <a:pathLst>
              <a:path w="98228" h="1419821">
                <a:moveTo>
                  <a:pt x="0" y="0"/>
                </a:moveTo>
                <a:lnTo>
                  <a:pt x="0" y="17859"/>
                </a:lnTo>
                <a:lnTo>
                  <a:pt x="0" y="44648"/>
                </a:lnTo>
                <a:lnTo>
                  <a:pt x="0" y="107156"/>
                </a:lnTo>
                <a:lnTo>
                  <a:pt x="0" y="187523"/>
                </a:lnTo>
                <a:lnTo>
                  <a:pt x="0" y="294680"/>
                </a:lnTo>
                <a:lnTo>
                  <a:pt x="0" y="437555"/>
                </a:lnTo>
                <a:lnTo>
                  <a:pt x="0" y="607218"/>
                </a:lnTo>
                <a:lnTo>
                  <a:pt x="8930" y="794742"/>
                </a:lnTo>
                <a:lnTo>
                  <a:pt x="26789" y="964406"/>
                </a:lnTo>
                <a:lnTo>
                  <a:pt x="35719" y="1125140"/>
                </a:lnTo>
                <a:lnTo>
                  <a:pt x="53579" y="1250156"/>
                </a:lnTo>
                <a:lnTo>
                  <a:pt x="80368" y="1357312"/>
                </a:lnTo>
                <a:lnTo>
                  <a:pt x="98227" y="1419820"/>
                </a:lnTo>
                <a:lnTo>
                  <a:pt x="98227" y="1419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9" name="Freeform 13318"/>
          <p:cNvSpPr/>
          <p:nvPr/>
        </p:nvSpPr>
        <p:spPr bwMode="auto">
          <a:xfrm>
            <a:off x="500063" y="2000250"/>
            <a:ext cx="723305" cy="1634133"/>
          </a:xfrm>
          <a:custGeom>
            <a:avLst/>
            <a:gdLst/>
            <a:ahLst/>
            <a:cxnLst/>
            <a:rect l="0" t="0" r="0" b="0"/>
            <a:pathLst>
              <a:path w="723305" h="1634133">
                <a:moveTo>
                  <a:pt x="8929" y="53578"/>
                </a:moveTo>
                <a:lnTo>
                  <a:pt x="8929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17859" y="8929"/>
                </a:lnTo>
                <a:lnTo>
                  <a:pt x="35718" y="8929"/>
                </a:lnTo>
                <a:lnTo>
                  <a:pt x="71437" y="0"/>
                </a:lnTo>
                <a:lnTo>
                  <a:pt x="107156" y="0"/>
                </a:lnTo>
                <a:lnTo>
                  <a:pt x="160734" y="0"/>
                </a:lnTo>
                <a:lnTo>
                  <a:pt x="214312" y="8929"/>
                </a:lnTo>
                <a:lnTo>
                  <a:pt x="267890" y="8929"/>
                </a:lnTo>
                <a:lnTo>
                  <a:pt x="330398" y="17859"/>
                </a:lnTo>
                <a:lnTo>
                  <a:pt x="383976" y="26789"/>
                </a:lnTo>
                <a:lnTo>
                  <a:pt x="428625" y="35719"/>
                </a:lnTo>
                <a:lnTo>
                  <a:pt x="473273" y="44648"/>
                </a:lnTo>
                <a:lnTo>
                  <a:pt x="508992" y="53578"/>
                </a:lnTo>
                <a:lnTo>
                  <a:pt x="526851" y="71437"/>
                </a:lnTo>
                <a:lnTo>
                  <a:pt x="544711" y="107156"/>
                </a:lnTo>
                <a:lnTo>
                  <a:pt x="553640" y="151804"/>
                </a:lnTo>
                <a:lnTo>
                  <a:pt x="553640" y="214312"/>
                </a:lnTo>
                <a:lnTo>
                  <a:pt x="562570" y="294679"/>
                </a:lnTo>
                <a:lnTo>
                  <a:pt x="562570" y="392906"/>
                </a:lnTo>
                <a:lnTo>
                  <a:pt x="571500" y="508992"/>
                </a:lnTo>
                <a:lnTo>
                  <a:pt x="580429" y="625078"/>
                </a:lnTo>
                <a:lnTo>
                  <a:pt x="589359" y="741164"/>
                </a:lnTo>
                <a:lnTo>
                  <a:pt x="598289" y="848320"/>
                </a:lnTo>
                <a:lnTo>
                  <a:pt x="607218" y="946546"/>
                </a:lnTo>
                <a:lnTo>
                  <a:pt x="616148" y="1035843"/>
                </a:lnTo>
                <a:lnTo>
                  <a:pt x="634007" y="1125140"/>
                </a:lnTo>
                <a:lnTo>
                  <a:pt x="651867" y="1196578"/>
                </a:lnTo>
                <a:lnTo>
                  <a:pt x="678656" y="1259086"/>
                </a:lnTo>
                <a:lnTo>
                  <a:pt x="696515" y="1312664"/>
                </a:lnTo>
                <a:lnTo>
                  <a:pt x="714375" y="1366242"/>
                </a:lnTo>
                <a:lnTo>
                  <a:pt x="723304" y="1401961"/>
                </a:lnTo>
                <a:lnTo>
                  <a:pt x="723304" y="1437679"/>
                </a:lnTo>
                <a:lnTo>
                  <a:pt x="705445" y="1473398"/>
                </a:lnTo>
                <a:lnTo>
                  <a:pt x="669726" y="1509117"/>
                </a:lnTo>
                <a:lnTo>
                  <a:pt x="616148" y="1535906"/>
                </a:lnTo>
                <a:lnTo>
                  <a:pt x="526851" y="1562695"/>
                </a:lnTo>
                <a:lnTo>
                  <a:pt x="428625" y="1580554"/>
                </a:lnTo>
                <a:lnTo>
                  <a:pt x="321468" y="1598414"/>
                </a:lnTo>
                <a:lnTo>
                  <a:pt x="223242" y="1607343"/>
                </a:lnTo>
                <a:lnTo>
                  <a:pt x="151804" y="1625203"/>
                </a:lnTo>
                <a:lnTo>
                  <a:pt x="98226" y="1634132"/>
                </a:lnTo>
                <a:lnTo>
                  <a:pt x="80367" y="1634132"/>
                </a:lnTo>
                <a:lnTo>
                  <a:pt x="80367" y="1616273"/>
                </a:lnTo>
                <a:lnTo>
                  <a:pt x="89296" y="1580554"/>
                </a:lnTo>
                <a:lnTo>
                  <a:pt x="89296" y="15805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0" name="Freeform 13319"/>
          <p:cNvSpPr/>
          <p:nvPr/>
        </p:nvSpPr>
        <p:spPr bwMode="auto">
          <a:xfrm>
            <a:off x="750094" y="1384102"/>
            <a:ext cx="98227" cy="508993"/>
          </a:xfrm>
          <a:custGeom>
            <a:avLst/>
            <a:gdLst/>
            <a:ahLst/>
            <a:cxnLst/>
            <a:rect l="0" t="0" r="0" b="0"/>
            <a:pathLst>
              <a:path w="98227" h="508993">
                <a:moveTo>
                  <a:pt x="26789" y="8929"/>
                </a:moveTo>
                <a:lnTo>
                  <a:pt x="17859" y="8929"/>
                </a:lnTo>
                <a:lnTo>
                  <a:pt x="8930" y="0"/>
                </a:lnTo>
                <a:lnTo>
                  <a:pt x="0" y="8929"/>
                </a:lnTo>
                <a:lnTo>
                  <a:pt x="0" y="26788"/>
                </a:lnTo>
                <a:lnTo>
                  <a:pt x="0" y="80367"/>
                </a:lnTo>
                <a:lnTo>
                  <a:pt x="8930" y="151804"/>
                </a:lnTo>
                <a:lnTo>
                  <a:pt x="17859" y="241101"/>
                </a:lnTo>
                <a:lnTo>
                  <a:pt x="35719" y="330398"/>
                </a:lnTo>
                <a:lnTo>
                  <a:pt x="53578" y="410765"/>
                </a:lnTo>
                <a:lnTo>
                  <a:pt x="71437" y="473273"/>
                </a:lnTo>
                <a:lnTo>
                  <a:pt x="89297" y="500062"/>
                </a:lnTo>
                <a:lnTo>
                  <a:pt x="98226" y="508992"/>
                </a:lnTo>
                <a:lnTo>
                  <a:pt x="98226" y="500062"/>
                </a:lnTo>
                <a:lnTo>
                  <a:pt x="98226" y="5000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1" name="Freeform 13320"/>
          <p:cNvSpPr/>
          <p:nvPr/>
        </p:nvSpPr>
        <p:spPr bwMode="auto">
          <a:xfrm>
            <a:off x="553641" y="1669851"/>
            <a:ext cx="517923" cy="125017"/>
          </a:xfrm>
          <a:custGeom>
            <a:avLst/>
            <a:gdLst/>
            <a:ahLst/>
            <a:cxnLst/>
            <a:rect l="0" t="0" r="0" b="0"/>
            <a:pathLst>
              <a:path w="517923" h="125017">
                <a:moveTo>
                  <a:pt x="0" y="116086"/>
                </a:moveTo>
                <a:lnTo>
                  <a:pt x="0" y="116086"/>
                </a:lnTo>
                <a:lnTo>
                  <a:pt x="8929" y="125016"/>
                </a:lnTo>
                <a:lnTo>
                  <a:pt x="26789" y="125016"/>
                </a:lnTo>
                <a:lnTo>
                  <a:pt x="53578" y="116086"/>
                </a:lnTo>
                <a:lnTo>
                  <a:pt x="89297" y="107157"/>
                </a:lnTo>
                <a:lnTo>
                  <a:pt x="133945" y="89297"/>
                </a:lnTo>
                <a:lnTo>
                  <a:pt x="196453" y="71438"/>
                </a:lnTo>
                <a:lnTo>
                  <a:pt x="250031" y="53578"/>
                </a:lnTo>
                <a:lnTo>
                  <a:pt x="303609" y="35719"/>
                </a:lnTo>
                <a:lnTo>
                  <a:pt x="366117" y="26789"/>
                </a:lnTo>
                <a:lnTo>
                  <a:pt x="428625" y="17860"/>
                </a:lnTo>
                <a:lnTo>
                  <a:pt x="473273" y="17860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2" name="Freeform 13321"/>
          <p:cNvSpPr/>
          <p:nvPr/>
        </p:nvSpPr>
        <p:spPr bwMode="auto">
          <a:xfrm>
            <a:off x="446484" y="1330523"/>
            <a:ext cx="410767" cy="116087"/>
          </a:xfrm>
          <a:custGeom>
            <a:avLst/>
            <a:gdLst/>
            <a:ahLst/>
            <a:cxnLst/>
            <a:rect l="0" t="0" r="0" b="0"/>
            <a:pathLst>
              <a:path w="410767" h="116087">
                <a:moveTo>
                  <a:pt x="0" y="116086"/>
                </a:moveTo>
                <a:lnTo>
                  <a:pt x="0" y="107156"/>
                </a:lnTo>
                <a:lnTo>
                  <a:pt x="17860" y="98227"/>
                </a:lnTo>
                <a:lnTo>
                  <a:pt x="53579" y="89297"/>
                </a:lnTo>
                <a:lnTo>
                  <a:pt x="98227" y="71438"/>
                </a:lnTo>
                <a:lnTo>
                  <a:pt x="160735" y="53579"/>
                </a:lnTo>
                <a:lnTo>
                  <a:pt x="232172" y="35719"/>
                </a:lnTo>
                <a:lnTo>
                  <a:pt x="303610" y="26790"/>
                </a:lnTo>
                <a:lnTo>
                  <a:pt x="366118" y="1786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3" name="Freeform 13322"/>
          <p:cNvSpPr/>
          <p:nvPr/>
        </p:nvSpPr>
        <p:spPr bwMode="auto">
          <a:xfrm>
            <a:off x="901899" y="1223367"/>
            <a:ext cx="517922" cy="455415"/>
          </a:xfrm>
          <a:custGeom>
            <a:avLst/>
            <a:gdLst/>
            <a:ahLst/>
            <a:cxnLst/>
            <a:rect l="0" t="0" r="0" b="0"/>
            <a:pathLst>
              <a:path w="517922" h="455415">
                <a:moveTo>
                  <a:pt x="80367" y="232172"/>
                </a:moveTo>
                <a:lnTo>
                  <a:pt x="71437" y="250031"/>
                </a:lnTo>
                <a:lnTo>
                  <a:pt x="53578" y="285750"/>
                </a:lnTo>
                <a:lnTo>
                  <a:pt x="44648" y="330398"/>
                </a:lnTo>
                <a:lnTo>
                  <a:pt x="35718" y="375047"/>
                </a:lnTo>
                <a:lnTo>
                  <a:pt x="26789" y="410766"/>
                </a:lnTo>
                <a:lnTo>
                  <a:pt x="26789" y="428625"/>
                </a:lnTo>
                <a:lnTo>
                  <a:pt x="26789" y="446484"/>
                </a:lnTo>
                <a:lnTo>
                  <a:pt x="26789" y="446484"/>
                </a:lnTo>
                <a:lnTo>
                  <a:pt x="17859" y="437555"/>
                </a:lnTo>
                <a:lnTo>
                  <a:pt x="17859" y="410766"/>
                </a:lnTo>
                <a:lnTo>
                  <a:pt x="8929" y="375047"/>
                </a:lnTo>
                <a:lnTo>
                  <a:pt x="8929" y="321469"/>
                </a:lnTo>
                <a:lnTo>
                  <a:pt x="0" y="267891"/>
                </a:lnTo>
                <a:lnTo>
                  <a:pt x="8929" y="196453"/>
                </a:lnTo>
                <a:lnTo>
                  <a:pt x="26789" y="142875"/>
                </a:lnTo>
                <a:lnTo>
                  <a:pt x="62507" y="80367"/>
                </a:lnTo>
                <a:lnTo>
                  <a:pt x="98226" y="44649"/>
                </a:lnTo>
                <a:lnTo>
                  <a:pt x="142875" y="8930"/>
                </a:lnTo>
                <a:lnTo>
                  <a:pt x="178593" y="0"/>
                </a:lnTo>
                <a:lnTo>
                  <a:pt x="205382" y="0"/>
                </a:lnTo>
                <a:lnTo>
                  <a:pt x="214312" y="26789"/>
                </a:lnTo>
                <a:lnTo>
                  <a:pt x="196453" y="53578"/>
                </a:lnTo>
                <a:lnTo>
                  <a:pt x="169664" y="89297"/>
                </a:lnTo>
                <a:lnTo>
                  <a:pt x="133945" y="133946"/>
                </a:lnTo>
                <a:lnTo>
                  <a:pt x="89296" y="169664"/>
                </a:lnTo>
                <a:lnTo>
                  <a:pt x="71437" y="214312"/>
                </a:lnTo>
                <a:lnTo>
                  <a:pt x="71437" y="250031"/>
                </a:lnTo>
                <a:lnTo>
                  <a:pt x="98226" y="294680"/>
                </a:lnTo>
                <a:lnTo>
                  <a:pt x="151804" y="339328"/>
                </a:lnTo>
                <a:lnTo>
                  <a:pt x="241101" y="392906"/>
                </a:lnTo>
                <a:lnTo>
                  <a:pt x="339328" y="437555"/>
                </a:lnTo>
                <a:lnTo>
                  <a:pt x="437554" y="455414"/>
                </a:lnTo>
                <a:lnTo>
                  <a:pt x="517921" y="446484"/>
                </a:lnTo>
                <a:lnTo>
                  <a:pt x="517921" y="446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4" name="Freeform 13323"/>
          <p:cNvSpPr/>
          <p:nvPr/>
        </p:nvSpPr>
        <p:spPr bwMode="auto">
          <a:xfrm>
            <a:off x="1937742" y="1401961"/>
            <a:ext cx="1562697" cy="857251"/>
          </a:xfrm>
          <a:custGeom>
            <a:avLst/>
            <a:gdLst/>
            <a:ahLst/>
            <a:cxnLst/>
            <a:rect l="0" t="0" r="0" b="0"/>
            <a:pathLst>
              <a:path w="1562697" h="857251">
                <a:moveTo>
                  <a:pt x="1482328" y="258961"/>
                </a:moveTo>
                <a:lnTo>
                  <a:pt x="1482328" y="250031"/>
                </a:lnTo>
                <a:lnTo>
                  <a:pt x="1473399" y="250031"/>
                </a:lnTo>
                <a:lnTo>
                  <a:pt x="1464469" y="241101"/>
                </a:lnTo>
                <a:lnTo>
                  <a:pt x="1446610" y="232172"/>
                </a:lnTo>
                <a:lnTo>
                  <a:pt x="1428750" y="214312"/>
                </a:lnTo>
                <a:lnTo>
                  <a:pt x="1410891" y="205383"/>
                </a:lnTo>
                <a:lnTo>
                  <a:pt x="1384102" y="187523"/>
                </a:lnTo>
                <a:lnTo>
                  <a:pt x="1348383" y="178593"/>
                </a:lnTo>
                <a:lnTo>
                  <a:pt x="1321594" y="151804"/>
                </a:lnTo>
                <a:lnTo>
                  <a:pt x="1285875" y="133945"/>
                </a:lnTo>
                <a:lnTo>
                  <a:pt x="1241227" y="116086"/>
                </a:lnTo>
                <a:lnTo>
                  <a:pt x="1196578" y="98226"/>
                </a:lnTo>
                <a:lnTo>
                  <a:pt x="1143000" y="80367"/>
                </a:lnTo>
                <a:lnTo>
                  <a:pt x="1080492" y="53578"/>
                </a:lnTo>
                <a:lnTo>
                  <a:pt x="1017985" y="35718"/>
                </a:lnTo>
                <a:lnTo>
                  <a:pt x="946547" y="26789"/>
                </a:lnTo>
                <a:lnTo>
                  <a:pt x="875110" y="8929"/>
                </a:lnTo>
                <a:lnTo>
                  <a:pt x="785813" y="8929"/>
                </a:lnTo>
                <a:lnTo>
                  <a:pt x="705446" y="0"/>
                </a:lnTo>
                <a:lnTo>
                  <a:pt x="616149" y="8929"/>
                </a:lnTo>
                <a:lnTo>
                  <a:pt x="526852" y="17859"/>
                </a:lnTo>
                <a:lnTo>
                  <a:pt x="455414" y="35718"/>
                </a:lnTo>
                <a:lnTo>
                  <a:pt x="383977" y="62508"/>
                </a:lnTo>
                <a:lnTo>
                  <a:pt x="312539" y="80367"/>
                </a:lnTo>
                <a:lnTo>
                  <a:pt x="250031" y="107156"/>
                </a:lnTo>
                <a:lnTo>
                  <a:pt x="196453" y="133945"/>
                </a:lnTo>
                <a:lnTo>
                  <a:pt x="142875" y="169664"/>
                </a:lnTo>
                <a:lnTo>
                  <a:pt x="98227" y="205383"/>
                </a:lnTo>
                <a:lnTo>
                  <a:pt x="62508" y="250031"/>
                </a:lnTo>
                <a:lnTo>
                  <a:pt x="35719" y="294679"/>
                </a:lnTo>
                <a:lnTo>
                  <a:pt x="8930" y="348258"/>
                </a:lnTo>
                <a:lnTo>
                  <a:pt x="0" y="401836"/>
                </a:lnTo>
                <a:lnTo>
                  <a:pt x="0" y="455414"/>
                </a:lnTo>
                <a:lnTo>
                  <a:pt x="8930" y="517922"/>
                </a:lnTo>
                <a:lnTo>
                  <a:pt x="35719" y="571500"/>
                </a:lnTo>
                <a:lnTo>
                  <a:pt x="71438" y="616148"/>
                </a:lnTo>
                <a:lnTo>
                  <a:pt x="116086" y="660797"/>
                </a:lnTo>
                <a:lnTo>
                  <a:pt x="160735" y="705445"/>
                </a:lnTo>
                <a:lnTo>
                  <a:pt x="223242" y="732234"/>
                </a:lnTo>
                <a:lnTo>
                  <a:pt x="294680" y="767953"/>
                </a:lnTo>
                <a:lnTo>
                  <a:pt x="366117" y="785812"/>
                </a:lnTo>
                <a:lnTo>
                  <a:pt x="446485" y="812601"/>
                </a:lnTo>
                <a:lnTo>
                  <a:pt x="526852" y="830461"/>
                </a:lnTo>
                <a:lnTo>
                  <a:pt x="607219" y="839390"/>
                </a:lnTo>
                <a:lnTo>
                  <a:pt x="696516" y="857250"/>
                </a:lnTo>
                <a:lnTo>
                  <a:pt x="785813" y="857250"/>
                </a:lnTo>
                <a:lnTo>
                  <a:pt x="875110" y="857250"/>
                </a:lnTo>
                <a:lnTo>
                  <a:pt x="964406" y="857250"/>
                </a:lnTo>
                <a:lnTo>
                  <a:pt x="1053703" y="848320"/>
                </a:lnTo>
                <a:lnTo>
                  <a:pt x="1143000" y="830461"/>
                </a:lnTo>
                <a:lnTo>
                  <a:pt x="1223367" y="812601"/>
                </a:lnTo>
                <a:lnTo>
                  <a:pt x="1294805" y="794742"/>
                </a:lnTo>
                <a:lnTo>
                  <a:pt x="1366242" y="776883"/>
                </a:lnTo>
                <a:lnTo>
                  <a:pt x="1419821" y="750093"/>
                </a:lnTo>
                <a:lnTo>
                  <a:pt x="1464469" y="714375"/>
                </a:lnTo>
                <a:lnTo>
                  <a:pt x="1500188" y="678656"/>
                </a:lnTo>
                <a:lnTo>
                  <a:pt x="1535906" y="634008"/>
                </a:lnTo>
                <a:lnTo>
                  <a:pt x="1553766" y="589359"/>
                </a:lnTo>
                <a:lnTo>
                  <a:pt x="1562696" y="535781"/>
                </a:lnTo>
                <a:lnTo>
                  <a:pt x="1562696" y="482203"/>
                </a:lnTo>
                <a:lnTo>
                  <a:pt x="1562696" y="48220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5" name="Freeform 13324"/>
          <p:cNvSpPr/>
          <p:nvPr/>
        </p:nvSpPr>
        <p:spPr bwMode="auto">
          <a:xfrm>
            <a:off x="2928938" y="1535906"/>
            <a:ext cx="544711" cy="232173"/>
          </a:xfrm>
          <a:custGeom>
            <a:avLst/>
            <a:gdLst/>
            <a:ahLst/>
            <a:cxnLst/>
            <a:rect l="0" t="0" r="0" b="0"/>
            <a:pathLst>
              <a:path w="544711" h="232173">
                <a:moveTo>
                  <a:pt x="544710" y="232172"/>
                </a:moveTo>
                <a:lnTo>
                  <a:pt x="508992" y="178594"/>
                </a:lnTo>
                <a:lnTo>
                  <a:pt x="464343" y="125016"/>
                </a:lnTo>
                <a:lnTo>
                  <a:pt x="401835" y="89297"/>
                </a:lnTo>
                <a:lnTo>
                  <a:pt x="321468" y="53578"/>
                </a:lnTo>
                <a:lnTo>
                  <a:pt x="223242" y="26789"/>
                </a:lnTo>
                <a:lnTo>
                  <a:pt x="116085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6" name="Freeform 13325"/>
          <p:cNvSpPr/>
          <p:nvPr/>
        </p:nvSpPr>
        <p:spPr bwMode="auto">
          <a:xfrm>
            <a:off x="5250656" y="21431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7" name="Freeform 13326"/>
          <p:cNvSpPr/>
          <p:nvPr/>
        </p:nvSpPr>
        <p:spPr bwMode="auto">
          <a:xfrm>
            <a:off x="5232797" y="215205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8" name="Freeform 13327"/>
          <p:cNvSpPr/>
          <p:nvPr/>
        </p:nvSpPr>
        <p:spPr bwMode="auto">
          <a:xfrm>
            <a:off x="4991695" y="1946672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44649" y="80367"/>
                </a:moveTo>
                <a:lnTo>
                  <a:pt x="44649" y="80367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71437"/>
                </a:lnTo>
                <a:lnTo>
                  <a:pt x="26789" y="62507"/>
                </a:lnTo>
                <a:lnTo>
                  <a:pt x="26789" y="62507"/>
                </a:lnTo>
                <a:lnTo>
                  <a:pt x="26789" y="44648"/>
                </a:lnTo>
                <a:lnTo>
                  <a:pt x="26789" y="35718"/>
                </a:lnTo>
                <a:lnTo>
                  <a:pt x="35719" y="35718"/>
                </a:lnTo>
                <a:lnTo>
                  <a:pt x="35719" y="26789"/>
                </a:lnTo>
                <a:lnTo>
                  <a:pt x="44649" y="26789"/>
                </a:lnTo>
                <a:lnTo>
                  <a:pt x="44649" y="35718"/>
                </a:lnTo>
                <a:lnTo>
                  <a:pt x="44649" y="53578"/>
                </a:lnTo>
                <a:lnTo>
                  <a:pt x="44649" y="80367"/>
                </a:lnTo>
                <a:lnTo>
                  <a:pt x="35719" y="116086"/>
                </a:lnTo>
                <a:lnTo>
                  <a:pt x="26789" y="151804"/>
                </a:lnTo>
                <a:lnTo>
                  <a:pt x="17860" y="178593"/>
                </a:lnTo>
                <a:lnTo>
                  <a:pt x="8930" y="20538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05382"/>
                </a:lnTo>
                <a:lnTo>
                  <a:pt x="0" y="187523"/>
                </a:lnTo>
                <a:lnTo>
                  <a:pt x="8930" y="151804"/>
                </a:lnTo>
                <a:lnTo>
                  <a:pt x="17860" y="107156"/>
                </a:lnTo>
                <a:lnTo>
                  <a:pt x="35719" y="71437"/>
                </a:lnTo>
                <a:lnTo>
                  <a:pt x="53578" y="35718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0"/>
                </a:lnTo>
                <a:lnTo>
                  <a:pt x="107157" y="17859"/>
                </a:lnTo>
                <a:lnTo>
                  <a:pt x="107157" y="44648"/>
                </a:lnTo>
                <a:lnTo>
                  <a:pt x="116086" y="80367"/>
                </a:lnTo>
                <a:lnTo>
                  <a:pt x="116086" y="107156"/>
                </a:lnTo>
                <a:lnTo>
                  <a:pt x="107157" y="142875"/>
                </a:lnTo>
                <a:lnTo>
                  <a:pt x="107157" y="169664"/>
                </a:lnTo>
                <a:lnTo>
                  <a:pt x="107157" y="187523"/>
                </a:lnTo>
                <a:lnTo>
                  <a:pt x="107157" y="205382"/>
                </a:lnTo>
                <a:lnTo>
                  <a:pt x="107157" y="214312"/>
                </a:lnTo>
                <a:lnTo>
                  <a:pt x="107157" y="214312"/>
                </a:lnTo>
                <a:lnTo>
                  <a:pt x="107157" y="205382"/>
                </a:lnTo>
                <a:lnTo>
                  <a:pt x="89297" y="187523"/>
                </a:lnTo>
                <a:lnTo>
                  <a:pt x="80368" y="169664"/>
                </a:lnTo>
                <a:lnTo>
                  <a:pt x="80368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9" name="Freeform 13328"/>
          <p:cNvSpPr/>
          <p:nvPr/>
        </p:nvSpPr>
        <p:spPr bwMode="auto">
          <a:xfrm>
            <a:off x="5000625" y="2071687"/>
            <a:ext cx="125017" cy="44650"/>
          </a:xfrm>
          <a:custGeom>
            <a:avLst/>
            <a:gdLst/>
            <a:ahLst/>
            <a:cxnLst/>
            <a:rect l="0" t="0" r="0" b="0"/>
            <a:pathLst>
              <a:path w="125017" h="44650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17859" y="35719"/>
                </a:lnTo>
                <a:lnTo>
                  <a:pt x="35719" y="44649"/>
                </a:lnTo>
                <a:lnTo>
                  <a:pt x="62508" y="35719"/>
                </a:lnTo>
                <a:lnTo>
                  <a:pt x="98227" y="26789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0" name="Freeform 13329"/>
          <p:cNvSpPr/>
          <p:nvPr/>
        </p:nvSpPr>
        <p:spPr bwMode="auto">
          <a:xfrm>
            <a:off x="5152430" y="1955601"/>
            <a:ext cx="98227" cy="160736"/>
          </a:xfrm>
          <a:custGeom>
            <a:avLst/>
            <a:gdLst/>
            <a:ahLst/>
            <a:cxnLst/>
            <a:rect l="0" t="0" r="0" b="0"/>
            <a:pathLst>
              <a:path w="98227" h="16073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33946"/>
                </a:lnTo>
                <a:lnTo>
                  <a:pt x="17859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71437" y="160735"/>
                </a:lnTo>
                <a:lnTo>
                  <a:pt x="89297" y="142875"/>
                </a:lnTo>
                <a:lnTo>
                  <a:pt x="98226" y="125016"/>
                </a:lnTo>
                <a:lnTo>
                  <a:pt x="98226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1" name="Freeform 13330"/>
          <p:cNvSpPr/>
          <p:nvPr/>
        </p:nvSpPr>
        <p:spPr bwMode="auto">
          <a:xfrm>
            <a:off x="5277445" y="1910953"/>
            <a:ext cx="107158" cy="160735"/>
          </a:xfrm>
          <a:custGeom>
            <a:avLst/>
            <a:gdLst/>
            <a:ahLst/>
            <a:cxnLst/>
            <a:rect l="0" t="0" r="0" b="0"/>
            <a:pathLst>
              <a:path w="107158" h="160735">
                <a:moveTo>
                  <a:pt x="17860" y="17859"/>
                </a:moveTo>
                <a:lnTo>
                  <a:pt x="17860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4"/>
                </a:lnTo>
                <a:lnTo>
                  <a:pt x="35719" y="151805"/>
                </a:lnTo>
                <a:lnTo>
                  <a:pt x="53578" y="142875"/>
                </a:lnTo>
                <a:lnTo>
                  <a:pt x="62508" y="125016"/>
                </a:lnTo>
                <a:lnTo>
                  <a:pt x="80368" y="107156"/>
                </a:lnTo>
                <a:lnTo>
                  <a:pt x="89297" y="80367"/>
                </a:lnTo>
                <a:lnTo>
                  <a:pt x="98227" y="53578"/>
                </a:lnTo>
                <a:lnTo>
                  <a:pt x="107157" y="26789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17859"/>
                </a:lnTo>
                <a:lnTo>
                  <a:pt x="98227" y="44648"/>
                </a:lnTo>
                <a:lnTo>
                  <a:pt x="89297" y="71437"/>
                </a:lnTo>
                <a:lnTo>
                  <a:pt x="89297" y="107156"/>
                </a:lnTo>
                <a:lnTo>
                  <a:pt x="89297" y="133945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2" name="Freeform 13331"/>
          <p:cNvSpPr/>
          <p:nvPr/>
        </p:nvSpPr>
        <p:spPr bwMode="auto">
          <a:xfrm>
            <a:off x="5152430" y="2321719"/>
            <a:ext cx="8930" cy="71438"/>
          </a:xfrm>
          <a:custGeom>
            <a:avLst/>
            <a:gdLst/>
            <a:ahLst/>
            <a:cxnLst/>
            <a:rect l="0" t="0" r="0" b="0"/>
            <a:pathLst>
              <a:path w="8930" h="71438">
                <a:moveTo>
                  <a:pt x="8929" y="0"/>
                </a:moveTo>
                <a:lnTo>
                  <a:pt x="8929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62507"/>
                </a:lnTo>
                <a:lnTo>
                  <a:pt x="0" y="5357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3" name="Freeform 13332"/>
          <p:cNvSpPr/>
          <p:nvPr/>
        </p:nvSpPr>
        <p:spPr bwMode="auto">
          <a:xfrm>
            <a:off x="5116711" y="221456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4" name="Freeform 13333"/>
          <p:cNvSpPr/>
          <p:nvPr/>
        </p:nvSpPr>
        <p:spPr bwMode="auto">
          <a:xfrm>
            <a:off x="5223867" y="2268140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893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98227"/>
                </a:lnTo>
                <a:lnTo>
                  <a:pt x="26789" y="71438"/>
                </a:lnTo>
                <a:lnTo>
                  <a:pt x="44649" y="44649"/>
                </a:lnTo>
                <a:lnTo>
                  <a:pt x="53578" y="26789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62508"/>
                </a:lnTo>
                <a:lnTo>
                  <a:pt x="107156" y="80368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07157"/>
                </a:lnTo>
                <a:lnTo>
                  <a:pt x="107156" y="107157"/>
                </a:lnTo>
                <a:lnTo>
                  <a:pt x="107156" y="89297"/>
                </a:lnTo>
                <a:lnTo>
                  <a:pt x="116086" y="62508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5" name="Freeform 13334"/>
          <p:cNvSpPr/>
          <p:nvPr/>
        </p:nvSpPr>
        <p:spPr bwMode="auto">
          <a:xfrm>
            <a:off x="5366742" y="2205633"/>
            <a:ext cx="98228" cy="223243"/>
          </a:xfrm>
          <a:custGeom>
            <a:avLst/>
            <a:gdLst/>
            <a:ahLst/>
            <a:cxnLst/>
            <a:rect l="0" t="0" r="0" b="0"/>
            <a:pathLst>
              <a:path w="98228" h="223243">
                <a:moveTo>
                  <a:pt x="8930" y="62507"/>
                </a:moveTo>
                <a:lnTo>
                  <a:pt x="8930" y="71437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51804"/>
                </a:lnTo>
                <a:lnTo>
                  <a:pt x="26789" y="169664"/>
                </a:lnTo>
                <a:lnTo>
                  <a:pt x="35719" y="187523"/>
                </a:lnTo>
                <a:lnTo>
                  <a:pt x="35719" y="205382"/>
                </a:lnTo>
                <a:lnTo>
                  <a:pt x="35719" y="214312"/>
                </a:lnTo>
                <a:lnTo>
                  <a:pt x="3571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17860" y="205382"/>
                </a:lnTo>
                <a:lnTo>
                  <a:pt x="8930" y="178593"/>
                </a:lnTo>
                <a:lnTo>
                  <a:pt x="0" y="151804"/>
                </a:lnTo>
                <a:lnTo>
                  <a:pt x="0" y="116086"/>
                </a:lnTo>
                <a:lnTo>
                  <a:pt x="0" y="80367"/>
                </a:lnTo>
                <a:lnTo>
                  <a:pt x="8930" y="44648"/>
                </a:lnTo>
                <a:lnTo>
                  <a:pt x="17860" y="26789"/>
                </a:lnTo>
                <a:lnTo>
                  <a:pt x="35719" y="8929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17859"/>
                </a:lnTo>
                <a:lnTo>
                  <a:pt x="98227" y="35718"/>
                </a:lnTo>
                <a:lnTo>
                  <a:pt x="89297" y="53578"/>
                </a:lnTo>
                <a:lnTo>
                  <a:pt x="71438" y="71437"/>
                </a:lnTo>
                <a:lnTo>
                  <a:pt x="62508" y="89296"/>
                </a:lnTo>
                <a:lnTo>
                  <a:pt x="4464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98226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6" name="Freeform 13335"/>
          <p:cNvSpPr/>
          <p:nvPr/>
        </p:nvSpPr>
        <p:spPr bwMode="auto">
          <a:xfrm>
            <a:off x="5482828" y="2000250"/>
            <a:ext cx="160736" cy="321470"/>
          </a:xfrm>
          <a:custGeom>
            <a:avLst/>
            <a:gdLst/>
            <a:ahLst/>
            <a:cxnLst/>
            <a:rect l="0" t="0" r="0" b="0"/>
            <a:pathLst>
              <a:path w="160736" h="321470">
                <a:moveTo>
                  <a:pt x="17860" y="205383"/>
                </a:moveTo>
                <a:lnTo>
                  <a:pt x="17860" y="214312"/>
                </a:lnTo>
                <a:lnTo>
                  <a:pt x="17860" y="232172"/>
                </a:lnTo>
                <a:lnTo>
                  <a:pt x="17860" y="250031"/>
                </a:lnTo>
                <a:lnTo>
                  <a:pt x="17860" y="276820"/>
                </a:lnTo>
                <a:lnTo>
                  <a:pt x="8930" y="294679"/>
                </a:lnTo>
                <a:lnTo>
                  <a:pt x="8930" y="303609"/>
                </a:lnTo>
                <a:lnTo>
                  <a:pt x="0" y="321469"/>
                </a:lnTo>
                <a:lnTo>
                  <a:pt x="0" y="321469"/>
                </a:lnTo>
                <a:lnTo>
                  <a:pt x="8930" y="312539"/>
                </a:lnTo>
                <a:lnTo>
                  <a:pt x="8930" y="294679"/>
                </a:lnTo>
                <a:lnTo>
                  <a:pt x="17860" y="267890"/>
                </a:lnTo>
                <a:lnTo>
                  <a:pt x="26789" y="232172"/>
                </a:lnTo>
                <a:lnTo>
                  <a:pt x="26789" y="205383"/>
                </a:lnTo>
                <a:lnTo>
                  <a:pt x="35719" y="178594"/>
                </a:lnTo>
                <a:lnTo>
                  <a:pt x="44649" y="160734"/>
                </a:lnTo>
                <a:lnTo>
                  <a:pt x="44649" y="160734"/>
                </a:lnTo>
                <a:lnTo>
                  <a:pt x="53578" y="169664"/>
                </a:lnTo>
                <a:lnTo>
                  <a:pt x="62508" y="187523"/>
                </a:lnTo>
                <a:lnTo>
                  <a:pt x="71438" y="214312"/>
                </a:lnTo>
                <a:lnTo>
                  <a:pt x="71438" y="241101"/>
                </a:lnTo>
                <a:lnTo>
                  <a:pt x="80367" y="258961"/>
                </a:lnTo>
                <a:lnTo>
                  <a:pt x="89297" y="276820"/>
                </a:lnTo>
                <a:lnTo>
                  <a:pt x="89297" y="285750"/>
                </a:lnTo>
                <a:lnTo>
                  <a:pt x="98227" y="285750"/>
                </a:lnTo>
                <a:lnTo>
                  <a:pt x="107156" y="285750"/>
                </a:lnTo>
                <a:lnTo>
                  <a:pt x="107156" y="267890"/>
                </a:lnTo>
                <a:lnTo>
                  <a:pt x="107156" y="241101"/>
                </a:lnTo>
                <a:lnTo>
                  <a:pt x="107156" y="214312"/>
                </a:lnTo>
                <a:lnTo>
                  <a:pt x="116086" y="169664"/>
                </a:lnTo>
                <a:lnTo>
                  <a:pt x="116086" y="125015"/>
                </a:lnTo>
                <a:lnTo>
                  <a:pt x="116086" y="80367"/>
                </a:lnTo>
                <a:lnTo>
                  <a:pt x="116086" y="44648"/>
                </a:lnTo>
                <a:lnTo>
                  <a:pt x="116086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26789"/>
                </a:lnTo>
                <a:lnTo>
                  <a:pt x="107156" y="53578"/>
                </a:lnTo>
                <a:lnTo>
                  <a:pt x="107156" y="80367"/>
                </a:lnTo>
                <a:lnTo>
                  <a:pt x="107156" y="116086"/>
                </a:lnTo>
                <a:lnTo>
                  <a:pt x="116086" y="151804"/>
                </a:lnTo>
                <a:lnTo>
                  <a:pt x="116086" y="187523"/>
                </a:lnTo>
                <a:lnTo>
                  <a:pt x="133945" y="214312"/>
                </a:lnTo>
                <a:lnTo>
                  <a:pt x="142875" y="232172"/>
                </a:lnTo>
                <a:lnTo>
                  <a:pt x="151805" y="250031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0735" y="250031"/>
                </a:lnTo>
                <a:lnTo>
                  <a:pt x="160735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7" name="Freeform 13336"/>
          <p:cNvSpPr/>
          <p:nvPr/>
        </p:nvSpPr>
        <p:spPr bwMode="auto">
          <a:xfrm>
            <a:off x="5456039" y="2116336"/>
            <a:ext cx="151806" cy="53579"/>
          </a:xfrm>
          <a:custGeom>
            <a:avLst/>
            <a:gdLst/>
            <a:ahLst/>
            <a:cxnLst/>
            <a:rect l="0" t="0" r="0" b="0"/>
            <a:pathLst>
              <a:path w="151806" h="53579">
                <a:moveTo>
                  <a:pt x="8930" y="3571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17859" y="53578"/>
                </a:lnTo>
                <a:lnTo>
                  <a:pt x="44649" y="53578"/>
                </a:lnTo>
                <a:lnTo>
                  <a:pt x="80367" y="35718"/>
                </a:lnTo>
                <a:lnTo>
                  <a:pt x="116086" y="1785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8" name="Freeform 13337"/>
          <p:cNvSpPr/>
          <p:nvPr/>
        </p:nvSpPr>
        <p:spPr bwMode="auto">
          <a:xfrm>
            <a:off x="5661422" y="1902023"/>
            <a:ext cx="160735" cy="250032"/>
          </a:xfrm>
          <a:custGeom>
            <a:avLst/>
            <a:gdLst/>
            <a:ahLst/>
            <a:cxnLst/>
            <a:rect l="0" t="0" r="0" b="0"/>
            <a:pathLst>
              <a:path w="160735" h="250032">
                <a:moveTo>
                  <a:pt x="53578" y="116086"/>
                </a:moveTo>
                <a:lnTo>
                  <a:pt x="44648" y="125016"/>
                </a:lnTo>
                <a:lnTo>
                  <a:pt x="35719" y="133946"/>
                </a:lnTo>
                <a:lnTo>
                  <a:pt x="26789" y="160735"/>
                </a:lnTo>
                <a:lnTo>
                  <a:pt x="17859" y="187524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9" y="241102"/>
                </a:lnTo>
                <a:lnTo>
                  <a:pt x="35719" y="232172"/>
                </a:lnTo>
                <a:lnTo>
                  <a:pt x="44648" y="205383"/>
                </a:lnTo>
                <a:lnTo>
                  <a:pt x="44648" y="187524"/>
                </a:lnTo>
                <a:lnTo>
                  <a:pt x="44648" y="160735"/>
                </a:lnTo>
                <a:lnTo>
                  <a:pt x="35719" y="125016"/>
                </a:lnTo>
                <a:lnTo>
                  <a:pt x="35719" y="89297"/>
                </a:lnTo>
                <a:lnTo>
                  <a:pt x="35719" y="62508"/>
                </a:lnTo>
                <a:lnTo>
                  <a:pt x="44648" y="35719"/>
                </a:lnTo>
                <a:lnTo>
                  <a:pt x="53578" y="1786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9297" y="44649"/>
                </a:lnTo>
                <a:lnTo>
                  <a:pt x="107156" y="71438"/>
                </a:lnTo>
                <a:lnTo>
                  <a:pt x="116086" y="107156"/>
                </a:lnTo>
                <a:lnTo>
                  <a:pt x="125016" y="133946"/>
                </a:lnTo>
                <a:lnTo>
                  <a:pt x="142875" y="160735"/>
                </a:lnTo>
                <a:lnTo>
                  <a:pt x="151805" y="187524"/>
                </a:lnTo>
                <a:lnTo>
                  <a:pt x="160734" y="205383"/>
                </a:lnTo>
                <a:lnTo>
                  <a:pt x="160734" y="214313"/>
                </a:lnTo>
                <a:lnTo>
                  <a:pt x="160734" y="223242"/>
                </a:lnTo>
                <a:lnTo>
                  <a:pt x="151805" y="214313"/>
                </a:lnTo>
                <a:lnTo>
                  <a:pt x="133945" y="214313"/>
                </a:lnTo>
                <a:lnTo>
                  <a:pt x="133945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9" name="Freeform 13338"/>
          <p:cNvSpPr/>
          <p:nvPr/>
        </p:nvSpPr>
        <p:spPr bwMode="auto">
          <a:xfrm>
            <a:off x="5643563" y="2053828"/>
            <a:ext cx="151805" cy="17860"/>
          </a:xfrm>
          <a:custGeom>
            <a:avLst/>
            <a:gdLst/>
            <a:ahLst/>
            <a:cxnLst/>
            <a:rect l="0" t="0" r="0" b="0"/>
            <a:pathLst>
              <a:path w="151805" h="17860">
                <a:moveTo>
                  <a:pt x="0" y="8930"/>
                </a:moveTo>
                <a:lnTo>
                  <a:pt x="0" y="8930"/>
                </a:lnTo>
                <a:lnTo>
                  <a:pt x="17859" y="8930"/>
                </a:lnTo>
                <a:lnTo>
                  <a:pt x="35718" y="17859"/>
                </a:lnTo>
                <a:lnTo>
                  <a:pt x="62507" y="17859"/>
                </a:lnTo>
                <a:lnTo>
                  <a:pt x="98226" y="17859"/>
                </a:lnTo>
                <a:lnTo>
                  <a:pt x="125015" y="893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0" name="Freeform 13339"/>
          <p:cNvSpPr/>
          <p:nvPr/>
        </p:nvSpPr>
        <p:spPr bwMode="auto">
          <a:xfrm>
            <a:off x="4920258" y="3277195"/>
            <a:ext cx="178595" cy="357188"/>
          </a:xfrm>
          <a:custGeom>
            <a:avLst/>
            <a:gdLst/>
            <a:ahLst/>
            <a:cxnLst/>
            <a:rect l="0" t="0" r="0" b="0"/>
            <a:pathLst>
              <a:path w="178595" h="357188">
                <a:moveTo>
                  <a:pt x="26789" y="62508"/>
                </a:moveTo>
                <a:lnTo>
                  <a:pt x="17859" y="62508"/>
                </a:lnTo>
                <a:lnTo>
                  <a:pt x="17859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25016"/>
                </a:lnTo>
                <a:lnTo>
                  <a:pt x="17859" y="187523"/>
                </a:lnTo>
                <a:lnTo>
                  <a:pt x="8930" y="241101"/>
                </a:lnTo>
                <a:lnTo>
                  <a:pt x="8930" y="294680"/>
                </a:lnTo>
                <a:lnTo>
                  <a:pt x="8930" y="330398"/>
                </a:lnTo>
                <a:lnTo>
                  <a:pt x="8930" y="348258"/>
                </a:lnTo>
                <a:lnTo>
                  <a:pt x="8930" y="357187"/>
                </a:lnTo>
                <a:lnTo>
                  <a:pt x="8930" y="339328"/>
                </a:lnTo>
                <a:lnTo>
                  <a:pt x="8930" y="303609"/>
                </a:lnTo>
                <a:lnTo>
                  <a:pt x="0" y="250031"/>
                </a:lnTo>
                <a:lnTo>
                  <a:pt x="0" y="196453"/>
                </a:lnTo>
                <a:lnTo>
                  <a:pt x="0" y="133945"/>
                </a:lnTo>
                <a:lnTo>
                  <a:pt x="0" y="80367"/>
                </a:lnTo>
                <a:lnTo>
                  <a:pt x="8930" y="35719"/>
                </a:lnTo>
                <a:lnTo>
                  <a:pt x="26789" y="8930"/>
                </a:lnTo>
                <a:lnTo>
                  <a:pt x="44648" y="0"/>
                </a:lnTo>
                <a:lnTo>
                  <a:pt x="71437" y="8930"/>
                </a:lnTo>
                <a:lnTo>
                  <a:pt x="89297" y="26789"/>
                </a:lnTo>
                <a:lnTo>
                  <a:pt x="116086" y="53578"/>
                </a:lnTo>
                <a:lnTo>
                  <a:pt x="133945" y="80367"/>
                </a:lnTo>
                <a:lnTo>
                  <a:pt x="142875" y="116086"/>
                </a:lnTo>
                <a:lnTo>
                  <a:pt x="151805" y="151805"/>
                </a:lnTo>
                <a:lnTo>
                  <a:pt x="151805" y="178594"/>
                </a:lnTo>
                <a:lnTo>
                  <a:pt x="142875" y="214312"/>
                </a:lnTo>
                <a:lnTo>
                  <a:pt x="142875" y="241101"/>
                </a:lnTo>
                <a:lnTo>
                  <a:pt x="133945" y="258961"/>
                </a:lnTo>
                <a:lnTo>
                  <a:pt x="125015" y="267891"/>
                </a:lnTo>
                <a:lnTo>
                  <a:pt x="116086" y="267891"/>
                </a:lnTo>
                <a:lnTo>
                  <a:pt x="98226" y="267891"/>
                </a:lnTo>
                <a:lnTo>
                  <a:pt x="80367" y="258961"/>
                </a:lnTo>
                <a:lnTo>
                  <a:pt x="62508" y="241101"/>
                </a:lnTo>
                <a:lnTo>
                  <a:pt x="35719" y="223242"/>
                </a:lnTo>
                <a:lnTo>
                  <a:pt x="17859" y="205383"/>
                </a:lnTo>
                <a:lnTo>
                  <a:pt x="8930" y="205383"/>
                </a:lnTo>
                <a:lnTo>
                  <a:pt x="8930" y="196453"/>
                </a:lnTo>
                <a:lnTo>
                  <a:pt x="17859" y="196453"/>
                </a:lnTo>
                <a:lnTo>
                  <a:pt x="35719" y="196453"/>
                </a:lnTo>
                <a:lnTo>
                  <a:pt x="71437" y="196453"/>
                </a:lnTo>
                <a:lnTo>
                  <a:pt x="98226" y="187523"/>
                </a:lnTo>
                <a:lnTo>
                  <a:pt x="133945" y="178594"/>
                </a:lnTo>
                <a:lnTo>
                  <a:pt x="160734" y="160734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1" name="Freeform 13340"/>
          <p:cNvSpPr/>
          <p:nvPr/>
        </p:nvSpPr>
        <p:spPr bwMode="auto">
          <a:xfrm>
            <a:off x="5089922" y="3303984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8" y="133945"/>
                </a:lnTo>
                <a:lnTo>
                  <a:pt x="53578" y="151805"/>
                </a:lnTo>
                <a:lnTo>
                  <a:pt x="62508" y="169664"/>
                </a:lnTo>
                <a:lnTo>
                  <a:pt x="71437" y="178594"/>
                </a:lnTo>
                <a:lnTo>
                  <a:pt x="80367" y="178594"/>
                </a:lnTo>
                <a:lnTo>
                  <a:pt x="98226" y="160734"/>
                </a:lnTo>
                <a:lnTo>
                  <a:pt x="116086" y="142875"/>
                </a:lnTo>
                <a:lnTo>
                  <a:pt x="125016" y="125016"/>
                </a:lnTo>
                <a:lnTo>
                  <a:pt x="142875" y="107156"/>
                </a:lnTo>
                <a:lnTo>
                  <a:pt x="160734" y="89297"/>
                </a:lnTo>
                <a:lnTo>
                  <a:pt x="169664" y="80367"/>
                </a:lnTo>
                <a:lnTo>
                  <a:pt x="169664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2" name="Freeform 13341"/>
          <p:cNvSpPr/>
          <p:nvPr/>
        </p:nvSpPr>
        <p:spPr bwMode="auto">
          <a:xfrm>
            <a:off x="5214938" y="3214687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0" y="62508"/>
                </a:moveTo>
                <a:lnTo>
                  <a:pt x="8929" y="71438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116086"/>
                </a:lnTo>
                <a:lnTo>
                  <a:pt x="26789" y="133945"/>
                </a:lnTo>
                <a:lnTo>
                  <a:pt x="35718" y="151805"/>
                </a:lnTo>
                <a:lnTo>
                  <a:pt x="35718" y="169664"/>
                </a:lnTo>
                <a:lnTo>
                  <a:pt x="44648" y="178594"/>
                </a:lnTo>
                <a:lnTo>
                  <a:pt x="53578" y="178594"/>
                </a:lnTo>
                <a:lnTo>
                  <a:pt x="62507" y="178594"/>
                </a:lnTo>
                <a:lnTo>
                  <a:pt x="71437" y="169664"/>
                </a:lnTo>
                <a:lnTo>
                  <a:pt x="71437" y="151805"/>
                </a:lnTo>
                <a:lnTo>
                  <a:pt x="71437" y="125016"/>
                </a:lnTo>
                <a:lnTo>
                  <a:pt x="71437" y="89297"/>
                </a:lnTo>
                <a:lnTo>
                  <a:pt x="71437" y="53578"/>
                </a:lnTo>
                <a:lnTo>
                  <a:pt x="71437" y="26789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6" y="26789"/>
                </a:lnTo>
                <a:lnTo>
                  <a:pt x="89296" y="62508"/>
                </a:lnTo>
                <a:lnTo>
                  <a:pt x="98226" y="98227"/>
                </a:lnTo>
                <a:lnTo>
                  <a:pt x="98226" y="133945"/>
                </a:lnTo>
                <a:lnTo>
                  <a:pt x="107156" y="169664"/>
                </a:lnTo>
                <a:lnTo>
                  <a:pt x="116085" y="187524"/>
                </a:lnTo>
                <a:lnTo>
                  <a:pt x="125015" y="205383"/>
                </a:lnTo>
                <a:lnTo>
                  <a:pt x="133945" y="196453"/>
                </a:lnTo>
                <a:lnTo>
                  <a:pt x="151804" y="187524"/>
                </a:lnTo>
                <a:lnTo>
                  <a:pt x="160734" y="160734"/>
                </a:lnTo>
                <a:lnTo>
                  <a:pt x="160734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3" name="Freeform 13342"/>
          <p:cNvSpPr/>
          <p:nvPr/>
        </p:nvSpPr>
        <p:spPr bwMode="auto">
          <a:xfrm>
            <a:off x="5241727" y="3509367"/>
            <a:ext cx="44649" cy="133946"/>
          </a:xfrm>
          <a:custGeom>
            <a:avLst/>
            <a:gdLst/>
            <a:ahLst/>
            <a:cxnLst/>
            <a:rect l="0" t="0" r="0" b="0"/>
            <a:pathLst>
              <a:path w="44649" h="13394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35718" y="107156"/>
                </a:lnTo>
                <a:lnTo>
                  <a:pt x="35718" y="125015"/>
                </a:lnTo>
                <a:lnTo>
                  <a:pt x="44648" y="133945"/>
                </a:lnTo>
                <a:lnTo>
                  <a:pt x="44648" y="125015"/>
                </a:lnTo>
                <a:lnTo>
                  <a:pt x="44648" y="116086"/>
                </a:lnTo>
                <a:lnTo>
                  <a:pt x="35718" y="89297"/>
                </a:lnTo>
                <a:lnTo>
                  <a:pt x="35718" y="62508"/>
                </a:lnTo>
                <a:lnTo>
                  <a:pt x="3571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4" name="Freeform 13343"/>
          <p:cNvSpPr/>
          <p:nvPr/>
        </p:nvSpPr>
        <p:spPr bwMode="auto">
          <a:xfrm>
            <a:off x="5250656" y="3446859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5" name="Freeform 13344"/>
          <p:cNvSpPr/>
          <p:nvPr/>
        </p:nvSpPr>
        <p:spPr bwMode="auto">
          <a:xfrm>
            <a:off x="5339953" y="3393281"/>
            <a:ext cx="223243" cy="321470"/>
          </a:xfrm>
          <a:custGeom>
            <a:avLst/>
            <a:gdLst/>
            <a:ahLst/>
            <a:cxnLst/>
            <a:rect l="0" t="0" r="0" b="0"/>
            <a:pathLst>
              <a:path w="223243" h="321470">
                <a:moveTo>
                  <a:pt x="17860" y="107156"/>
                </a:moveTo>
                <a:lnTo>
                  <a:pt x="17860" y="107156"/>
                </a:lnTo>
                <a:lnTo>
                  <a:pt x="1786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35719" y="169664"/>
                </a:lnTo>
                <a:lnTo>
                  <a:pt x="44649" y="142875"/>
                </a:lnTo>
                <a:lnTo>
                  <a:pt x="44649" y="116086"/>
                </a:lnTo>
                <a:lnTo>
                  <a:pt x="53578" y="80367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7" y="62508"/>
                </a:lnTo>
                <a:lnTo>
                  <a:pt x="89297" y="80367"/>
                </a:lnTo>
                <a:lnTo>
                  <a:pt x="98227" y="98226"/>
                </a:lnTo>
                <a:lnTo>
                  <a:pt x="98227" y="125015"/>
                </a:lnTo>
                <a:lnTo>
                  <a:pt x="107156" y="151805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107156" y="196453"/>
                </a:lnTo>
                <a:lnTo>
                  <a:pt x="116086" y="187523"/>
                </a:lnTo>
                <a:lnTo>
                  <a:pt x="116086" y="169664"/>
                </a:lnTo>
                <a:lnTo>
                  <a:pt x="116086" y="151805"/>
                </a:lnTo>
                <a:lnTo>
                  <a:pt x="116086" y="11608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25016" y="3571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51805" y="80367"/>
                </a:lnTo>
                <a:lnTo>
                  <a:pt x="160735" y="116086"/>
                </a:lnTo>
                <a:lnTo>
                  <a:pt x="169664" y="160734"/>
                </a:lnTo>
                <a:lnTo>
                  <a:pt x="169664" y="205383"/>
                </a:lnTo>
                <a:lnTo>
                  <a:pt x="178594" y="250031"/>
                </a:lnTo>
                <a:lnTo>
                  <a:pt x="178594" y="285750"/>
                </a:lnTo>
                <a:lnTo>
                  <a:pt x="169664" y="312539"/>
                </a:lnTo>
                <a:lnTo>
                  <a:pt x="169664" y="321469"/>
                </a:lnTo>
                <a:lnTo>
                  <a:pt x="169664" y="321469"/>
                </a:lnTo>
                <a:lnTo>
                  <a:pt x="169664" y="312539"/>
                </a:lnTo>
                <a:lnTo>
                  <a:pt x="160735" y="276820"/>
                </a:lnTo>
                <a:lnTo>
                  <a:pt x="160735" y="232172"/>
                </a:lnTo>
                <a:lnTo>
                  <a:pt x="151805" y="169664"/>
                </a:lnTo>
                <a:lnTo>
                  <a:pt x="151805" y="107156"/>
                </a:lnTo>
                <a:lnTo>
                  <a:pt x="151805" y="62508"/>
                </a:lnTo>
                <a:lnTo>
                  <a:pt x="160735" y="17859"/>
                </a:lnTo>
                <a:lnTo>
                  <a:pt x="169664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14313" y="26789"/>
                </a:lnTo>
                <a:lnTo>
                  <a:pt x="223242" y="44648"/>
                </a:lnTo>
                <a:lnTo>
                  <a:pt x="223242" y="71437"/>
                </a:lnTo>
                <a:lnTo>
                  <a:pt x="214313" y="89297"/>
                </a:lnTo>
                <a:lnTo>
                  <a:pt x="205383" y="116086"/>
                </a:lnTo>
                <a:lnTo>
                  <a:pt x="187524" y="133945"/>
                </a:lnTo>
                <a:lnTo>
                  <a:pt x="169664" y="151805"/>
                </a:lnTo>
                <a:lnTo>
                  <a:pt x="151805" y="151805"/>
                </a:lnTo>
                <a:lnTo>
                  <a:pt x="142875" y="151805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6" name="Freeform 13345"/>
          <p:cNvSpPr/>
          <p:nvPr/>
        </p:nvSpPr>
        <p:spPr bwMode="auto">
          <a:xfrm>
            <a:off x="5563195" y="3295054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8930" y="125016"/>
                </a:moveTo>
                <a:lnTo>
                  <a:pt x="8930" y="133946"/>
                </a:lnTo>
                <a:lnTo>
                  <a:pt x="8930" y="133946"/>
                </a:lnTo>
                <a:lnTo>
                  <a:pt x="893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60" y="196453"/>
                </a:lnTo>
                <a:lnTo>
                  <a:pt x="35719" y="196453"/>
                </a:lnTo>
                <a:lnTo>
                  <a:pt x="44649" y="196453"/>
                </a:lnTo>
                <a:lnTo>
                  <a:pt x="53578" y="205383"/>
                </a:lnTo>
                <a:lnTo>
                  <a:pt x="71438" y="205383"/>
                </a:lnTo>
                <a:lnTo>
                  <a:pt x="80368" y="214313"/>
                </a:lnTo>
                <a:lnTo>
                  <a:pt x="80368" y="214313"/>
                </a:lnTo>
                <a:lnTo>
                  <a:pt x="80368" y="205383"/>
                </a:lnTo>
                <a:lnTo>
                  <a:pt x="80368" y="196453"/>
                </a:lnTo>
                <a:lnTo>
                  <a:pt x="80368" y="187524"/>
                </a:lnTo>
                <a:lnTo>
                  <a:pt x="80368" y="160735"/>
                </a:lnTo>
                <a:lnTo>
                  <a:pt x="71438" y="133946"/>
                </a:lnTo>
                <a:lnTo>
                  <a:pt x="62508" y="107157"/>
                </a:lnTo>
                <a:lnTo>
                  <a:pt x="53578" y="71438"/>
                </a:lnTo>
                <a:lnTo>
                  <a:pt x="44649" y="35719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35719"/>
                </a:lnTo>
                <a:lnTo>
                  <a:pt x="62508" y="62508"/>
                </a:lnTo>
                <a:lnTo>
                  <a:pt x="71438" y="98227"/>
                </a:lnTo>
                <a:lnTo>
                  <a:pt x="80368" y="133946"/>
                </a:lnTo>
                <a:lnTo>
                  <a:pt x="89297" y="160735"/>
                </a:lnTo>
                <a:lnTo>
                  <a:pt x="98227" y="187524"/>
                </a:lnTo>
                <a:lnTo>
                  <a:pt x="107157" y="205383"/>
                </a:lnTo>
                <a:lnTo>
                  <a:pt x="116086" y="214313"/>
                </a:lnTo>
                <a:lnTo>
                  <a:pt x="116086" y="214313"/>
                </a:lnTo>
                <a:lnTo>
                  <a:pt x="107157" y="214313"/>
                </a:lnTo>
                <a:lnTo>
                  <a:pt x="98227" y="196453"/>
                </a:lnTo>
                <a:lnTo>
                  <a:pt x="80368" y="178594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7" name="Freeform 13346"/>
          <p:cNvSpPr/>
          <p:nvPr/>
        </p:nvSpPr>
        <p:spPr bwMode="auto">
          <a:xfrm>
            <a:off x="5509617" y="3348632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17860"/>
                </a:moveTo>
                <a:lnTo>
                  <a:pt x="0" y="17860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116086" y="17860"/>
                </a:lnTo>
                <a:lnTo>
                  <a:pt x="151805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8" name="Freeform 13347"/>
          <p:cNvSpPr/>
          <p:nvPr/>
        </p:nvSpPr>
        <p:spPr bwMode="auto">
          <a:xfrm>
            <a:off x="5723930" y="3268265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29" y="142875"/>
                </a:lnTo>
                <a:lnTo>
                  <a:pt x="8929" y="160735"/>
                </a:lnTo>
                <a:lnTo>
                  <a:pt x="17859" y="160735"/>
                </a:lnTo>
                <a:lnTo>
                  <a:pt x="26789" y="169664"/>
                </a:lnTo>
                <a:lnTo>
                  <a:pt x="26789" y="160735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9" name="Freeform 13348"/>
          <p:cNvSpPr/>
          <p:nvPr/>
        </p:nvSpPr>
        <p:spPr bwMode="auto">
          <a:xfrm>
            <a:off x="5625703" y="3223617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0" y="35719"/>
                </a:moveTo>
                <a:lnTo>
                  <a:pt x="8930" y="35719"/>
                </a:lnTo>
                <a:lnTo>
                  <a:pt x="17860" y="35719"/>
                </a:lnTo>
                <a:lnTo>
                  <a:pt x="35719" y="35719"/>
                </a:lnTo>
                <a:lnTo>
                  <a:pt x="53578" y="26789"/>
                </a:lnTo>
                <a:lnTo>
                  <a:pt x="80367" y="17859"/>
                </a:lnTo>
                <a:lnTo>
                  <a:pt x="116086" y="8929"/>
                </a:lnTo>
                <a:lnTo>
                  <a:pt x="142875" y="8929"/>
                </a:lnTo>
                <a:lnTo>
                  <a:pt x="169664" y="0"/>
                </a:lnTo>
                <a:lnTo>
                  <a:pt x="178594" y="8929"/>
                </a:lnTo>
                <a:lnTo>
                  <a:pt x="187524" y="17859"/>
                </a:lnTo>
                <a:lnTo>
                  <a:pt x="196453" y="35719"/>
                </a:lnTo>
                <a:lnTo>
                  <a:pt x="187524" y="53578"/>
                </a:lnTo>
                <a:lnTo>
                  <a:pt x="178594" y="71437"/>
                </a:lnTo>
                <a:lnTo>
                  <a:pt x="169664" y="98226"/>
                </a:lnTo>
                <a:lnTo>
                  <a:pt x="160735" y="107156"/>
                </a:lnTo>
                <a:lnTo>
                  <a:pt x="160735" y="125015"/>
                </a:lnTo>
                <a:lnTo>
                  <a:pt x="160735" y="125015"/>
                </a:lnTo>
                <a:lnTo>
                  <a:pt x="169664" y="125015"/>
                </a:lnTo>
                <a:lnTo>
                  <a:pt x="178594" y="125015"/>
                </a:lnTo>
                <a:lnTo>
                  <a:pt x="187524" y="125015"/>
                </a:lnTo>
                <a:lnTo>
                  <a:pt x="187524" y="125015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196453" y="160734"/>
                </a:lnTo>
                <a:lnTo>
                  <a:pt x="178594" y="178594"/>
                </a:lnTo>
                <a:lnTo>
                  <a:pt x="169664" y="196453"/>
                </a:lnTo>
                <a:lnTo>
                  <a:pt x="142875" y="205383"/>
                </a:lnTo>
                <a:lnTo>
                  <a:pt x="133945" y="20538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0" name="Freeform 13349"/>
          <p:cNvSpPr/>
          <p:nvPr/>
        </p:nvSpPr>
        <p:spPr bwMode="auto">
          <a:xfrm>
            <a:off x="3187898" y="3268265"/>
            <a:ext cx="35720" cy="437556"/>
          </a:xfrm>
          <a:custGeom>
            <a:avLst/>
            <a:gdLst/>
            <a:ahLst/>
            <a:cxnLst/>
            <a:rect l="0" t="0" r="0" b="0"/>
            <a:pathLst>
              <a:path w="35720" h="437556">
                <a:moveTo>
                  <a:pt x="26790" y="0"/>
                </a:moveTo>
                <a:lnTo>
                  <a:pt x="26790" y="0"/>
                </a:lnTo>
                <a:lnTo>
                  <a:pt x="2679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8930" y="107156"/>
                </a:lnTo>
                <a:lnTo>
                  <a:pt x="8930" y="160735"/>
                </a:lnTo>
                <a:lnTo>
                  <a:pt x="0" y="232172"/>
                </a:lnTo>
                <a:lnTo>
                  <a:pt x="8930" y="303610"/>
                </a:lnTo>
                <a:lnTo>
                  <a:pt x="8930" y="366117"/>
                </a:lnTo>
                <a:lnTo>
                  <a:pt x="17860" y="419696"/>
                </a:lnTo>
                <a:lnTo>
                  <a:pt x="26790" y="437555"/>
                </a:lnTo>
                <a:lnTo>
                  <a:pt x="35719" y="437555"/>
                </a:lnTo>
                <a:lnTo>
                  <a:pt x="35719" y="419696"/>
                </a:lnTo>
                <a:lnTo>
                  <a:pt x="35719" y="4196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1" name="Freeform 13350"/>
          <p:cNvSpPr/>
          <p:nvPr/>
        </p:nvSpPr>
        <p:spPr bwMode="auto">
          <a:xfrm>
            <a:off x="3098602" y="3178968"/>
            <a:ext cx="732235" cy="642939"/>
          </a:xfrm>
          <a:custGeom>
            <a:avLst/>
            <a:gdLst/>
            <a:ahLst/>
            <a:cxnLst/>
            <a:rect l="0" t="0" r="0" b="0"/>
            <a:pathLst>
              <a:path w="732235" h="642939">
                <a:moveTo>
                  <a:pt x="8929" y="80368"/>
                </a:moveTo>
                <a:lnTo>
                  <a:pt x="8929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8929" y="44649"/>
                </a:lnTo>
                <a:lnTo>
                  <a:pt x="35718" y="35719"/>
                </a:lnTo>
                <a:lnTo>
                  <a:pt x="62507" y="26789"/>
                </a:lnTo>
                <a:lnTo>
                  <a:pt x="107156" y="26789"/>
                </a:lnTo>
                <a:lnTo>
                  <a:pt x="160734" y="17860"/>
                </a:lnTo>
                <a:lnTo>
                  <a:pt x="214312" y="17860"/>
                </a:lnTo>
                <a:lnTo>
                  <a:pt x="276820" y="17860"/>
                </a:lnTo>
                <a:lnTo>
                  <a:pt x="330398" y="17860"/>
                </a:lnTo>
                <a:lnTo>
                  <a:pt x="383976" y="17860"/>
                </a:lnTo>
                <a:lnTo>
                  <a:pt x="437554" y="17860"/>
                </a:lnTo>
                <a:lnTo>
                  <a:pt x="482203" y="17860"/>
                </a:lnTo>
                <a:lnTo>
                  <a:pt x="526851" y="8930"/>
                </a:lnTo>
                <a:lnTo>
                  <a:pt x="562570" y="8930"/>
                </a:lnTo>
                <a:lnTo>
                  <a:pt x="589359" y="0"/>
                </a:lnTo>
                <a:lnTo>
                  <a:pt x="607218" y="0"/>
                </a:lnTo>
                <a:lnTo>
                  <a:pt x="625078" y="0"/>
                </a:lnTo>
                <a:lnTo>
                  <a:pt x="625078" y="8930"/>
                </a:lnTo>
                <a:lnTo>
                  <a:pt x="625078" y="26789"/>
                </a:lnTo>
                <a:lnTo>
                  <a:pt x="625078" y="44649"/>
                </a:lnTo>
                <a:lnTo>
                  <a:pt x="616148" y="71438"/>
                </a:lnTo>
                <a:lnTo>
                  <a:pt x="607218" y="107157"/>
                </a:lnTo>
                <a:lnTo>
                  <a:pt x="598289" y="142875"/>
                </a:lnTo>
                <a:lnTo>
                  <a:pt x="589359" y="178594"/>
                </a:lnTo>
                <a:lnTo>
                  <a:pt x="598289" y="223243"/>
                </a:lnTo>
                <a:lnTo>
                  <a:pt x="607218" y="276821"/>
                </a:lnTo>
                <a:lnTo>
                  <a:pt x="625078" y="330399"/>
                </a:lnTo>
                <a:lnTo>
                  <a:pt x="642937" y="383977"/>
                </a:lnTo>
                <a:lnTo>
                  <a:pt x="669726" y="437555"/>
                </a:lnTo>
                <a:lnTo>
                  <a:pt x="696515" y="491133"/>
                </a:lnTo>
                <a:lnTo>
                  <a:pt x="714375" y="535782"/>
                </a:lnTo>
                <a:lnTo>
                  <a:pt x="723304" y="580430"/>
                </a:lnTo>
                <a:lnTo>
                  <a:pt x="732234" y="607219"/>
                </a:lnTo>
                <a:lnTo>
                  <a:pt x="732234" y="634008"/>
                </a:lnTo>
                <a:lnTo>
                  <a:pt x="714375" y="642938"/>
                </a:lnTo>
                <a:lnTo>
                  <a:pt x="696515" y="642938"/>
                </a:lnTo>
                <a:lnTo>
                  <a:pt x="651867" y="634008"/>
                </a:lnTo>
                <a:lnTo>
                  <a:pt x="598289" y="625078"/>
                </a:lnTo>
                <a:lnTo>
                  <a:pt x="526851" y="607219"/>
                </a:lnTo>
                <a:lnTo>
                  <a:pt x="446484" y="598289"/>
                </a:lnTo>
                <a:lnTo>
                  <a:pt x="357187" y="589360"/>
                </a:lnTo>
                <a:lnTo>
                  <a:pt x="285750" y="580430"/>
                </a:lnTo>
                <a:lnTo>
                  <a:pt x="223242" y="589360"/>
                </a:lnTo>
                <a:lnTo>
                  <a:pt x="169664" y="598289"/>
                </a:lnTo>
                <a:lnTo>
                  <a:pt x="133945" y="598289"/>
                </a:lnTo>
                <a:lnTo>
                  <a:pt x="125015" y="607219"/>
                </a:lnTo>
                <a:lnTo>
                  <a:pt x="116086" y="598289"/>
                </a:lnTo>
                <a:lnTo>
                  <a:pt x="116086" y="571500"/>
                </a:lnTo>
                <a:lnTo>
                  <a:pt x="116086" y="57150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2" name="Freeform 13351"/>
          <p:cNvSpPr/>
          <p:nvPr/>
        </p:nvSpPr>
        <p:spPr bwMode="auto">
          <a:xfrm>
            <a:off x="3312914" y="3330773"/>
            <a:ext cx="196454" cy="375048"/>
          </a:xfrm>
          <a:custGeom>
            <a:avLst/>
            <a:gdLst/>
            <a:ahLst/>
            <a:cxnLst/>
            <a:rect l="0" t="0" r="0" b="0"/>
            <a:pathLst>
              <a:path w="196454" h="375048">
                <a:moveTo>
                  <a:pt x="133945" y="160734"/>
                </a:moveTo>
                <a:lnTo>
                  <a:pt x="133945" y="151805"/>
                </a:lnTo>
                <a:lnTo>
                  <a:pt x="133945" y="142875"/>
                </a:lnTo>
                <a:lnTo>
                  <a:pt x="133945" y="133945"/>
                </a:lnTo>
                <a:lnTo>
                  <a:pt x="125016" y="125016"/>
                </a:lnTo>
                <a:lnTo>
                  <a:pt x="116086" y="125016"/>
                </a:lnTo>
                <a:lnTo>
                  <a:pt x="107156" y="125016"/>
                </a:lnTo>
                <a:lnTo>
                  <a:pt x="89297" y="151805"/>
                </a:lnTo>
                <a:lnTo>
                  <a:pt x="62508" y="178594"/>
                </a:lnTo>
                <a:lnTo>
                  <a:pt x="35719" y="214313"/>
                </a:lnTo>
                <a:lnTo>
                  <a:pt x="17859" y="258961"/>
                </a:lnTo>
                <a:lnTo>
                  <a:pt x="0" y="303609"/>
                </a:lnTo>
                <a:lnTo>
                  <a:pt x="0" y="330398"/>
                </a:lnTo>
                <a:lnTo>
                  <a:pt x="8930" y="339328"/>
                </a:lnTo>
                <a:lnTo>
                  <a:pt x="17859" y="339328"/>
                </a:lnTo>
                <a:lnTo>
                  <a:pt x="35719" y="321469"/>
                </a:lnTo>
                <a:lnTo>
                  <a:pt x="62508" y="294680"/>
                </a:lnTo>
                <a:lnTo>
                  <a:pt x="80367" y="258961"/>
                </a:lnTo>
                <a:lnTo>
                  <a:pt x="89297" y="223242"/>
                </a:lnTo>
                <a:lnTo>
                  <a:pt x="107156" y="178594"/>
                </a:lnTo>
                <a:lnTo>
                  <a:pt x="116086" y="133945"/>
                </a:lnTo>
                <a:lnTo>
                  <a:pt x="125016" y="89297"/>
                </a:lnTo>
                <a:lnTo>
                  <a:pt x="125016" y="53578"/>
                </a:lnTo>
                <a:lnTo>
                  <a:pt x="125016" y="2678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26789"/>
                </a:lnTo>
                <a:lnTo>
                  <a:pt x="125016" y="71438"/>
                </a:lnTo>
                <a:lnTo>
                  <a:pt x="116086" y="125016"/>
                </a:lnTo>
                <a:lnTo>
                  <a:pt x="107156" y="187523"/>
                </a:lnTo>
                <a:lnTo>
                  <a:pt x="107156" y="250031"/>
                </a:lnTo>
                <a:lnTo>
                  <a:pt x="116086" y="303609"/>
                </a:lnTo>
                <a:lnTo>
                  <a:pt x="133945" y="339328"/>
                </a:lnTo>
                <a:lnTo>
                  <a:pt x="151805" y="366117"/>
                </a:lnTo>
                <a:lnTo>
                  <a:pt x="169664" y="375047"/>
                </a:lnTo>
                <a:lnTo>
                  <a:pt x="187524" y="375047"/>
                </a:lnTo>
                <a:lnTo>
                  <a:pt x="196453" y="348258"/>
                </a:lnTo>
                <a:lnTo>
                  <a:pt x="196453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3" name="Freeform 13352"/>
          <p:cNvSpPr/>
          <p:nvPr/>
        </p:nvSpPr>
        <p:spPr bwMode="auto">
          <a:xfrm>
            <a:off x="3446859" y="3500437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0" y="80367"/>
                </a:move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62508"/>
                </a:lnTo>
                <a:lnTo>
                  <a:pt x="53579" y="62508"/>
                </a:lnTo>
                <a:lnTo>
                  <a:pt x="80368" y="53578"/>
                </a:lnTo>
                <a:lnTo>
                  <a:pt x="98227" y="44649"/>
                </a:lnTo>
                <a:lnTo>
                  <a:pt x="116086" y="35719"/>
                </a:lnTo>
                <a:lnTo>
                  <a:pt x="116086" y="17859"/>
                </a:lnTo>
                <a:lnTo>
                  <a:pt x="116086" y="893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17859"/>
                </a:lnTo>
                <a:lnTo>
                  <a:pt x="53579" y="35719"/>
                </a:lnTo>
                <a:lnTo>
                  <a:pt x="35719" y="62508"/>
                </a:lnTo>
                <a:lnTo>
                  <a:pt x="26789" y="98227"/>
                </a:lnTo>
                <a:lnTo>
                  <a:pt x="17860" y="125016"/>
                </a:lnTo>
                <a:lnTo>
                  <a:pt x="26789" y="142875"/>
                </a:lnTo>
                <a:lnTo>
                  <a:pt x="44649" y="151805"/>
                </a:lnTo>
                <a:lnTo>
                  <a:pt x="62508" y="15180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4" name="Freeform 13353"/>
          <p:cNvSpPr/>
          <p:nvPr/>
        </p:nvSpPr>
        <p:spPr bwMode="auto">
          <a:xfrm>
            <a:off x="3643313" y="3509367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35718" y="0"/>
                </a:moveTo>
                <a:lnTo>
                  <a:pt x="35718" y="8929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51804"/>
                </a:lnTo>
                <a:lnTo>
                  <a:pt x="35718" y="160734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5" name="Freeform 13354"/>
          <p:cNvSpPr/>
          <p:nvPr/>
        </p:nvSpPr>
        <p:spPr bwMode="auto">
          <a:xfrm>
            <a:off x="3375422" y="2509242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44648" y="17860"/>
                </a:moveTo>
                <a:lnTo>
                  <a:pt x="35719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6" name="Freeform 13355"/>
          <p:cNvSpPr/>
          <p:nvPr/>
        </p:nvSpPr>
        <p:spPr bwMode="auto">
          <a:xfrm>
            <a:off x="3321844" y="2437804"/>
            <a:ext cx="741165" cy="634009"/>
          </a:xfrm>
          <a:custGeom>
            <a:avLst/>
            <a:gdLst/>
            <a:ahLst/>
            <a:cxnLst/>
            <a:rect l="0" t="0" r="0" b="0"/>
            <a:pathLst>
              <a:path w="741165" h="634009">
                <a:moveTo>
                  <a:pt x="53578" y="53579"/>
                </a:moveTo>
                <a:lnTo>
                  <a:pt x="53578" y="62509"/>
                </a:lnTo>
                <a:lnTo>
                  <a:pt x="53578" y="89298"/>
                </a:lnTo>
                <a:lnTo>
                  <a:pt x="44648" y="125016"/>
                </a:lnTo>
                <a:lnTo>
                  <a:pt x="35719" y="178594"/>
                </a:lnTo>
                <a:lnTo>
                  <a:pt x="35719" y="250032"/>
                </a:lnTo>
                <a:lnTo>
                  <a:pt x="26789" y="321469"/>
                </a:lnTo>
                <a:lnTo>
                  <a:pt x="35719" y="383977"/>
                </a:lnTo>
                <a:lnTo>
                  <a:pt x="44648" y="437555"/>
                </a:lnTo>
                <a:lnTo>
                  <a:pt x="53578" y="482203"/>
                </a:lnTo>
                <a:lnTo>
                  <a:pt x="62508" y="508992"/>
                </a:lnTo>
                <a:lnTo>
                  <a:pt x="71437" y="526852"/>
                </a:lnTo>
                <a:lnTo>
                  <a:pt x="89297" y="526852"/>
                </a:lnTo>
                <a:lnTo>
                  <a:pt x="89297" y="508992"/>
                </a:lnTo>
                <a:lnTo>
                  <a:pt x="98226" y="473274"/>
                </a:lnTo>
                <a:lnTo>
                  <a:pt x="89297" y="428625"/>
                </a:lnTo>
                <a:lnTo>
                  <a:pt x="80367" y="357188"/>
                </a:lnTo>
                <a:lnTo>
                  <a:pt x="62508" y="285751"/>
                </a:lnTo>
                <a:lnTo>
                  <a:pt x="44648" y="214313"/>
                </a:lnTo>
                <a:lnTo>
                  <a:pt x="26789" y="142876"/>
                </a:lnTo>
                <a:lnTo>
                  <a:pt x="8929" y="89298"/>
                </a:lnTo>
                <a:lnTo>
                  <a:pt x="0" y="53579"/>
                </a:lnTo>
                <a:lnTo>
                  <a:pt x="0" y="35719"/>
                </a:lnTo>
                <a:lnTo>
                  <a:pt x="0" y="26790"/>
                </a:lnTo>
                <a:lnTo>
                  <a:pt x="8929" y="26790"/>
                </a:lnTo>
                <a:lnTo>
                  <a:pt x="35719" y="26790"/>
                </a:lnTo>
                <a:lnTo>
                  <a:pt x="71437" y="26790"/>
                </a:lnTo>
                <a:lnTo>
                  <a:pt x="116086" y="26790"/>
                </a:lnTo>
                <a:lnTo>
                  <a:pt x="169664" y="26790"/>
                </a:lnTo>
                <a:lnTo>
                  <a:pt x="232172" y="26790"/>
                </a:lnTo>
                <a:lnTo>
                  <a:pt x="285750" y="17860"/>
                </a:lnTo>
                <a:lnTo>
                  <a:pt x="348258" y="8930"/>
                </a:lnTo>
                <a:lnTo>
                  <a:pt x="392906" y="0"/>
                </a:lnTo>
                <a:lnTo>
                  <a:pt x="437554" y="0"/>
                </a:lnTo>
                <a:lnTo>
                  <a:pt x="482203" y="0"/>
                </a:lnTo>
                <a:lnTo>
                  <a:pt x="517922" y="8930"/>
                </a:lnTo>
                <a:lnTo>
                  <a:pt x="535781" y="26790"/>
                </a:lnTo>
                <a:lnTo>
                  <a:pt x="562570" y="53579"/>
                </a:lnTo>
                <a:lnTo>
                  <a:pt x="571500" y="98227"/>
                </a:lnTo>
                <a:lnTo>
                  <a:pt x="580429" y="151805"/>
                </a:lnTo>
                <a:lnTo>
                  <a:pt x="580429" y="205384"/>
                </a:lnTo>
                <a:lnTo>
                  <a:pt x="589359" y="258962"/>
                </a:lnTo>
                <a:lnTo>
                  <a:pt x="598289" y="303610"/>
                </a:lnTo>
                <a:lnTo>
                  <a:pt x="607219" y="339329"/>
                </a:lnTo>
                <a:lnTo>
                  <a:pt x="625078" y="366117"/>
                </a:lnTo>
                <a:lnTo>
                  <a:pt x="642937" y="383977"/>
                </a:lnTo>
                <a:lnTo>
                  <a:pt x="669726" y="410766"/>
                </a:lnTo>
                <a:lnTo>
                  <a:pt x="687586" y="437555"/>
                </a:lnTo>
                <a:lnTo>
                  <a:pt x="714375" y="464344"/>
                </a:lnTo>
                <a:lnTo>
                  <a:pt x="732234" y="500063"/>
                </a:lnTo>
                <a:lnTo>
                  <a:pt x="741164" y="535782"/>
                </a:lnTo>
                <a:lnTo>
                  <a:pt x="741164" y="571500"/>
                </a:lnTo>
                <a:lnTo>
                  <a:pt x="732234" y="598289"/>
                </a:lnTo>
                <a:lnTo>
                  <a:pt x="714375" y="616149"/>
                </a:lnTo>
                <a:lnTo>
                  <a:pt x="678656" y="634008"/>
                </a:lnTo>
                <a:lnTo>
                  <a:pt x="625078" y="625078"/>
                </a:lnTo>
                <a:lnTo>
                  <a:pt x="553640" y="616149"/>
                </a:lnTo>
                <a:lnTo>
                  <a:pt x="464344" y="607219"/>
                </a:lnTo>
                <a:lnTo>
                  <a:pt x="375047" y="589360"/>
                </a:lnTo>
                <a:lnTo>
                  <a:pt x="285750" y="580430"/>
                </a:lnTo>
                <a:lnTo>
                  <a:pt x="214312" y="571500"/>
                </a:lnTo>
                <a:lnTo>
                  <a:pt x="160734" y="562571"/>
                </a:lnTo>
                <a:lnTo>
                  <a:pt x="125015" y="562571"/>
                </a:lnTo>
                <a:lnTo>
                  <a:pt x="116086" y="562571"/>
                </a:lnTo>
                <a:lnTo>
                  <a:pt x="116086" y="5625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7" name="Freeform 13356"/>
          <p:cNvSpPr/>
          <p:nvPr/>
        </p:nvSpPr>
        <p:spPr bwMode="auto">
          <a:xfrm>
            <a:off x="3554016" y="2616398"/>
            <a:ext cx="205383" cy="258962"/>
          </a:xfrm>
          <a:custGeom>
            <a:avLst/>
            <a:gdLst/>
            <a:ahLst/>
            <a:cxnLst/>
            <a:rect l="0" t="0" r="0" b="0"/>
            <a:pathLst>
              <a:path w="205383" h="258962">
                <a:moveTo>
                  <a:pt x="0" y="26790"/>
                </a:move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8929" y="71438"/>
                </a:lnTo>
                <a:lnTo>
                  <a:pt x="8929" y="107157"/>
                </a:lnTo>
                <a:lnTo>
                  <a:pt x="8929" y="142875"/>
                </a:lnTo>
                <a:lnTo>
                  <a:pt x="17859" y="169665"/>
                </a:lnTo>
                <a:lnTo>
                  <a:pt x="17859" y="196453"/>
                </a:lnTo>
                <a:lnTo>
                  <a:pt x="17859" y="214313"/>
                </a:lnTo>
                <a:lnTo>
                  <a:pt x="26789" y="223242"/>
                </a:lnTo>
                <a:lnTo>
                  <a:pt x="17859" y="214313"/>
                </a:lnTo>
                <a:lnTo>
                  <a:pt x="17859" y="196453"/>
                </a:lnTo>
                <a:lnTo>
                  <a:pt x="8929" y="169665"/>
                </a:lnTo>
                <a:lnTo>
                  <a:pt x="0" y="133946"/>
                </a:lnTo>
                <a:lnTo>
                  <a:pt x="0" y="89297"/>
                </a:lnTo>
                <a:lnTo>
                  <a:pt x="8929" y="53579"/>
                </a:lnTo>
                <a:lnTo>
                  <a:pt x="8929" y="2679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8930"/>
                </a:lnTo>
                <a:lnTo>
                  <a:pt x="62507" y="35719"/>
                </a:lnTo>
                <a:lnTo>
                  <a:pt x="71437" y="71438"/>
                </a:lnTo>
                <a:lnTo>
                  <a:pt x="71437" y="116086"/>
                </a:lnTo>
                <a:lnTo>
                  <a:pt x="80367" y="151805"/>
                </a:lnTo>
                <a:lnTo>
                  <a:pt x="80367" y="178594"/>
                </a:lnTo>
                <a:lnTo>
                  <a:pt x="89297" y="196453"/>
                </a:lnTo>
                <a:lnTo>
                  <a:pt x="98226" y="196453"/>
                </a:lnTo>
                <a:lnTo>
                  <a:pt x="107156" y="196453"/>
                </a:lnTo>
                <a:lnTo>
                  <a:pt x="107156" y="178594"/>
                </a:lnTo>
                <a:lnTo>
                  <a:pt x="116086" y="160735"/>
                </a:lnTo>
                <a:lnTo>
                  <a:pt x="133945" y="125016"/>
                </a:lnTo>
                <a:lnTo>
                  <a:pt x="142875" y="89297"/>
                </a:lnTo>
                <a:lnTo>
                  <a:pt x="151804" y="62508"/>
                </a:lnTo>
                <a:lnTo>
                  <a:pt x="160734" y="35719"/>
                </a:lnTo>
                <a:lnTo>
                  <a:pt x="169664" y="17860"/>
                </a:lnTo>
                <a:lnTo>
                  <a:pt x="169664" y="17860"/>
                </a:lnTo>
                <a:lnTo>
                  <a:pt x="178593" y="44649"/>
                </a:lnTo>
                <a:lnTo>
                  <a:pt x="178593" y="80368"/>
                </a:lnTo>
                <a:lnTo>
                  <a:pt x="178593" y="133946"/>
                </a:lnTo>
                <a:lnTo>
                  <a:pt x="178593" y="178594"/>
                </a:lnTo>
                <a:lnTo>
                  <a:pt x="178593" y="223242"/>
                </a:lnTo>
                <a:lnTo>
                  <a:pt x="178593" y="250031"/>
                </a:lnTo>
                <a:lnTo>
                  <a:pt x="187523" y="258961"/>
                </a:lnTo>
                <a:lnTo>
                  <a:pt x="187523" y="258961"/>
                </a:lnTo>
                <a:lnTo>
                  <a:pt x="196453" y="241102"/>
                </a:lnTo>
                <a:lnTo>
                  <a:pt x="205382" y="214313"/>
                </a:lnTo>
                <a:lnTo>
                  <a:pt x="205382" y="169665"/>
                </a:lnTo>
                <a:lnTo>
                  <a:pt x="205382" y="133946"/>
                </a:lnTo>
                <a:lnTo>
                  <a:pt x="205382" y="107157"/>
                </a:lnTo>
                <a:lnTo>
                  <a:pt x="196453" y="80368"/>
                </a:lnTo>
                <a:lnTo>
                  <a:pt x="205382" y="71438"/>
                </a:lnTo>
                <a:lnTo>
                  <a:pt x="205382" y="71438"/>
                </a:lnTo>
                <a:lnTo>
                  <a:pt x="205382" y="80368"/>
                </a:lnTo>
                <a:lnTo>
                  <a:pt x="205382" y="89297"/>
                </a:lnTo>
                <a:lnTo>
                  <a:pt x="205382" y="98227"/>
                </a:lnTo>
                <a:lnTo>
                  <a:pt x="205382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8" name="Freeform 13357"/>
          <p:cNvSpPr/>
          <p:nvPr/>
        </p:nvSpPr>
        <p:spPr bwMode="auto">
          <a:xfrm>
            <a:off x="3786188" y="2723555"/>
            <a:ext cx="142876" cy="223242"/>
          </a:xfrm>
          <a:custGeom>
            <a:avLst/>
            <a:gdLst/>
            <a:ahLst/>
            <a:cxnLst/>
            <a:rect l="0" t="0" r="0" b="0"/>
            <a:pathLst>
              <a:path w="142876" h="223242">
                <a:moveTo>
                  <a:pt x="8929" y="8929"/>
                </a:moveTo>
                <a:lnTo>
                  <a:pt x="892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0" y="80366"/>
                </a:lnTo>
                <a:lnTo>
                  <a:pt x="0" y="8929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26789" y="89296"/>
                </a:lnTo>
                <a:lnTo>
                  <a:pt x="26789" y="62508"/>
                </a:lnTo>
                <a:lnTo>
                  <a:pt x="26789" y="35718"/>
                </a:lnTo>
                <a:lnTo>
                  <a:pt x="26789" y="1785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8929"/>
                </a:lnTo>
                <a:lnTo>
                  <a:pt x="26789" y="44648"/>
                </a:lnTo>
                <a:lnTo>
                  <a:pt x="26789" y="89296"/>
                </a:lnTo>
                <a:lnTo>
                  <a:pt x="44648" y="133945"/>
                </a:lnTo>
                <a:lnTo>
                  <a:pt x="62507" y="178593"/>
                </a:lnTo>
                <a:lnTo>
                  <a:pt x="80367" y="205382"/>
                </a:lnTo>
                <a:lnTo>
                  <a:pt x="107156" y="223241"/>
                </a:lnTo>
                <a:lnTo>
                  <a:pt x="125015" y="214312"/>
                </a:lnTo>
                <a:lnTo>
                  <a:pt x="142875" y="196452"/>
                </a:lnTo>
                <a:lnTo>
                  <a:pt x="142875" y="19645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59" name="Freeform 13358"/>
          <p:cNvSpPr/>
          <p:nvPr/>
        </p:nvSpPr>
        <p:spPr bwMode="auto">
          <a:xfrm>
            <a:off x="3848695" y="2759273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17860" y="0"/>
                </a:moveTo>
                <a:lnTo>
                  <a:pt x="17860" y="8930"/>
                </a:lnTo>
                <a:lnTo>
                  <a:pt x="8930" y="26790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8930" y="151805"/>
                </a:lnTo>
                <a:lnTo>
                  <a:pt x="17860" y="178594"/>
                </a:lnTo>
                <a:lnTo>
                  <a:pt x="35719" y="196453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0" name="Freeform 13359"/>
          <p:cNvSpPr/>
          <p:nvPr/>
        </p:nvSpPr>
        <p:spPr bwMode="auto">
          <a:xfrm>
            <a:off x="3571875" y="1839515"/>
            <a:ext cx="437556" cy="526853"/>
          </a:xfrm>
          <a:custGeom>
            <a:avLst/>
            <a:gdLst/>
            <a:ahLst/>
            <a:cxnLst/>
            <a:rect l="0" t="0" r="0" b="0"/>
            <a:pathLst>
              <a:path w="437556" h="526853">
                <a:moveTo>
                  <a:pt x="116086" y="62508"/>
                </a:moveTo>
                <a:lnTo>
                  <a:pt x="107156" y="80368"/>
                </a:lnTo>
                <a:lnTo>
                  <a:pt x="89297" y="107157"/>
                </a:lnTo>
                <a:lnTo>
                  <a:pt x="71438" y="160735"/>
                </a:lnTo>
                <a:lnTo>
                  <a:pt x="62508" y="214313"/>
                </a:lnTo>
                <a:lnTo>
                  <a:pt x="53578" y="267891"/>
                </a:lnTo>
                <a:lnTo>
                  <a:pt x="53578" y="312539"/>
                </a:lnTo>
                <a:lnTo>
                  <a:pt x="53578" y="339329"/>
                </a:lnTo>
                <a:lnTo>
                  <a:pt x="62508" y="348258"/>
                </a:lnTo>
                <a:lnTo>
                  <a:pt x="62508" y="348258"/>
                </a:lnTo>
                <a:lnTo>
                  <a:pt x="62508" y="339329"/>
                </a:lnTo>
                <a:lnTo>
                  <a:pt x="53578" y="312539"/>
                </a:lnTo>
                <a:lnTo>
                  <a:pt x="44648" y="276821"/>
                </a:lnTo>
                <a:lnTo>
                  <a:pt x="35719" y="232172"/>
                </a:lnTo>
                <a:lnTo>
                  <a:pt x="17859" y="187524"/>
                </a:lnTo>
                <a:lnTo>
                  <a:pt x="8930" y="151805"/>
                </a:lnTo>
                <a:lnTo>
                  <a:pt x="0" y="116086"/>
                </a:lnTo>
                <a:lnTo>
                  <a:pt x="0" y="89297"/>
                </a:lnTo>
                <a:lnTo>
                  <a:pt x="8930" y="71438"/>
                </a:lnTo>
                <a:lnTo>
                  <a:pt x="17859" y="62508"/>
                </a:lnTo>
                <a:lnTo>
                  <a:pt x="35719" y="44649"/>
                </a:lnTo>
                <a:lnTo>
                  <a:pt x="53578" y="35719"/>
                </a:lnTo>
                <a:lnTo>
                  <a:pt x="71438" y="26789"/>
                </a:lnTo>
                <a:lnTo>
                  <a:pt x="89297" y="17860"/>
                </a:lnTo>
                <a:lnTo>
                  <a:pt x="9822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17860"/>
                </a:lnTo>
                <a:lnTo>
                  <a:pt x="142875" y="26789"/>
                </a:lnTo>
                <a:lnTo>
                  <a:pt x="160734" y="35719"/>
                </a:lnTo>
                <a:lnTo>
                  <a:pt x="196453" y="44649"/>
                </a:lnTo>
                <a:lnTo>
                  <a:pt x="232172" y="44649"/>
                </a:lnTo>
                <a:lnTo>
                  <a:pt x="267891" y="44649"/>
                </a:lnTo>
                <a:lnTo>
                  <a:pt x="312539" y="35719"/>
                </a:lnTo>
                <a:lnTo>
                  <a:pt x="348258" y="26789"/>
                </a:lnTo>
                <a:lnTo>
                  <a:pt x="366117" y="26789"/>
                </a:lnTo>
                <a:lnTo>
                  <a:pt x="375047" y="26789"/>
                </a:lnTo>
                <a:lnTo>
                  <a:pt x="383977" y="26789"/>
                </a:lnTo>
                <a:lnTo>
                  <a:pt x="383977" y="35719"/>
                </a:lnTo>
                <a:lnTo>
                  <a:pt x="383977" y="44649"/>
                </a:lnTo>
                <a:lnTo>
                  <a:pt x="383977" y="62508"/>
                </a:lnTo>
                <a:lnTo>
                  <a:pt x="392906" y="89297"/>
                </a:lnTo>
                <a:lnTo>
                  <a:pt x="392906" y="116086"/>
                </a:lnTo>
                <a:lnTo>
                  <a:pt x="401836" y="151805"/>
                </a:lnTo>
                <a:lnTo>
                  <a:pt x="410766" y="178594"/>
                </a:lnTo>
                <a:lnTo>
                  <a:pt x="419695" y="214313"/>
                </a:lnTo>
                <a:lnTo>
                  <a:pt x="428625" y="250032"/>
                </a:lnTo>
                <a:lnTo>
                  <a:pt x="437555" y="276821"/>
                </a:lnTo>
                <a:lnTo>
                  <a:pt x="437555" y="312539"/>
                </a:lnTo>
                <a:lnTo>
                  <a:pt x="437555" y="348258"/>
                </a:lnTo>
                <a:lnTo>
                  <a:pt x="437555" y="383977"/>
                </a:lnTo>
                <a:lnTo>
                  <a:pt x="437555" y="419696"/>
                </a:lnTo>
                <a:lnTo>
                  <a:pt x="437555" y="455414"/>
                </a:lnTo>
                <a:lnTo>
                  <a:pt x="437555" y="482204"/>
                </a:lnTo>
                <a:lnTo>
                  <a:pt x="437555" y="500063"/>
                </a:lnTo>
                <a:lnTo>
                  <a:pt x="428625" y="517922"/>
                </a:lnTo>
                <a:lnTo>
                  <a:pt x="410766" y="526852"/>
                </a:lnTo>
                <a:lnTo>
                  <a:pt x="375047" y="526852"/>
                </a:lnTo>
                <a:lnTo>
                  <a:pt x="330398" y="517922"/>
                </a:lnTo>
                <a:lnTo>
                  <a:pt x="267891" y="508993"/>
                </a:lnTo>
                <a:lnTo>
                  <a:pt x="205383" y="491133"/>
                </a:lnTo>
                <a:lnTo>
                  <a:pt x="142875" y="473274"/>
                </a:lnTo>
                <a:lnTo>
                  <a:pt x="98227" y="455414"/>
                </a:lnTo>
                <a:lnTo>
                  <a:pt x="62508" y="446485"/>
                </a:lnTo>
                <a:lnTo>
                  <a:pt x="35719" y="437555"/>
                </a:lnTo>
                <a:lnTo>
                  <a:pt x="26789" y="437555"/>
                </a:lnTo>
                <a:lnTo>
                  <a:pt x="26789" y="437555"/>
                </a:lnTo>
                <a:lnTo>
                  <a:pt x="35719" y="428625"/>
                </a:lnTo>
                <a:lnTo>
                  <a:pt x="44648" y="419696"/>
                </a:lnTo>
                <a:lnTo>
                  <a:pt x="44648" y="4196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1" name="Freeform 13360"/>
          <p:cNvSpPr/>
          <p:nvPr/>
        </p:nvSpPr>
        <p:spPr bwMode="auto">
          <a:xfrm>
            <a:off x="3661172" y="2044898"/>
            <a:ext cx="196454" cy="214314"/>
          </a:xfrm>
          <a:custGeom>
            <a:avLst/>
            <a:gdLst/>
            <a:ahLst/>
            <a:cxnLst/>
            <a:rect l="0" t="0" r="0" b="0"/>
            <a:pathLst>
              <a:path w="196454" h="21431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116086"/>
                </a:lnTo>
                <a:lnTo>
                  <a:pt x="17859" y="142875"/>
                </a:lnTo>
                <a:lnTo>
                  <a:pt x="26789" y="178594"/>
                </a:lnTo>
                <a:lnTo>
                  <a:pt x="35719" y="196453"/>
                </a:lnTo>
                <a:lnTo>
                  <a:pt x="35719" y="214313"/>
                </a:lnTo>
                <a:lnTo>
                  <a:pt x="35719" y="214313"/>
                </a:lnTo>
                <a:lnTo>
                  <a:pt x="44648" y="205383"/>
                </a:lnTo>
                <a:lnTo>
                  <a:pt x="35719" y="187524"/>
                </a:lnTo>
                <a:lnTo>
                  <a:pt x="35719" y="160735"/>
                </a:lnTo>
                <a:lnTo>
                  <a:pt x="35719" y="125016"/>
                </a:lnTo>
                <a:lnTo>
                  <a:pt x="35719" y="89297"/>
                </a:lnTo>
                <a:lnTo>
                  <a:pt x="35719" y="62508"/>
                </a:lnTo>
                <a:lnTo>
                  <a:pt x="35719" y="4464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44649"/>
                </a:lnTo>
                <a:lnTo>
                  <a:pt x="62508" y="62508"/>
                </a:lnTo>
                <a:lnTo>
                  <a:pt x="62508" y="98227"/>
                </a:lnTo>
                <a:lnTo>
                  <a:pt x="62508" y="125016"/>
                </a:lnTo>
                <a:lnTo>
                  <a:pt x="71437" y="151805"/>
                </a:lnTo>
                <a:lnTo>
                  <a:pt x="71437" y="169664"/>
                </a:lnTo>
                <a:lnTo>
                  <a:pt x="71437" y="187524"/>
                </a:lnTo>
                <a:lnTo>
                  <a:pt x="80367" y="187524"/>
                </a:lnTo>
                <a:lnTo>
                  <a:pt x="80367" y="178594"/>
                </a:lnTo>
                <a:lnTo>
                  <a:pt x="89297" y="169664"/>
                </a:lnTo>
                <a:lnTo>
                  <a:pt x="89297" y="142875"/>
                </a:lnTo>
                <a:lnTo>
                  <a:pt x="98226" y="107156"/>
                </a:lnTo>
                <a:lnTo>
                  <a:pt x="107156" y="71438"/>
                </a:lnTo>
                <a:lnTo>
                  <a:pt x="116086" y="44649"/>
                </a:lnTo>
                <a:lnTo>
                  <a:pt x="125016" y="1786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33945" y="35719"/>
                </a:lnTo>
                <a:lnTo>
                  <a:pt x="133945" y="71438"/>
                </a:lnTo>
                <a:lnTo>
                  <a:pt x="133945" y="107156"/>
                </a:lnTo>
                <a:lnTo>
                  <a:pt x="142875" y="142875"/>
                </a:lnTo>
                <a:lnTo>
                  <a:pt x="151805" y="178594"/>
                </a:lnTo>
                <a:lnTo>
                  <a:pt x="169664" y="187524"/>
                </a:lnTo>
                <a:lnTo>
                  <a:pt x="187523" y="187524"/>
                </a:lnTo>
                <a:lnTo>
                  <a:pt x="196453" y="178594"/>
                </a:lnTo>
                <a:lnTo>
                  <a:pt x="196453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2" name="Freeform 13361"/>
          <p:cNvSpPr/>
          <p:nvPr/>
        </p:nvSpPr>
        <p:spPr bwMode="auto">
          <a:xfrm>
            <a:off x="3839766" y="2080617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17859" y="8930"/>
                </a:moveTo>
                <a:lnTo>
                  <a:pt x="1785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98227"/>
                </a:lnTo>
                <a:lnTo>
                  <a:pt x="44648" y="107156"/>
                </a:lnTo>
                <a:lnTo>
                  <a:pt x="53578" y="116086"/>
                </a:lnTo>
                <a:lnTo>
                  <a:pt x="62507" y="107156"/>
                </a:lnTo>
                <a:lnTo>
                  <a:pt x="71437" y="98227"/>
                </a:lnTo>
                <a:lnTo>
                  <a:pt x="71437" y="89297"/>
                </a:lnTo>
                <a:lnTo>
                  <a:pt x="71437" y="62508"/>
                </a:lnTo>
                <a:lnTo>
                  <a:pt x="62507" y="35719"/>
                </a:lnTo>
                <a:lnTo>
                  <a:pt x="62507" y="1785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17859"/>
                </a:lnTo>
                <a:lnTo>
                  <a:pt x="62507" y="44648"/>
                </a:lnTo>
                <a:lnTo>
                  <a:pt x="71437" y="80367"/>
                </a:lnTo>
                <a:lnTo>
                  <a:pt x="89297" y="116086"/>
                </a:lnTo>
                <a:lnTo>
                  <a:pt x="107156" y="142875"/>
                </a:lnTo>
                <a:lnTo>
                  <a:pt x="116086" y="160734"/>
                </a:lnTo>
                <a:lnTo>
                  <a:pt x="133945" y="160734"/>
                </a:lnTo>
                <a:lnTo>
                  <a:pt x="133945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3" name="Freeform 13362"/>
          <p:cNvSpPr/>
          <p:nvPr/>
        </p:nvSpPr>
        <p:spPr bwMode="auto">
          <a:xfrm>
            <a:off x="3812977" y="2053828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116086" y="0"/>
                </a:moveTo>
                <a:lnTo>
                  <a:pt x="116086" y="8930"/>
                </a:lnTo>
                <a:lnTo>
                  <a:pt x="98226" y="26789"/>
                </a:lnTo>
                <a:lnTo>
                  <a:pt x="71437" y="53578"/>
                </a:lnTo>
                <a:lnTo>
                  <a:pt x="44648" y="98226"/>
                </a:lnTo>
                <a:lnTo>
                  <a:pt x="8929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17859" y="196453"/>
                </a:lnTo>
                <a:lnTo>
                  <a:pt x="44648" y="178594"/>
                </a:lnTo>
                <a:lnTo>
                  <a:pt x="44648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4" name="Freeform 13363"/>
          <p:cNvSpPr/>
          <p:nvPr/>
        </p:nvSpPr>
        <p:spPr bwMode="auto">
          <a:xfrm>
            <a:off x="4420195" y="169664"/>
            <a:ext cx="205384" cy="276821"/>
          </a:xfrm>
          <a:custGeom>
            <a:avLst/>
            <a:gdLst/>
            <a:ahLst/>
            <a:cxnLst/>
            <a:rect l="0" t="0" r="0" b="0"/>
            <a:pathLst>
              <a:path w="205384" h="276821">
                <a:moveTo>
                  <a:pt x="125016" y="8930"/>
                </a:move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30"/>
                </a:lnTo>
                <a:lnTo>
                  <a:pt x="71438" y="26789"/>
                </a:lnTo>
                <a:lnTo>
                  <a:pt x="44649" y="6250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0734"/>
                </a:lnTo>
                <a:lnTo>
                  <a:pt x="17860" y="160734"/>
                </a:lnTo>
                <a:lnTo>
                  <a:pt x="44649" y="160734"/>
                </a:lnTo>
                <a:lnTo>
                  <a:pt x="80368" y="151805"/>
                </a:lnTo>
                <a:lnTo>
                  <a:pt x="116086" y="151805"/>
                </a:lnTo>
                <a:lnTo>
                  <a:pt x="151805" y="151805"/>
                </a:lnTo>
                <a:lnTo>
                  <a:pt x="178594" y="160734"/>
                </a:lnTo>
                <a:lnTo>
                  <a:pt x="196453" y="178594"/>
                </a:lnTo>
                <a:lnTo>
                  <a:pt x="205383" y="196453"/>
                </a:lnTo>
                <a:lnTo>
                  <a:pt x="187524" y="223242"/>
                </a:lnTo>
                <a:lnTo>
                  <a:pt x="151805" y="241102"/>
                </a:lnTo>
                <a:lnTo>
                  <a:pt x="116086" y="258961"/>
                </a:lnTo>
                <a:lnTo>
                  <a:pt x="80368" y="276820"/>
                </a:lnTo>
                <a:lnTo>
                  <a:pt x="44649" y="276820"/>
                </a:lnTo>
                <a:lnTo>
                  <a:pt x="26789" y="267891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5" name="Freeform 13364"/>
          <p:cNvSpPr/>
          <p:nvPr/>
        </p:nvSpPr>
        <p:spPr bwMode="auto">
          <a:xfrm>
            <a:off x="4625578" y="116086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0" y="17859"/>
                </a:moveTo>
                <a:lnTo>
                  <a:pt x="8930" y="893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44648"/>
                </a:lnTo>
                <a:lnTo>
                  <a:pt x="44649" y="98226"/>
                </a:lnTo>
                <a:lnTo>
                  <a:pt x="62508" y="151805"/>
                </a:lnTo>
                <a:lnTo>
                  <a:pt x="80367" y="214312"/>
                </a:lnTo>
                <a:lnTo>
                  <a:pt x="89297" y="250031"/>
                </a:lnTo>
                <a:lnTo>
                  <a:pt x="98227" y="276820"/>
                </a:lnTo>
                <a:lnTo>
                  <a:pt x="107156" y="294680"/>
                </a:lnTo>
                <a:lnTo>
                  <a:pt x="107156" y="294680"/>
                </a:lnTo>
                <a:lnTo>
                  <a:pt x="107156" y="294680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6" name="Freeform 13365"/>
          <p:cNvSpPr/>
          <p:nvPr/>
        </p:nvSpPr>
        <p:spPr bwMode="auto">
          <a:xfrm>
            <a:off x="4750594" y="276820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26789" y="44649"/>
                </a:lnTo>
                <a:lnTo>
                  <a:pt x="35719" y="62508"/>
                </a:lnTo>
                <a:lnTo>
                  <a:pt x="53578" y="71438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7" name="Freeform 13366"/>
          <p:cNvSpPr/>
          <p:nvPr/>
        </p:nvSpPr>
        <p:spPr bwMode="auto">
          <a:xfrm>
            <a:off x="4741664" y="142875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30" y="8930"/>
                </a:move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8" name="Freeform 13367"/>
          <p:cNvSpPr/>
          <p:nvPr/>
        </p:nvSpPr>
        <p:spPr bwMode="auto">
          <a:xfrm>
            <a:off x="4866680" y="62508"/>
            <a:ext cx="267891" cy="330399"/>
          </a:xfrm>
          <a:custGeom>
            <a:avLst/>
            <a:gdLst/>
            <a:ahLst/>
            <a:cxnLst/>
            <a:rect l="0" t="0" r="0" b="0"/>
            <a:pathLst>
              <a:path w="267891" h="330399">
                <a:moveTo>
                  <a:pt x="35718" y="160734"/>
                </a:moveTo>
                <a:lnTo>
                  <a:pt x="35718" y="160734"/>
                </a:lnTo>
                <a:lnTo>
                  <a:pt x="35718" y="169664"/>
                </a:lnTo>
                <a:lnTo>
                  <a:pt x="26789" y="169664"/>
                </a:lnTo>
                <a:lnTo>
                  <a:pt x="17859" y="178594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8929" y="285750"/>
                </a:lnTo>
                <a:lnTo>
                  <a:pt x="17859" y="312539"/>
                </a:lnTo>
                <a:lnTo>
                  <a:pt x="35718" y="321469"/>
                </a:lnTo>
                <a:lnTo>
                  <a:pt x="53578" y="330398"/>
                </a:lnTo>
                <a:lnTo>
                  <a:pt x="71437" y="330398"/>
                </a:lnTo>
                <a:lnTo>
                  <a:pt x="80367" y="312539"/>
                </a:lnTo>
                <a:lnTo>
                  <a:pt x="89297" y="303609"/>
                </a:lnTo>
                <a:lnTo>
                  <a:pt x="98226" y="285750"/>
                </a:lnTo>
                <a:lnTo>
                  <a:pt x="98226" y="258961"/>
                </a:lnTo>
                <a:lnTo>
                  <a:pt x="98226" y="241101"/>
                </a:lnTo>
                <a:lnTo>
                  <a:pt x="98226" y="205383"/>
                </a:lnTo>
                <a:lnTo>
                  <a:pt x="98226" y="151804"/>
                </a:lnTo>
                <a:lnTo>
                  <a:pt x="89297" y="107156"/>
                </a:lnTo>
                <a:lnTo>
                  <a:pt x="80367" y="71437"/>
                </a:lnTo>
                <a:lnTo>
                  <a:pt x="71437" y="35719"/>
                </a:lnTo>
                <a:lnTo>
                  <a:pt x="62508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8" y="44648"/>
                </a:lnTo>
                <a:lnTo>
                  <a:pt x="35718" y="98226"/>
                </a:lnTo>
                <a:lnTo>
                  <a:pt x="53578" y="160734"/>
                </a:lnTo>
                <a:lnTo>
                  <a:pt x="89297" y="223242"/>
                </a:lnTo>
                <a:lnTo>
                  <a:pt x="125015" y="267890"/>
                </a:lnTo>
                <a:lnTo>
                  <a:pt x="160734" y="294679"/>
                </a:lnTo>
                <a:lnTo>
                  <a:pt x="196453" y="312539"/>
                </a:lnTo>
                <a:lnTo>
                  <a:pt x="232172" y="321469"/>
                </a:lnTo>
                <a:lnTo>
                  <a:pt x="258961" y="321469"/>
                </a:lnTo>
                <a:lnTo>
                  <a:pt x="267890" y="312539"/>
                </a:lnTo>
                <a:lnTo>
                  <a:pt x="267890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69" name="Freeform 13368"/>
          <p:cNvSpPr/>
          <p:nvPr/>
        </p:nvSpPr>
        <p:spPr bwMode="auto">
          <a:xfrm>
            <a:off x="5009555" y="258961"/>
            <a:ext cx="178594" cy="107157"/>
          </a:xfrm>
          <a:custGeom>
            <a:avLst/>
            <a:gdLst/>
            <a:ahLst/>
            <a:cxnLst/>
            <a:rect l="0" t="0" r="0" b="0"/>
            <a:pathLst>
              <a:path w="178594" h="107157">
                <a:moveTo>
                  <a:pt x="44648" y="0"/>
                </a:moveTo>
                <a:lnTo>
                  <a:pt x="2678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44648"/>
                </a:lnTo>
                <a:lnTo>
                  <a:pt x="35718" y="62508"/>
                </a:lnTo>
                <a:lnTo>
                  <a:pt x="44648" y="89297"/>
                </a:lnTo>
                <a:lnTo>
                  <a:pt x="62508" y="98226"/>
                </a:lnTo>
                <a:lnTo>
                  <a:pt x="89297" y="107156"/>
                </a:lnTo>
                <a:lnTo>
                  <a:pt x="125015" y="107156"/>
                </a:lnTo>
                <a:lnTo>
                  <a:pt x="151804" y="107156"/>
                </a:lnTo>
                <a:lnTo>
                  <a:pt x="178593" y="89297"/>
                </a:lnTo>
                <a:lnTo>
                  <a:pt x="178593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0" name="Freeform 13369"/>
          <p:cNvSpPr/>
          <p:nvPr/>
        </p:nvSpPr>
        <p:spPr bwMode="auto">
          <a:xfrm>
            <a:off x="5188148" y="89297"/>
            <a:ext cx="187525" cy="205384"/>
          </a:xfrm>
          <a:custGeom>
            <a:avLst/>
            <a:gdLst/>
            <a:ahLst/>
            <a:cxnLst/>
            <a:rect l="0" t="0" r="0" b="0"/>
            <a:pathLst>
              <a:path w="187525" h="205384">
                <a:moveTo>
                  <a:pt x="893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53579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51805" y="17859"/>
                </a:lnTo>
                <a:lnTo>
                  <a:pt x="160735" y="35719"/>
                </a:lnTo>
                <a:lnTo>
                  <a:pt x="169665" y="89297"/>
                </a:lnTo>
                <a:lnTo>
                  <a:pt x="178594" y="133945"/>
                </a:lnTo>
                <a:lnTo>
                  <a:pt x="178594" y="178594"/>
                </a:lnTo>
                <a:lnTo>
                  <a:pt x="187524" y="205383"/>
                </a:lnTo>
                <a:lnTo>
                  <a:pt x="187524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1" name="Freeform 13370"/>
          <p:cNvSpPr/>
          <p:nvPr/>
        </p:nvSpPr>
        <p:spPr bwMode="auto">
          <a:xfrm>
            <a:off x="3170039" y="142875"/>
            <a:ext cx="71439" cy="276821"/>
          </a:xfrm>
          <a:custGeom>
            <a:avLst/>
            <a:gdLst/>
            <a:ahLst/>
            <a:cxnLst/>
            <a:rect l="0" t="0" r="0" b="0"/>
            <a:pathLst>
              <a:path w="71439" h="276821">
                <a:moveTo>
                  <a:pt x="893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8930" y="80367"/>
                </a:lnTo>
                <a:lnTo>
                  <a:pt x="26789" y="125016"/>
                </a:lnTo>
                <a:lnTo>
                  <a:pt x="35719" y="178594"/>
                </a:lnTo>
                <a:lnTo>
                  <a:pt x="53578" y="223242"/>
                </a:lnTo>
                <a:lnTo>
                  <a:pt x="53578" y="250031"/>
                </a:lnTo>
                <a:lnTo>
                  <a:pt x="62508" y="267891"/>
                </a:lnTo>
                <a:lnTo>
                  <a:pt x="62508" y="276820"/>
                </a:lnTo>
                <a:lnTo>
                  <a:pt x="71438" y="276820"/>
                </a:lnTo>
                <a:lnTo>
                  <a:pt x="71438" y="267891"/>
                </a:lnTo>
                <a:lnTo>
                  <a:pt x="71438" y="250031"/>
                </a:lnTo>
                <a:lnTo>
                  <a:pt x="71438" y="223242"/>
                </a:lnTo>
                <a:lnTo>
                  <a:pt x="71438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2" name="Freeform 13371"/>
          <p:cNvSpPr/>
          <p:nvPr/>
        </p:nvSpPr>
        <p:spPr bwMode="auto">
          <a:xfrm>
            <a:off x="3250406" y="178594"/>
            <a:ext cx="98228" cy="223243"/>
          </a:xfrm>
          <a:custGeom>
            <a:avLst/>
            <a:gdLst/>
            <a:ahLst/>
            <a:cxnLst/>
            <a:rect l="0" t="0" r="0" b="0"/>
            <a:pathLst>
              <a:path w="98228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26789"/>
                </a:lnTo>
                <a:lnTo>
                  <a:pt x="17860" y="53578"/>
                </a:lnTo>
                <a:lnTo>
                  <a:pt x="35719" y="89297"/>
                </a:lnTo>
                <a:lnTo>
                  <a:pt x="53578" y="133945"/>
                </a:lnTo>
                <a:lnTo>
                  <a:pt x="71438" y="160734"/>
                </a:lnTo>
                <a:lnTo>
                  <a:pt x="89297" y="187523"/>
                </a:lnTo>
                <a:lnTo>
                  <a:pt x="98227" y="196453"/>
                </a:lnTo>
                <a:lnTo>
                  <a:pt x="98227" y="214312"/>
                </a:lnTo>
                <a:lnTo>
                  <a:pt x="98227" y="223242"/>
                </a:lnTo>
                <a:lnTo>
                  <a:pt x="89297" y="223242"/>
                </a:lnTo>
                <a:lnTo>
                  <a:pt x="71438" y="223242"/>
                </a:lnTo>
                <a:lnTo>
                  <a:pt x="44649" y="21431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3" name="Freeform 13372"/>
          <p:cNvSpPr/>
          <p:nvPr/>
        </p:nvSpPr>
        <p:spPr bwMode="auto">
          <a:xfrm>
            <a:off x="3098602" y="330398"/>
            <a:ext cx="241102" cy="44650"/>
          </a:xfrm>
          <a:custGeom>
            <a:avLst/>
            <a:gdLst/>
            <a:ahLst/>
            <a:cxnLst/>
            <a:rect l="0" t="0" r="0" b="0"/>
            <a:pathLst>
              <a:path w="241102" h="44650">
                <a:moveTo>
                  <a:pt x="0" y="17860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17859" y="44649"/>
                </a:lnTo>
                <a:lnTo>
                  <a:pt x="35718" y="44649"/>
                </a:lnTo>
                <a:lnTo>
                  <a:pt x="71437" y="44649"/>
                </a:lnTo>
                <a:lnTo>
                  <a:pt x="116086" y="44649"/>
                </a:lnTo>
                <a:lnTo>
                  <a:pt x="151804" y="35719"/>
                </a:lnTo>
                <a:lnTo>
                  <a:pt x="196453" y="17860"/>
                </a:lnTo>
                <a:lnTo>
                  <a:pt x="232171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4" name="Freeform 13373"/>
          <p:cNvSpPr/>
          <p:nvPr/>
        </p:nvSpPr>
        <p:spPr bwMode="auto">
          <a:xfrm>
            <a:off x="3366492" y="312539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62508"/>
                </a:lnTo>
                <a:lnTo>
                  <a:pt x="35719" y="71438"/>
                </a:lnTo>
                <a:lnTo>
                  <a:pt x="44649" y="8036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6250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5" name="Freeform 13374"/>
          <p:cNvSpPr/>
          <p:nvPr/>
        </p:nvSpPr>
        <p:spPr bwMode="auto">
          <a:xfrm>
            <a:off x="3330773" y="232172"/>
            <a:ext cx="26791" cy="8931"/>
          </a:xfrm>
          <a:custGeom>
            <a:avLst/>
            <a:gdLst/>
            <a:ahLst/>
            <a:cxnLst/>
            <a:rect l="0" t="0" r="0" b="0"/>
            <a:pathLst>
              <a:path w="2679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30"/>
                </a:lnTo>
                <a:lnTo>
                  <a:pt x="2679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6" name="Freeform 13375"/>
          <p:cNvSpPr/>
          <p:nvPr/>
        </p:nvSpPr>
        <p:spPr bwMode="auto">
          <a:xfrm>
            <a:off x="3384352" y="250031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35718" y="0"/>
                </a:moveTo>
                <a:lnTo>
                  <a:pt x="3571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53578" y="62508"/>
                </a:lnTo>
                <a:lnTo>
                  <a:pt x="62507" y="62508"/>
                </a:lnTo>
                <a:lnTo>
                  <a:pt x="62507" y="6250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44649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35719"/>
                </a:lnTo>
                <a:lnTo>
                  <a:pt x="89296" y="53578"/>
                </a:lnTo>
                <a:lnTo>
                  <a:pt x="98226" y="80367"/>
                </a:lnTo>
                <a:lnTo>
                  <a:pt x="107156" y="116086"/>
                </a:lnTo>
                <a:lnTo>
                  <a:pt x="116086" y="151805"/>
                </a:lnTo>
                <a:lnTo>
                  <a:pt x="125015" y="187524"/>
                </a:lnTo>
                <a:lnTo>
                  <a:pt x="133945" y="223242"/>
                </a:lnTo>
                <a:lnTo>
                  <a:pt x="133945" y="250031"/>
                </a:lnTo>
                <a:lnTo>
                  <a:pt x="125015" y="276821"/>
                </a:lnTo>
                <a:lnTo>
                  <a:pt x="107156" y="294680"/>
                </a:lnTo>
                <a:lnTo>
                  <a:pt x="89296" y="294680"/>
                </a:lnTo>
                <a:lnTo>
                  <a:pt x="62507" y="285750"/>
                </a:lnTo>
                <a:lnTo>
                  <a:pt x="35718" y="258961"/>
                </a:lnTo>
                <a:lnTo>
                  <a:pt x="17859" y="23217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7" name="Freeform 13376"/>
          <p:cNvSpPr/>
          <p:nvPr/>
        </p:nvSpPr>
        <p:spPr bwMode="auto">
          <a:xfrm>
            <a:off x="3509367" y="142875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8930" y="0"/>
                </a:moveTo>
                <a:lnTo>
                  <a:pt x="8930" y="8930"/>
                </a:lnTo>
                <a:lnTo>
                  <a:pt x="0" y="26789"/>
                </a:lnTo>
                <a:lnTo>
                  <a:pt x="8930" y="62508"/>
                </a:lnTo>
                <a:lnTo>
                  <a:pt x="17860" y="107156"/>
                </a:lnTo>
                <a:lnTo>
                  <a:pt x="26789" y="160734"/>
                </a:lnTo>
                <a:lnTo>
                  <a:pt x="35719" y="196453"/>
                </a:lnTo>
                <a:lnTo>
                  <a:pt x="44649" y="223242"/>
                </a:lnTo>
                <a:lnTo>
                  <a:pt x="53578" y="241102"/>
                </a:lnTo>
                <a:lnTo>
                  <a:pt x="62508" y="241102"/>
                </a:lnTo>
                <a:lnTo>
                  <a:pt x="62508" y="241102"/>
                </a:lnTo>
                <a:lnTo>
                  <a:pt x="62508" y="232172"/>
                </a:lnTo>
                <a:lnTo>
                  <a:pt x="62508" y="214312"/>
                </a:lnTo>
                <a:lnTo>
                  <a:pt x="62508" y="205383"/>
                </a:lnTo>
                <a:lnTo>
                  <a:pt x="62508" y="196453"/>
                </a:lnTo>
                <a:lnTo>
                  <a:pt x="62508" y="187523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8" y="160734"/>
                </a:lnTo>
                <a:lnTo>
                  <a:pt x="80367" y="160734"/>
                </a:lnTo>
                <a:lnTo>
                  <a:pt x="98227" y="169664"/>
                </a:lnTo>
                <a:lnTo>
                  <a:pt x="116086" y="178594"/>
                </a:lnTo>
                <a:lnTo>
                  <a:pt x="125016" y="196453"/>
                </a:lnTo>
                <a:lnTo>
                  <a:pt x="133946" y="205383"/>
                </a:lnTo>
                <a:lnTo>
                  <a:pt x="142875" y="223242"/>
                </a:lnTo>
                <a:lnTo>
                  <a:pt x="151805" y="223242"/>
                </a:lnTo>
                <a:lnTo>
                  <a:pt x="151805" y="223242"/>
                </a:lnTo>
                <a:lnTo>
                  <a:pt x="151805" y="223242"/>
                </a:lnTo>
                <a:lnTo>
                  <a:pt x="151805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8" name="Freeform 13377"/>
          <p:cNvSpPr/>
          <p:nvPr/>
        </p:nvSpPr>
        <p:spPr bwMode="auto">
          <a:xfrm>
            <a:off x="3670102" y="178594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0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98226"/>
                </a:lnTo>
                <a:lnTo>
                  <a:pt x="26789" y="125015"/>
                </a:lnTo>
                <a:lnTo>
                  <a:pt x="35718" y="142875"/>
                </a:lnTo>
                <a:lnTo>
                  <a:pt x="53578" y="151804"/>
                </a:lnTo>
                <a:lnTo>
                  <a:pt x="71437" y="151804"/>
                </a:lnTo>
                <a:lnTo>
                  <a:pt x="89296" y="151804"/>
                </a:lnTo>
                <a:lnTo>
                  <a:pt x="107156" y="142875"/>
                </a:lnTo>
                <a:lnTo>
                  <a:pt x="116086" y="133945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79" name="Freeform 13378"/>
          <p:cNvSpPr/>
          <p:nvPr/>
        </p:nvSpPr>
        <p:spPr bwMode="auto">
          <a:xfrm>
            <a:off x="3759398" y="151805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17860" y="116086"/>
                </a:move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90" y="116086"/>
                </a:lnTo>
                <a:lnTo>
                  <a:pt x="26790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53579" y="98226"/>
                </a:lnTo>
                <a:lnTo>
                  <a:pt x="53579" y="89297"/>
                </a:lnTo>
                <a:lnTo>
                  <a:pt x="53579" y="89297"/>
                </a:lnTo>
                <a:lnTo>
                  <a:pt x="53579" y="80367"/>
                </a:lnTo>
                <a:lnTo>
                  <a:pt x="53579" y="80367"/>
                </a:lnTo>
                <a:lnTo>
                  <a:pt x="44649" y="80367"/>
                </a:lnTo>
                <a:lnTo>
                  <a:pt x="44649" y="98226"/>
                </a:lnTo>
                <a:lnTo>
                  <a:pt x="44649" y="116086"/>
                </a:lnTo>
                <a:lnTo>
                  <a:pt x="53579" y="142875"/>
                </a:lnTo>
                <a:lnTo>
                  <a:pt x="62508" y="169664"/>
                </a:lnTo>
                <a:lnTo>
                  <a:pt x="71438" y="178593"/>
                </a:lnTo>
                <a:lnTo>
                  <a:pt x="89297" y="187523"/>
                </a:lnTo>
                <a:lnTo>
                  <a:pt x="98227" y="187523"/>
                </a:lnTo>
                <a:lnTo>
                  <a:pt x="107157" y="178593"/>
                </a:lnTo>
                <a:lnTo>
                  <a:pt x="116086" y="169664"/>
                </a:lnTo>
                <a:lnTo>
                  <a:pt x="116086" y="160734"/>
                </a:lnTo>
                <a:lnTo>
                  <a:pt x="116086" y="151804"/>
                </a:lnTo>
                <a:lnTo>
                  <a:pt x="125016" y="142875"/>
                </a:lnTo>
                <a:lnTo>
                  <a:pt x="125016" y="125015"/>
                </a:lnTo>
                <a:lnTo>
                  <a:pt x="125016" y="116086"/>
                </a:lnTo>
                <a:lnTo>
                  <a:pt x="125016" y="98226"/>
                </a:lnTo>
                <a:lnTo>
                  <a:pt x="125016" y="98226"/>
                </a:lnTo>
                <a:lnTo>
                  <a:pt x="133946" y="98226"/>
                </a:lnTo>
                <a:lnTo>
                  <a:pt x="142875" y="107156"/>
                </a:lnTo>
                <a:lnTo>
                  <a:pt x="151805" y="125015"/>
                </a:lnTo>
                <a:lnTo>
                  <a:pt x="160735" y="151804"/>
                </a:lnTo>
                <a:lnTo>
                  <a:pt x="169665" y="169664"/>
                </a:lnTo>
                <a:lnTo>
                  <a:pt x="178594" y="178593"/>
                </a:lnTo>
                <a:lnTo>
                  <a:pt x="187524" y="178593"/>
                </a:lnTo>
                <a:lnTo>
                  <a:pt x="187524" y="178593"/>
                </a:lnTo>
                <a:lnTo>
                  <a:pt x="187524" y="169664"/>
                </a:lnTo>
                <a:lnTo>
                  <a:pt x="187524" y="160734"/>
                </a:lnTo>
                <a:lnTo>
                  <a:pt x="187524" y="142875"/>
                </a:lnTo>
                <a:lnTo>
                  <a:pt x="187524" y="125015"/>
                </a:lnTo>
                <a:lnTo>
                  <a:pt x="178594" y="98226"/>
                </a:lnTo>
                <a:lnTo>
                  <a:pt x="178594" y="80367"/>
                </a:lnTo>
                <a:lnTo>
                  <a:pt x="178594" y="53578"/>
                </a:lnTo>
                <a:lnTo>
                  <a:pt x="178594" y="35718"/>
                </a:lnTo>
                <a:lnTo>
                  <a:pt x="178594" y="8929"/>
                </a:lnTo>
                <a:lnTo>
                  <a:pt x="178594" y="8929"/>
                </a:lnTo>
                <a:lnTo>
                  <a:pt x="187524" y="0"/>
                </a:lnTo>
                <a:lnTo>
                  <a:pt x="196454" y="0"/>
                </a:lnTo>
                <a:lnTo>
                  <a:pt x="205383" y="8929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0" name="Freeform 13379"/>
          <p:cNvSpPr/>
          <p:nvPr/>
        </p:nvSpPr>
        <p:spPr bwMode="auto">
          <a:xfrm>
            <a:off x="3982641" y="53578"/>
            <a:ext cx="196454" cy="258962"/>
          </a:xfrm>
          <a:custGeom>
            <a:avLst/>
            <a:gdLst/>
            <a:ahLst/>
            <a:cxnLst/>
            <a:rect l="0" t="0" r="0" b="0"/>
            <a:pathLst>
              <a:path w="196454" h="258962">
                <a:moveTo>
                  <a:pt x="17859" y="151805"/>
                </a:moveTo>
                <a:lnTo>
                  <a:pt x="8929" y="160734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8929" y="250031"/>
                </a:lnTo>
                <a:lnTo>
                  <a:pt x="17859" y="250031"/>
                </a:lnTo>
                <a:lnTo>
                  <a:pt x="35718" y="250031"/>
                </a:lnTo>
                <a:lnTo>
                  <a:pt x="35718" y="250031"/>
                </a:lnTo>
                <a:lnTo>
                  <a:pt x="44648" y="241102"/>
                </a:lnTo>
                <a:lnTo>
                  <a:pt x="62507" y="232172"/>
                </a:lnTo>
                <a:lnTo>
                  <a:pt x="71437" y="223242"/>
                </a:lnTo>
                <a:lnTo>
                  <a:pt x="80367" y="214313"/>
                </a:lnTo>
                <a:lnTo>
                  <a:pt x="89297" y="196453"/>
                </a:lnTo>
                <a:lnTo>
                  <a:pt x="98226" y="187524"/>
                </a:lnTo>
                <a:lnTo>
                  <a:pt x="98226" y="187524"/>
                </a:lnTo>
                <a:lnTo>
                  <a:pt x="98226" y="178594"/>
                </a:lnTo>
                <a:lnTo>
                  <a:pt x="89297" y="187524"/>
                </a:lnTo>
                <a:lnTo>
                  <a:pt x="80367" y="205383"/>
                </a:lnTo>
                <a:lnTo>
                  <a:pt x="80367" y="232172"/>
                </a:lnTo>
                <a:lnTo>
                  <a:pt x="89297" y="250031"/>
                </a:lnTo>
                <a:lnTo>
                  <a:pt x="98226" y="258961"/>
                </a:lnTo>
                <a:lnTo>
                  <a:pt x="107156" y="258961"/>
                </a:lnTo>
                <a:lnTo>
                  <a:pt x="116086" y="258961"/>
                </a:lnTo>
                <a:lnTo>
                  <a:pt x="125015" y="250031"/>
                </a:lnTo>
                <a:lnTo>
                  <a:pt x="133945" y="241102"/>
                </a:lnTo>
                <a:lnTo>
                  <a:pt x="142875" y="232172"/>
                </a:lnTo>
                <a:lnTo>
                  <a:pt x="160734" y="214313"/>
                </a:lnTo>
                <a:lnTo>
                  <a:pt x="169664" y="178594"/>
                </a:lnTo>
                <a:lnTo>
                  <a:pt x="178593" y="151805"/>
                </a:lnTo>
                <a:lnTo>
                  <a:pt x="187523" y="107156"/>
                </a:lnTo>
                <a:lnTo>
                  <a:pt x="187523" y="62508"/>
                </a:lnTo>
                <a:lnTo>
                  <a:pt x="187523" y="44649"/>
                </a:lnTo>
                <a:lnTo>
                  <a:pt x="187523" y="26789"/>
                </a:lnTo>
                <a:lnTo>
                  <a:pt x="17859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17859"/>
                </a:lnTo>
                <a:lnTo>
                  <a:pt x="169664" y="62508"/>
                </a:lnTo>
                <a:lnTo>
                  <a:pt x="169664" y="125016"/>
                </a:lnTo>
                <a:lnTo>
                  <a:pt x="178593" y="178594"/>
                </a:lnTo>
                <a:lnTo>
                  <a:pt x="187523" y="223242"/>
                </a:lnTo>
                <a:lnTo>
                  <a:pt x="196453" y="250031"/>
                </a:lnTo>
                <a:lnTo>
                  <a:pt x="196453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1" name="Freeform 13380"/>
          <p:cNvSpPr/>
          <p:nvPr/>
        </p:nvSpPr>
        <p:spPr bwMode="auto">
          <a:xfrm>
            <a:off x="3616523" y="392906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90" y="26789"/>
                </a:lnTo>
                <a:lnTo>
                  <a:pt x="44649" y="44649"/>
                </a:lnTo>
                <a:lnTo>
                  <a:pt x="62508" y="62508"/>
                </a:lnTo>
                <a:lnTo>
                  <a:pt x="80368" y="89297"/>
                </a:lnTo>
                <a:lnTo>
                  <a:pt x="107157" y="98227"/>
                </a:lnTo>
                <a:lnTo>
                  <a:pt x="125016" y="11608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60735" y="125016"/>
                </a:lnTo>
                <a:lnTo>
                  <a:pt x="160735" y="125016"/>
                </a:lnTo>
                <a:lnTo>
                  <a:pt x="160735" y="107156"/>
                </a:lnTo>
                <a:lnTo>
                  <a:pt x="160735" y="89297"/>
                </a:lnTo>
                <a:lnTo>
                  <a:pt x="160735" y="62508"/>
                </a:lnTo>
                <a:lnTo>
                  <a:pt x="160735" y="44649"/>
                </a:lnTo>
                <a:lnTo>
                  <a:pt x="160735" y="26789"/>
                </a:lnTo>
                <a:lnTo>
                  <a:pt x="169665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2" name="Freeform 13381"/>
          <p:cNvSpPr/>
          <p:nvPr/>
        </p:nvSpPr>
        <p:spPr bwMode="auto">
          <a:xfrm>
            <a:off x="3795117" y="366117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35719" y="107156"/>
                </a:lnTo>
                <a:lnTo>
                  <a:pt x="44649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71438" y="44649"/>
                </a:lnTo>
                <a:lnTo>
                  <a:pt x="62508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98227"/>
                </a:lnTo>
                <a:lnTo>
                  <a:pt x="44649" y="125016"/>
                </a:lnTo>
                <a:lnTo>
                  <a:pt x="53578" y="142875"/>
                </a:lnTo>
                <a:lnTo>
                  <a:pt x="62508" y="160735"/>
                </a:lnTo>
                <a:lnTo>
                  <a:pt x="80367" y="169664"/>
                </a:lnTo>
                <a:lnTo>
                  <a:pt x="89297" y="178594"/>
                </a:lnTo>
                <a:lnTo>
                  <a:pt x="107156" y="169664"/>
                </a:lnTo>
                <a:lnTo>
                  <a:pt x="107156" y="160735"/>
                </a:lnTo>
                <a:lnTo>
                  <a:pt x="107156" y="142875"/>
                </a:lnTo>
                <a:lnTo>
                  <a:pt x="107156" y="116086"/>
                </a:lnTo>
                <a:lnTo>
                  <a:pt x="107156" y="89297"/>
                </a:lnTo>
                <a:lnTo>
                  <a:pt x="107156" y="62508"/>
                </a:lnTo>
                <a:lnTo>
                  <a:pt x="98227" y="44649"/>
                </a:lnTo>
                <a:lnTo>
                  <a:pt x="98227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33946" y="80367"/>
                </a:lnTo>
                <a:lnTo>
                  <a:pt x="142875" y="107156"/>
                </a:lnTo>
                <a:lnTo>
                  <a:pt x="151805" y="125016"/>
                </a:lnTo>
                <a:lnTo>
                  <a:pt x="160735" y="142875"/>
                </a:lnTo>
                <a:lnTo>
                  <a:pt x="160735" y="151805"/>
                </a:lnTo>
                <a:lnTo>
                  <a:pt x="160735" y="160735"/>
                </a:lnTo>
                <a:lnTo>
                  <a:pt x="160735" y="160735"/>
                </a:lnTo>
                <a:lnTo>
                  <a:pt x="160735" y="151805"/>
                </a:lnTo>
                <a:lnTo>
                  <a:pt x="160735" y="133945"/>
                </a:lnTo>
                <a:lnTo>
                  <a:pt x="151805" y="98227"/>
                </a:lnTo>
                <a:lnTo>
                  <a:pt x="151805" y="71438"/>
                </a:lnTo>
                <a:lnTo>
                  <a:pt x="151805" y="35719"/>
                </a:lnTo>
                <a:lnTo>
                  <a:pt x="151805" y="1786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  <a:lnTo>
                  <a:pt x="169664" y="8930"/>
                </a:lnTo>
                <a:lnTo>
                  <a:pt x="187524" y="8930"/>
                </a:lnTo>
                <a:lnTo>
                  <a:pt x="196453" y="17860"/>
                </a:lnTo>
                <a:lnTo>
                  <a:pt x="196453" y="35719"/>
                </a:lnTo>
                <a:lnTo>
                  <a:pt x="196453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3" name="Freeform 13382"/>
          <p:cNvSpPr/>
          <p:nvPr/>
        </p:nvSpPr>
        <p:spPr bwMode="auto">
          <a:xfrm>
            <a:off x="3973711" y="401836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35719" y="0"/>
                </a:moveTo>
                <a:lnTo>
                  <a:pt x="26789" y="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98227" y="53578"/>
                </a:lnTo>
                <a:lnTo>
                  <a:pt x="107156" y="71437"/>
                </a:lnTo>
                <a:lnTo>
                  <a:pt x="98227" y="80367"/>
                </a:lnTo>
                <a:lnTo>
                  <a:pt x="98227" y="98226"/>
                </a:lnTo>
                <a:lnTo>
                  <a:pt x="80367" y="107156"/>
                </a:lnTo>
                <a:lnTo>
                  <a:pt x="53578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8930" y="12501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4" name="Freeform 13383"/>
          <p:cNvSpPr/>
          <p:nvPr/>
        </p:nvSpPr>
        <p:spPr bwMode="auto">
          <a:xfrm>
            <a:off x="4071938" y="401836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44648" y="0"/>
                </a:moveTo>
                <a:lnTo>
                  <a:pt x="35718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71437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5" name="Freeform 13384"/>
          <p:cNvSpPr/>
          <p:nvPr/>
        </p:nvSpPr>
        <p:spPr bwMode="auto">
          <a:xfrm>
            <a:off x="4045148" y="339328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6" name="Freeform 13385"/>
          <p:cNvSpPr/>
          <p:nvPr/>
        </p:nvSpPr>
        <p:spPr bwMode="auto">
          <a:xfrm>
            <a:off x="4116586" y="428625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7" name="Freeform 13386"/>
          <p:cNvSpPr/>
          <p:nvPr/>
        </p:nvSpPr>
        <p:spPr bwMode="auto">
          <a:xfrm>
            <a:off x="4179094" y="45541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8" name="Freeform 13387"/>
          <p:cNvSpPr/>
          <p:nvPr/>
        </p:nvSpPr>
        <p:spPr bwMode="auto">
          <a:xfrm>
            <a:off x="4232672" y="303609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893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35719" y="107157"/>
                </a:lnTo>
                <a:lnTo>
                  <a:pt x="26789" y="98227"/>
                </a:lnTo>
                <a:lnTo>
                  <a:pt x="26789" y="89297"/>
                </a:lnTo>
                <a:lnTo>
                  <a:pt x="17859" y="80368"/>
                </a:lnTo>
                <a:lnTo>
                  <a:pt x="8930" y="62508"/>
                </a:lnTo>
                <a:lnTo>
                  <a:pt x="0" y="53578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17860"/>
                </a:lnTo>
                <a:lnTo>
                  <a:pt x="44648" y="35719"/>
                </a:lnTo>
                <a:lnTo>
                  <a:pt x="53578" y="62508"/>
                </a:lnTo>
                <a:lnTo>
                  <a:pt x="53578" y="98227"/>
                </a:lnTo>
                <a:lnTo>
                  <a:pt x="62508" y="133946"/>
                </a:lnTo>
                <a:lnTo>
                  <a:pt x="62508" y="160735"/>
                </a:lnTo>
                <a:lnTo>
                  <a:pt x="62508" y="187524"/>
                </a:lnTo>
                <a:lnTo>
                  <a:pt x="62508" y="214313"/>
                </a:lnTo>
                <a:lnTo>
                  <a:pt x="62508" y="223243"/>
                </a:lnTo>
                <a:lnTo>
                  <a:pt x="62508" y="232172"/>
                </a:lnTo>
                <a:lnTo>
                  <a:pt x="71437" y="232172"/>
                </a:lnTo>
                <a:lnTo>
                  <a:pt x="80367" y="232172"/>
                </a:lnTo>
                <a:lnTo>
                  <a:pt x="89297" y="214313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16086" y="160735"/>
                </a:lnTo>
                <a:lnTo>
                  <a:pt x="116086" y="142875"/>
                </a:lnTo>
                <a:lnTo>
                  <a:pt x="98226" y="125016"/>
                </a:lnTo>
                <a:lnTo>
                  <a:pt x="80367" y="116086"/>
                </a:lnTo>
                <a:lnTo>
                  <a:pt x="53578" y="116086"/>
                </a:lnTo>
                <a:lnTo>
                  <a:pt x="3571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89" name="Freeform 13388"/>
          <p:cNvSpPr/>
          <p:nvPr/>
        </p:nvSpPr>
        <p:spPr bwMode="auto">
          <a:xfrm>
            <a:off x="7617023" y="1089422"/>
            <a:ext cx="723305" cy="178595"/>
          </a:xfrm>
          <a:custGeom>
            <a:avLst/>
            <a:gdLst/>
            <a:ahLst/>
            <a:cxnLst/>
            <a:rect l="0" t="0" r="0" b="0"/>
            <a:pathLst>
              <a:path w="723305" h="178595">
                <a:moveTo>
                  <a:pt x="723304" y="178594"/>
                </a:moveTo>
                <a:lnTo>
                  <a:pt x="714375" y="178594"/>
                </a:lnTo>
                <a:lnTo>
                  <a:pt x="714375" y="169664"/>
                </a:lnTo>
                <a:lnTo>
                  <a:pt x="705445" y="160734"/>
                </a:lnTo>
                <a:lnTo>
                  <a:pt x="696515" y="151805"/>
                </a:lnTo>
                <a:lnTo>
                  <a:pt x="678656" y="133945"/>
                </a:lnTo>
                <a:lnTo>
                  <a:pt x="669726" y="116086"/>
                </a:lnTo>
                <a:lnTo>
                  <a:pt x="651867" y="107156"/>
                </a:lnTo>
                <a:lnTo>
                  <a:pt x="634007" y="98226"/>
                </a:lnTo>
                <a:lnTo>
                  <a:pt x="607218" y="80367"/>
                </a:lnTo>
                <a:lnTo>
                  <a:pt x="571500" y="71437"/>
                </a:lnTo>
                <a:lnTo>
                  <a:pt x="535782" y="53578"/>
                </a:lnTo>
                <a:lnTo>
                  <a:pt x="491133" y="44648"/>
                </a:lnTo>
                <a:lnTo>
                  <a:pt x="437555" y="35719"/>
                </a:lnTo>
                <a:lnTo>
                  <a:pt x="383977" y="26789"/>
                </a:lnTo>
                <a:lnTo>
                  <a:pt x="330399" y="17859"/>
                </a:lnTo>
                <a:lnTo>
                  <a:pt x="267891" y="17859"/>
                </a:lnTo>
                <a:lnTo>
                  <a:pt x="205383" y="8929"/>
                </a:lnTo>
                <a:lnTo>
                  <a:pt x="142875" y="8929"/>
                </a:lnTo>
                <a:lnTo>
                  <a:pt x="71438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0" name="Freeform 13389"/>
          <p:cNvSpPr/>
          <p:nvPr/>
        </p:nvSpPr>
        <p:spPr bwMode="auto">
          <a:xfrm>
            <a:off x="6125766" y="1080492"/>
            <a:ext cx="2446734" cy="776884"/>
          </a:xfrm>
          <a:custGeom>
            <a:avLst/>
            <a:gdLst/>
            <a:ahLst/>
            <a:cxnLst/>
            <a:rect l="0" t="0" r="0" b="0"/>
            <a:pathLst>
              <a:path w="2446734" h="776884">
                <a:moveTo>
                  <a:pt x="1330523" y="8930"/>
                </a:moveTo>
                <a:lnTo>
                  <a:pt x="1259086" y="0"/>
                </a:lnTo>
                <a:lnTo>
                  <a:pt x="1169789" y="8930"/>
                </a:lnTo>
                <a:lnTo>
                  <a:pt x="1080492" y="8930"/>
                </a:lnTo>
                <a:lnTo>
                  <a:pt x="1000125" y="8930"/>
                </a:lnTo>
                <a:lnTo>
                  <a:pt x="910828" y="17859"/>
                </a:lnTo>
                <a:lnTo>
                  <a:pt x="821531" y="17859"/>
                </a:lnTo>
                <a:lnTo>
                  <a:pt x="741164" y="35719"/>
                </a:lnTo>
                <a:lnTo>
                  <a:pt x="660797" y="44649"/>
                </a:lnTo>
                <a:lnTo>
                  <a:pt x="580429" y="53578"/>
                </a:lnTo>
                <a:lnTo>
                  <a:pt x="508992" y="71438"/>
                </a:lnTo>
                <a:lnTo>
                  <a:pt x="446484" y="89297"/>
                </a:lnTo>
                <a:lnTo>
                  <a:pt x="383976" y="116086"/>
                </a:lnTo>
                <a:lnTo>
                  <a:pt x="321468" y="142875"/>
                </a:lnTo>
                <a:lnTo>
                  <a:pt x="267890" y="169664"/>
                </a:lnTo>
                <a:lnTo>
                  <a:pt x="205382" y="205383"/>
                </a:lnTo>
                <a:lnTo>
                  <a:pt x="160734" y="232172"/>
                </a:lnTo>
                <a:lnTo>
                  <a:pt x="107156" y="276821"/>
                </a:lnTo>
                <a:lnTo>
                  <a:pt x="71437" y="312539"/>
                </a:lnTo>
                <a:lnTo>
                  <a:pt x="35718" y="357187"/>
                </a:lnTo>
                <a:lnTo>
                  <a:pt x="8929" y="401836"/>
                </a:lnTo>
                <a:lnTo>
                  <a:pt x="0" y="446484"/>
                </a:lnTo>
                <a:lnTo>
                  <a:pt x="0" y="482203"/>
                </a:lnTo>
                <a:lnTo>
                  <a:pt x="8929" y="526852"/>
                </a:lnTo>
                <a:lnTo>
                  <a:pt x="17859" y="562570"/>
                </a:lnTo>
                <a:lnTo>
                  <a:pt x="44648" y="598289"/>
                </a:lnTo>
                <a:lnTo>
                  <a:pt x="80367" y="634008"/>
                </a:lnTo>
                <a:lnTo>
                  <a:pt x="116086" y="660797"/>
                </a:lnTo>
                <a:lnTo>
                  <a:pt x="178593" y="687586"/>
                </a:lnTo>
                <a:lnTo>
                  <a:pt x="241101" y="714375"/>
                </a:lnTo>
                <a:lnTo>
                  <a:pt x="321468" y="732234"/>
                </a:lnTo>
                <a:lnTo>
                  <a:pt x="401836" y="750094"/>
                </a:lnTo>
                <a:lnTo>
                  <a:pt x="491132" y="759023"/>
                </a:lnTo>
                <a:lnTo>
                  <a:pt x="589359" y="767953"/>
                </a:lnTo>
                <a:lnTo>
                  <a:pt x="687586" y="776883"/>
                </a:lnTo>
                <a:lnTo>
                  <a:pt x="794742" y="776883"/>
                </a:lnTo>
                <a:lnTo>
                  <a:pt x="910828" y="776883"/>
                </a:lnTo>
                <a:lnTo>
                  <a:pt x="1035843" y="776883"/>
                </a:lnTo>
                <a:lnTo>
                  <a:pt x="1169789" y="776883"/>
                </a:lnTo>
                <a:lnTo>
                  <a:pt x="1303734" y="767953"/>
                </a:lnTo>
                <a:lnTo>
                  <a:pt x="1428750" y="759023"/>
                </a:lnTo>
                <a:lnTo>
                  <a:pt x="1562695" y="759023"/>
                </a:lnTo>
                <a:lnTo>
                  <a:pt x="1696640" y="750094"/>
                </a:lnTo>
                <a:lnTo>
                  <a:pt x="1839515" y="741164"/>
                </a:lnTo>
                <a:lnTo>
                  <a:pt x="1973461" y="723305"/>
                </a:lnTo>
                <a:lnTo>
                  <a:pt x="2089546" y="714375"/>
                </a:lnTo>
                <a:lnTo>
                  <a:pt x="2178843" y="696516"/>
                </a:lnTo>
                <a:lnTo>
                  <a:pt x="2250280" y="669727"/>
                </a:lnTo>
                <a:lnTo>
                  <a:pt x="2294929" y="642937"/>
                </a:lnTo>
                <a:lnTo>
                  <a:pt x="2339577" y="616148"/>
                </a:lnTo>
                <a:lnTo>
                  <a:pt x="2375296" y="580430"/>
                </a:lnTo>
                <a:lnTo>
                  <a:pt x="2411014" y="544711"/>
                </a:lnTo>
                <a:lnTo>
                  <a:pt x="2446733" y="508992"/>
                </a:lnTo>
                <a:lnTo>
                  <a:pt x="2446733" y="50899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1" name="Freeform 13390"/>
          <p:cNvSpPr/>
          <p:nvPr/>
        </p:nvSpPr>
        <p:spPr bwMode="auto">
          <a:xfrm>
            <a:off x="7197328" y="1044773"/>
            <a:ext cx="1419821" cy="455415"/>
          </a:xfrm>
          <a:custGeom>
            <a:avLst/>
            <a:gdLst/>
            <a:ahLst/>
            <a:cxnLst/>
            <a:rect l="0" t="0" r="0" b="0"/>
            <a:pathLst>
              <a:path w="1419821" h="455415">
                <a:moveTo>
                  <a:pt x="1410890" y="455414"/>
                </a:moveTo>
                <a:lnTo>
                  <a:pt x="1419820" y="410766"/>
                </a:lnTo>
                <a:lnTo>
                  <a:pt x="1419820" y="366117"/>
                </a:lnTo>
                <a:lnTo>
                  <a:pt x="1410890" y="321469"/>
                </a:lnTo>
                <a:lnTo>
                  <a:pt x="1393031" y="285750"/>
                </a:lnTo>
                <a:lnTo>
                  <a:pt x="1366242" y="241102"/>
                </a:lnTo>
                <a:lnTo>
                  <a:pt x="1339452" y="196454"/>
                </a:lnTo>
                <a:lnTo>
                  <a:pt x="1303734" y="160735"/>
                </a:lnTo>
                <a:lnTo>
                  <a:pt x="1250156" y="116086"/>
                </a:lnTo>
                <a:lnTo>
                  <a:pt x="1178718" y="80368"/>
                </a:lnTo>
                <a:lnTo>
                  <a:pt x="1053702" y="53578"/>
                </a:lnTo>
                <a:lnTo>
                  <a:pt x="901899" y="26789"/>
                </a:lnTo>
                <a:lnTo>
                  <a:pt x="705445" y="0"/>
                </a:lnTo>
                <a:lnTo>
                  <a:pt x="491133" y="0"/>
                </a:lnTo>
                <a:lnTo>
                  <a:pt x="250031" y="893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2" name="Freeform 13391"/>
          <p:cNvSpPr/>
          <p:nvPr/>
        </p:nvSpPr>
        <p:spPr bwMode="auto">
          <a:xfrm>
            <a:off x="3982641" y="4723804"/>
            <a:ext cx="616149" cy="812603"/>
          </a:xfrm>
          <a:custGeom>
            <a:avLst/>
            <a:gdLst/>
            <a:ahLst/>
            <a:cxnLst/>
            <a:rect l="0" t="0" r="0" b="0"/>
            <a:pathLst>
              <a:path w="616149" h="81260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26789"/>
                </a:lnTo>
                <a:lnTo>
                  <a:pt x="53578" y="62508"/>
                </a:lnTo>
                <a:lnTo>
                  <a:pt x="80367" y="116086"/>
                </a:lnTo>
                <a:lnTo>
                  <a:pt x="116086" y="187524"/>
                </a:lnTo>
                <a:lnTo>
                  <a:pt x="160734" y="276821"/>
                </a:lnTo>
                <a:lnTo>
                  <a:pt x="214312" y="375048"/>
                </a:lnTo>
                <a:lnTo>
                  <a:pt x="285750" y="482204"/>
                </a:lnTo>
                <a:lnTo>
                  <a:pt x="357187" y="580430"/>
                </a:lnTo>
                <a:lnTo>
                  <a:pt x="428625" y="669727"/>
                </a:lnTo>
                <a:lnTo>
                  <a:pt x="491132" y="741165"/>
                </a:lnTo>
                <a:lnTo>
                  <a:pt x="553640" y="776884"/>
                </a:lnTo>
                <a:lnTo>
                  <a:pt x="589359" y="794743"/>
                </a:lnTo>
                <a:lnTo>
                  <a:pt x="616148" y="812602"/>
                </a:lnTo>
                <a:lnTo>
                  <a:pt x="616148" y="8126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3" name="Freeform 13392"/>
          <p:cNvSpPr/>
          <p:nvPr/>
        </p:nvSpPr>
        <p:spPr bwMode="auto">
          <a:xfrm>
            <a:off x="4688086" y="5545336"/>
            <a:ext cx="330399" cy="428625"/>
          </a:xfrm>
          <a:custGeom>
            <a:avLst/>
            <a:gdLst/>
            <a:ahLst/>
            <a:cxnLst/>
            <a:rect l="0" t="0" r="0" b="0"/>
            <a:pathLst>
              <a:path w="330399" h="428625">
                <a:moveTo>
                  <a:pt x="187523" y="17859"/>
                </a:moveTo>
                <a:lnTo>
                  <a:pt x="187523" y="17859"/>
                </a:lnTo>
                <a:lnTo>
                  <a:pt x="196453" y="17859"/>
                </a:lnTo>
                <a:lnTo>
                  <a:pt x="187523" y="8930"/>
                </a:lnTo>
                <a:lnTo>
                  <a:pt x="187523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8930"/>
                </a:lnTo>
                <a:lnTo>
                  <a:pt x="53578" y="35718"/>
                </a:lnTo>
                <a:lnTo>
                  <a:pt x="26789" y="71437"/>
                </a:lnTo>
                <a:lnTo>
                  <a:pt x="8930" y="125015"/>
                </a:lnTo>
                <a:lnTo>
                  <a:pt x="0" y="187523"/>
                </a:lnTo>
                <a:lnTo>
                  <a:pt x="17859" y="258960"/>
                </a:lnTo>
                <a:lnTo>
                  <a:pt x="44648" y="321468"/>
                </a:lnTo>
                <a:lnTo>
                  <a:pt x="89297" y="375046"/>
                </a:lnTo>
                <a:lnTo>
                  <a:pt x="142875" y="401835"/>
                </a:lnTo>
                <a:lnTo>
                  <a:pt x="196453" y="428624"/>
                </a:lnTo>
                <a:lnTo>
                  <a:pt x="258961" y="428624"/>
                </a:lnTo>
                <a:lnTo>
                  <a:pt x="303609" y="410765"/>
                </a:lnTo>
                <a:lnTo>
                  <a:pt x="330398" y="383976"/>
                </a:lnTo>
                <a:lnTo>
                  <a:pt x="330398" y="38397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4" name="Freeform 13393"/>
          <p:cNvSpPr/>
          <p:nvPr/>
        </p:nvSpPr>
        <p:spPr bwMode="auto">
          <a:xfrm>
            <a:off x="4920258" y="5750718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0" y="116086"/>
                </a:moveTo>
                <a:lnTo>
                  <a:pt x="0" y="133945"/>
                </a:lnTo>
                <a:lnTo>
                  <a:pt x="8930" y="151805"/>
                </a:lnTo>
                <a:lnTo>
                  <a:pt x="17859" y="178594"/>
                </a:lnTo>
                <a:lnTo>
                  <a:pt x="44648" y="196453"/>
                </a:lnTo>
                <a:lnTo>
                  <a:pt x="71437" y="205383"/>
                </a:lnTo>
                <a:lnTo>
                  <a:pt x="98226" y="196453"/>
                </a:lnTo>
                <a:lnTo>
                  <a:pt x="133945" y="187523"/>
                </a:lnTo>
                <a:lnTo>
                  <a:pt x="151805" y="160734"/>
                </a:lnTo>
                <a:lnTo>
                  <a:pt x="169664" y="133945"/>
                </a:lnTo>
                <a:lnTo>
                  <a:pt x="187523" y="98227"/>
                </a:lnTo>
                <a:lnTo>
                  <a:pt x="187523" y="62508"/>
                </a:lnTo>
                <a:lnTo>
                  <a:pt x="187523" y="35719"/>
                </a:lnTo>
                <a:lnTo>
                  <a:pt x="178594" y="8930"/>
                </a:lnTo>
                <a:lnTo>
                  <a:pt x="178594" y="0"/>
                </a:lnTo>
                <a:lnTo>
                  <a:pt x="169664" y="8930"/>
                </a:lnTo>
                <a:lnTo>
                  <a:pt x="169664" y="35719"/>
                </a:lnTo>
                <a:lnTo>
                  <a:pt x="169664" y="71437"/>
                </a:lnTo>
                <a:lnTo>
                  <a:pt x="160734" y="107156"/>
                </a:lnTo>
                <a:lnTo>
                  <a:pt x="160734" y="142875"/>
                </a:lnTo>
                <a:lnTo>
                  <a:pt x="160734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5" name="Freeform 13394"/>
          <p:cNvSpPr/>
          <p:nvPr/>
        </p:nvSpPr>
        <p:spPr bwMode="auto">
          <a:xfrm>
            <a:off x="5259586" y="5759648"/>
            <a:ext cx="267892" cy="125016"/>
          </a:xfrm>
          <a:custGeom>
            <a:avLst/>
            <a:gdLst/>
            <a:ahLst/>
            <a:cxnLst/>
            <a:rect l="0" t="0" r="0" b="0"/>
            <a:pathLst>
              <a:path w="267892" h="125016">
                <a:moveTo>
                  <a:pt x="8930" y="8929"/>
                </a:moveTo>
                <a:lnTo>
                  <a:pt x="8930" y="17859"/>
                </a:lnTo>
                <a:lnTo>
                  <a:pt x="8930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80367"/>
                </a:lnTo>
                <a:lnTo>
                  <a:pt x="53578" y="71437"/>
                </a:lnTo>
                <a:lnTo>
                  <a:pt x="80367" y="44648"/>
                </a:lnTo>
                <a:lnTo>
                  <a:pt x="98227" y="26789"/>
                </a:lnTo>
                <a:lnTo>
                  <a:pt x="125016" y="8929"/>
                </a:lnTo>
                <a:lnTo>
                  <a:pt x="142875" y="0"/>
                </a:lnTo>
                <a:lnTo>
                  <a:pt x="169664" y="8929"/>
                </a:lnTo>
                <a:lnTo>
                  <a:pt x="187523" y="26789"/>
                </a:lnTo>
                <a:lnTo>
                  <a:pt x="205383" y="44648"/>
                </a:lnTo>
                <a:lnTo>
                  <a:pt x="214312" y="80367"/>
                </a:lnTo>
                <a:lnTo>
                  <a:pt x="223242" y="98226"/>
                </a:lnTo>
                <a:lnTo>
                  <a:pt x="232172" y="116086"/>
                </a:lnTo>
                <a:lnTo>
                  <a:pt x="241102" y="125015"/>
                </a:lnTo>
                <a:lnTo>
                  <a:pt x="250031" y="107156"/>
                </a:lnTo>
                <a:lnTo>
                  <a:pt x="258961" y="71437"/>
                </a:lnTo>
                <a:lnTo>
                  <a:pt x="267891" y="26789"/>
                </a:lnTo>
                <a:lnTo>
                  <a:pt x="267891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6" name="Freeform 13395"/>
          <p:cNvSpPr/>
          <p:nvPr/>
        </p:nvSpPr>
        <p:spPr bwMode="auto">
          <a:xfrm>
            <a:off x="5581055" y="5366742"/>
            <a:ext cx="62509" cy="464344"/>
          </a:xfrm>
          <a:custGeom>
            <a:avLst/>
            <a:gdLst/>
            <a:ahLst/>
            <a:cxnLst/>
            <a:rect l="0" t="0" r="0" b="0"/>
            <a:pathLst>
              <a:path w="62509" h="464344">
                <a:moveTo>
                  <a:pt x="0" y="0"/>
                </a:moveTo>
                <a:lnTo>
                  <a:pt x="0" y="26789"/>
                </a:lnTo>
                <a:lnTo>
                  <a:pt x="0" y="62508"/>
                </a:lnTo>
                <a:lnTo>
                  <a:pt x="0" y="116086"/>
                </a:lnTo>
                <a:lnTo>
                  <a:pt x="8929" y="196453"/>
                </a:lnTo>
                <a:lnTo>
                  <a:pt x="8929" y="276820"/>
                </a:lnTo>
                <a:lnTo>
                  <a:pt x="17859" y="348257"/>
                </a:lnTo>
                <a:lnTo>
                  <a:pt x="35718" y="410765"/>
                </a:lnTo>
                <a:lnTo>
                  <a:pt x="44648" y="446484"/>
                </a:lnTo>
                <a:lnTo>
                  <a:pt x="62508" y="464343"/>
                </a:lnTo>
                <a:lnTo>
                  <a:pt x="62508" y="464343"/>
                </a:lnTo>
                <a:lnTo>
                  <a:pt x="53578" y="428624"/>
                </a:lnTo>
                <a:lnTo>
                  <a:pt x="35718" y="383976"/>
                </a:lnTo>
                <a:lnTo>
                  <a:pt x="8929" y="330398"/>
                </a:lnTo>
                <a:lnTo>
                  <a:pt x="8929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7" name="Freeform 13396"/>
          <p:cNvSpPr/>
          <p:nvPr/>
        </p:nvSpPr>
        <p:spPr bwMode="auto">
          <a:xfrm>
            <a:off x="5313164" y="5581054"/>
            <a:ext cx="392907" cy="53579"/>
          </a:xfrm>
          <a:custGeom>
            <a:avLst/>
            <a:gdLst/>
            <a:ahLst/>
            <a:cxnLst/>
            <a:rect l="0" t="0" r="0" b="0"/>
            <a:pathLst>
              <a:path w="392907" h="53579">
                <a:moveTo>
                  <a:pt x="0" y="44648"/>
                </a:moveTo>
                <a:lnTo>
                  <a:pt x="8930" y="44648"/>
                </a:lnTo>
                <a:lnTo>
                  <a:pt x="26789" y="53578"/>
                </a:lnTo>
                <a:lnTo>
                  <a:pt x="53578" y="53578"/>
                </a:lnTo>
                <a:lnTo>
                  <a:pt x="89297" y="44648"/>
                </a:lnTo>
                <a:lnTo>
                  <a:pt x="133945" y="35719"/>
                </a:lnTo>
                <a:lnTo>
                  <a:pt x="187524" y="26789"/>
                </a:lnTo>
                <a:lnTo>
                  <a:pt x="241102" y="17859"/>
                </a:lnTo>
                <a:lnTo>
                  <a:pt x="285750" y="8930"/>
                </a:lnTo>
                <a:lnTo>
                  <a:pt x="330399" y="0"/>
                </a:lnTo>
                <a:lnTo>
                  <a:pt x="366117" y="0"/>
                </a:lnTo>
                <a:lnTo>
                  <a:pt x="392906" y="8930"/>
                </a:lnTo>
                <a:lnTo>
                  <a:pt x="392906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8" name="Freeform 13397"/>
          <p:cNvSpPr/>
          <p:nvPr/>
        </p:nvSpPr>
        <p:spPr bwMode="auto">
          <a:xfrm>
            <a:off x="5786438" y="5616773"/>
            <a:ext cx="98227" cy="241102"/>
          </a:xfrm>
          <a:custGeom>
            <a:avLst/>
            <a:gdLst/>
            <a:ahLst/>
            <a:cxnLst/>
            <a:rect l="0" t="0" r="0" b="0"/>
            <a:pathLst>
              <a:path w="98227" h="241102">
                <a:moveTo>
                  <a:pt x="0" y="35718"/>
                </a:move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4"/>
                </a:lnTo>
                <a:lnTo>
                  <a:pt x="0" y="187523"/>
                </a:lnTo>
                <a:lnTo>
                  <a:pt x="0" y="223242"/>
                </a:lnTo>
                <a:lnTo>
                  <a:pt x="0" y="241101"/>
                </a:lnTo>
                <a:lnTo>
                  <a:pt x="0" y="241101"/>
                </a:lnTo>
                <a:lnTo>
                  <a:pt x="0" y="223242"/>
                </a:lnTo>
                <a:lnTo>
                  <a:pt x="0" y="196453"/>
                </a:lnTo>
                <a:lnTo>
                  <a:pt x="0" y="142875"/>
                </a:lnTo>
                <a:lnTo>
                  <a:pt x="0" y="89297"/>
                </a:lnTo>
                <a:lnTo>
                  <a:pt x="0" y="44648"/>
                </a:lnTo>
                <a:lnTo>
                  <a:pt x="8929" y="8929"/>
                </a:lnTo>
                <a:lnTo>
                  <a:pt x="26789" y="0"/>
                </a:lnTo>
                <a:lnTo>
                  <a:pt x="53578" y="0"/>
                </a:lnTo>
                <a:lnTo>
                  <a:pt x="71437" y="8929"/>
                </a:lnTo>
                <a:lnTo>
                  <a:pt x="89296" y="17859"/>
                </a:lnTo>
                <a:lnTo>
                  <a:pt x="98226" y="35718"/>
                </a:lnTo>
                <a:lnTo>
                  <a:pt x="98226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99" name="Freeform 13398"/>
          <p:cNvSpPr/>
          <p:nvPr/>
        </p:nvSpPr>
        <p:spPr bwMode="auto">
          <a:xfrm>
            <a:off x="5884664" y="5679280"/>
            <a:ext cx="151806" cy="187525"/>
          </a:xfrm>
          <a:custGeom>
            <a:avLst/>
            <a:gdLst/>
            <a:ahLst/>
            <a:cxnLst/>
            <a:rect l="0" t="0" r="0" b="0"/>
            <a:pathLst>
              <a:path w="151806" h="187525">
                <a:moveTo>
                  <a:pt x="26789" y="151805"/>
                </a:moveTo>
                <a:lnTo>
                  <a:pt x="35719" y="151805"/>
                </a:lnTo>
                <a:lnTo>
                  <a:pt x="44649" y="169665"/>
                </a:lnTo>
                <a:lnTo>
                  <a:pt x="62508" y="178594"/>
                </a:lnTo>
                <a:lnTo>
                  <a:pt x="89297" y="187524"/>
                </a:lnTo>
                <a:lnTo>
                  <a:pt x="116086" y="187524"/>
                </a:lnTo>
                <a:lnTo>
                  <a:pt x="133945" y="169665"/>
                </a:lnTo>
                <a:lnTo>
                  <a:pt x="151805" y="142875"/>
                </a:lnTo>
                <a:lnTo>
                  <a:pt x="151805" y="107157"/>
                </a:lnTo>
                <a:lnTo>
                  <a:pt x="142875" y="71438"/>
                </a:lnTo>
                <a:lnTo>
                  <a:pt x="133945" y="35719"/>
                </a:lnTo>
                <a:lnTo>
                  <a:pt x="116086" y="8930"/>
                </a:lnTo>
                <a:lnTo>
                  <a:pt x="89297" y="0"/>
                </a:lnTo>
                <a:lnTo>
                  <a:pt x="62508" y="8930"/>
                </a:lnTo>
                <a:lnTo>
                  <a:pt x="44649" y="35719"/>
                </a:lnTo>
                <a:lnTo>
                  <a:pt x="26789" y="71438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4287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0" name="Freeform 13399"/>
          <p:cNvSpPr/>
          <p:nvPr/>
        </p:nvSpPr>
        <p:spPr bwMode="auto">
          <a:xfrm>
            <a:off x="6241852" y="5304234"/>
            <a:ext cx="89297" cy="571501"/>
          </a:xfrm>
          <a:custGeom>
            <a:avLst/>
            <a:gdLst/>
            <a:ahLst/>
            <a:cxnLst/>
            <a:rect l="0" t="0" r="0" b="0"/>
            <a:pathLst>
              <a:path w="89297" h="571501">
                <a:moveTo>
                  <a:pt x="1785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07157"/>
                </a:lnTo>
                <a:lnTo>
                  <a:pt x="8929" y="160735"/>
                </a:lnTo>
                <a:lnTo>
                  <a:pt x="17859" y="241102"/>
                </a:lnTo>
                <a:lnTo>
                  <a:pt x="26789" y="321468"/>
                </a:lnTo>
                <a:lnTo>
                  <a:pt x="35718" y="401836"/>
                </a:lnTo>
                <a:lnTo>
                  <a:pt x="44648" y="482203"/>
                </a:lnTo>
                <a:lnTo>
                  <a:pt x="53578" y="535781"/>
                </a:lnTo>
                <a:lnTo>
                  <a:pt x="62507" y="562570"/>
                </a:lnTo>
                <a:lnTo>
                  <a:pt x="71437" y="571500"/>
                </a:lnTo>
                <a:lnTo>
                  <a:pt x="80367" y="544711"/>
                </a:lnTo>
                <a:lnTo>
                  <a:pt x="89296" y="500062"/>
                </a:lnTo>
                <a:lnTo>
                  <a:pt x="89296" y="5000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1" name="Freeform 13400"/>
          <p:cNvSpPr/>
          <p:nvPr/>
        </p:nvSpPr>
        <p:spPr bwMode="auto">
          <a:xfrm>
            <a:off x="6474023" y="5759648"/>
            <a:ext cx="17861" cy="62508"/>
          </a:xfrm>
          <a:custGeom>
            <a:avLst/>
            <a:gdLst/>
            <a:ahLst/>
            <a:cxnLst/>
            <a:rect l="0" t="0" r="0" b="0"/>
            <a:pathLst>
              <a:path w="17861" h="62508">
                <a:moveTo>
                  <a:pt x="1786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2" name="Freeform 13401"/>
          <p:cNvSpPr/>
          <p:nvPr/>
        </p:nvSpPr>
        <p:spPr bwMode="auto">
          <a:xfrm>
            <a:off x="6393656" y="5295305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0" y="1785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26789" y="35718"/>
                </a:lnTo>
                <a:lnTo>
                  <a:pt x="35719" y="35718"/>
                </a:lnTo>
                <a:lnTo>
                  <a:pt x="44649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3" name="Freeform 13402"/>
          <p:cNvSpPr/>
          <p:nvPr/>
        </p:nvSpPr>
        <p:spPr bwMode="auto">
          <a:xfrm>
            <a:off x="6724055" y="5259586"/>
            <a:ext cx="89298" cy="508992"/>
          </a:xfrm>
          <a:custGeom>
            <a:avLst/>
            <a:gdLst/>
            <a:ahLst/>
            <a:cxnLst/>
            <a:rect l="0" t="0" r="0" b="0"/>
            <a:pathLst>
              <a:path w="89298" h="508992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80367"/>
                </a:lnTo>
                <a:lnTo>
                  <a:pt x="8929" y="142875"/>
                </a:lnTo>
                <a:lnTo>
                  <a:pt x="17859" y="223242"/>
                </a:lnTo>
                <a:lnTo>
                  <a:pt x="26789" y="303609"/>
                </a:lnTo>
                <a:lnTo>
                  <a:pt x="35718" y="383976"/>
                </a:lnTo>
                <a:lnTo>
                  <a:pt x="44648" y="446484"/>
                </a:lnTo>
                <a:lnTo>
                  <a:pt x="53578" y="491132"/>
                </a:lnTo>
                <a:lnTo>
                  <a:pt x="62508" y="508991"/>
                </a:lnTo>
                <a:lnTo>
                  <a:pt x="71437" y="508991"/>
                </a:lnTo>
                <a:lnTo>
                  <a:pt x="71437" y="482202"/>
                </a:lnTo>
                <a:lnTo>
                  <a:pt x="71437" y="446484"/>
                </a:lnTo>
                <a:lnTo>
                  <a:pt x="80367" y="401835"/>
                </a:lnTo>
                <a:lnTo>
                  <a:pt x="80367" y="348257"/>
                </a:lnTo>
                <a:lnTo>
                  <a:pt x="89297" y="312539"/>
                </a:lnTo>
                <a:lnTo>
                  <a:pt x="89297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4" name="Freeform 13403"/>
          <p:cNvSpPr/>
          <p:nvPr/>
        </p:nvSpPr>
        <p:spPr bwMode="auto">
          <a:xfrm>
            <a:off x="6884789" y="5679280"/>
            <a:ext cx="17860" cy="133947"/>
          </a:xfrm>
          <a:custGeom>
            <a:avLst/>
            <a:gdLst/>
            <a:ahLst/>
            <a:cxnLst/>
            <a:rect l="0" t="0" r="0" b="0"/>
            <a:pathLst>
              <a:path w="17860" h="133947">
                <a:moveTo>
                  <a:pt x="0" y="0"/>
                </a:moveTo>
                <a:lnTo>
                  <a:pt x="0" y="17860"/>
                </a:lnTo>
                <a:lnTo>
                  <a:pt x="0" y="53579"/>
                </a:lnTo>
                <a:lnTo>
                  <a:pt x="8930" y="89297"/>
                </a:lnTo>
                <a:lnTo>
                  <a:pt x="8930" y="116086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5" name="Freeform 13404"/>
          <p:cNvSpPr/>
          <p:nvPr/>
        </p:nvSpPr>
        <p:spPr bwMode="auto">
          <a:xfrm>
            <a:off x="6840141" y="5286375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6" name="Freeform 13405"/>
          <p:cNvSpPr/>
          <p:nvPr/>
        </p:nvSpPr>
        <p:spPr bwMode="auto">
          <a:xfrm>
            <a:off x="6983016" y="5500688"/>
            <a:ext cx="160735" cy="258961"/>
          </a:xfrm>
          <a:custGeom>
            <a:avLst/>
            <a:gdLst/>
            <a:ahLst/>
            <a:cxnLst/>
            <a:rect l="0" t="0" r="0" b="0"/>
            <a:pathLst>
              <a:path w="160735" h="258961">
                <a:moveTo>
                  <a:pt x="0" y="160733"/>
                </a:moveTo>
                <a:lnTo>
                  <a:pt x="0" y="160733"/>
                </a:lnTo>
                <a:lnTo>
                  <a:pt x="0" y="169663"/>
                </a:lnTo>
                <a:lnTo>
                  <a:pt x="0" y="169663"/>
                </a:lnTo>
                <a:lnTo>
                  <a:pt x="0" y="169663"/>
                </a:lnTo>
                <a:lnTo>
                  <a:pt x="8929" y="160733"/>
                </a:lnTo>
                <a:lnTo>
                  <a:pt x="8929" y="133944"/>
                </a:lnTo>
                <a:lnTo>
                  <a:pt x="17859" y="107155"/>
                </a:lnTo>
                <a:lnTo>
                  <a:pt x="26789" y="71437"/>
                </a:lnTo>
                <a:lnTo>
                  <a:pt x="35718" y="44648"/>
                </a:lnTo>
                <a:lnTo>
                  <a:pt x="44648" y="17859"/>
                </a:lnTo>
                <a:lnTo>
                  <a:pt x="53578" y="0"/>
                </a:lnTo>
                <a:lnTo>
                  <a:pt x="62507" y="8929"/>
                </a:lnTo>
                <a:lnTo>
                  <a:pt x="71437" y="26789"/>
                </a:lnTo>
                <a:lnTo>
                  <a:pt x="80367" y="53578"/>
                </a:lnTo>
                <a:lnTo>
                  <a:pt x="89297" y="98225"/>
                </a:lnTo>
                <a:lnTo>
                  <a:pt x="98226" y="142874"/>
                </a:lnTo>
                <a:lnTo>
                  <a:pt x="107156" y="187522"/>
                </a:lnTo>
                <a:lnTo>
                  <a:pt x="116086" y="223241"/>
                </a:lnTo>
                <a:lnTo>
                  <a:pt x="125015" y="250030"/>
                </a:lnTo>
                <a:lnTo>
                  <a:pt x="133945" y="258960"/>
                </a:lnTo>
                <a:lnTo>
                  <a:pt x="142875" y="258960"/>
                </a:lnTo>
                <a:lnTo>
                  <a:pt x="142875" y="241100"/>
                </a:lnTo>
                <a:lnTo>
                  <a:pt x="151804" y="205382"/>
                </a:lnTo>
                <a:lnTo>
                  <a:pt x="151804" y="160733"/>
                </a:lnTo>
                <a:lnTo>
                  <a:pt x="160734" y="116085"/>
                </a:lnTo>
                <a:lnTo>
                  <a:pt x="160734" y="1160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7" name="Freeform 13406"/>
          <p:cNvSpPr/>
          <p:nvPr/>
        </p:nvSpPr>
        <p:spPr bwMode="auto">
          <a:xfrm>
            <a:off x="7143750" y="5438180"/>
            <a:ext cx="223243" cy="285750"/>
          </a:xfrm>
          <a:custGeom>
            <a:avLst/>
            <a:gdLst/>
            <a:ahLst/>
            <a:cxnLst/>
            <a:rect l="0" t="0" r="0" b="0"/>
            <a:pathLst>
              <a:path w="223243" h="285750">
                <a:moveTo>
                  <a:pt x="53578" y="196452"/>
                </a:moveTo>
                <a:lnTo>
                  <a:pt x="62508" y="196452"/>
                </a:lnTo>
                <a:lnTo>
                  <a:pt x="62508" y="196452"/>
                </a:lnTo>
                <a:lnTo>
                  <a:pt x="71438" y="187522"/>
                </a:lnTo>
                <a:lnTo>
                  <a:pt x="89297" y="169663"/>
                </a:lnTo>
                <a:lnTo>
                  <a:pt x="98227" y="142874"/>
                </a:lnTo>
                <a:lnTo>
                  <a:pt x="107156" y="107156"/>
                </a:lnTo>
                <a:lnTo>
                  <a:pt x="107156" y="71437"/>
                </a:lnTo>
                <a:lnTo>
                  <a:pt x="107156" y="35718"/>
                </a:lnTo>
                <a:lnTo>
                  <a:pt x="107156" y="8929"/>
                </a:lnTo>
                <a:lnTo>
                  <a:pt x="98227" y="0"/>
                </a:lnTo>
                <a:lnTo>
                  <a:pt x="80367" y="8929"/>
                </a:lnTo>
                <a:lnTo>
                  <a:pt x="62508" y="35718"/>
                </a:lnTo>
                <a:lnTo>
                  <a:pt x="35719" y="80367"/>
                </a:lnTo>
                <a:lnTo>
                  <a:pt x="17859" y="133945"/>
                </a:lnTo>
                <a:lnTo>
                  <a:pt x="8930" y="178593"/>
                </a:lnTo>
                <a:lnTo>
                  <a:pt x="0" y="223241"/>
                </a:lnTo>
                <a:lnTo>
                  <a:pt x="8930" y="250030"/>
                </a:lnTo>
                <a:lnTo>
                  <a:pt x="17859" y="276819"/>
                </a:lnTo>
                <a:lnTo>
                  <a:pt x="35719" y="285749"/>
                </a:lnTo>
                <a:lnTo>
                  <a:pt x="62508" y="276819"/>
                </a:lnTo>
                <a:lnTo>
                  <a:pt x="89297" y="267890"/>
                </a:lnTo>
                <a:lnTo>
                  <a:pt x="125016" y="241100"/>
                </a:lnTo>
                <a:lnTo>
                  <a:pt x="151805" y="223241"/>
                </a:lnTo>
                <a:lnTo>
                  <a:pt x="187523" y="187522"/>
                </a:lnTo>
                <a:lnTo>
                  <a:pt x="223242" y="169663"/>
                </a:lnTo>
                <a:lnTo>
                  <a:pt x="223242" y="1696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8" name="Freeform 13407"/>
          <p:cNvSpPr/>
          <p:nvPr/>
        </p:nvSpPr>
        <p:spPr bwMode="auto">
          <a:xfrm>
            <a:off x="7170539" y="5464969"/>
            <a:ext cx="285751" cy="267891"/>
          </a:xfrm>
          <a:custGeom>
            <a:avLst/>
            <a:gdLst/>
            <a:ahLst/>
            <a:cxnLst/>
            <a:rect l="0" t="0" r="0" b="0"/>
            <a:pathLst>
              <a:path w="285751" h="267891">
                <a:moveTo>
                  <a:pt x="276820" y="0"/>
                </a:moveTo>
                <a:lnTo>
                  <a:pt x="267891" y="17859"/>
                </a:lnTo>
                <a:lnTo>
                  <a:pt x="267891" y="35719"/>
                </a:lnTo>
                <a:lnTo>
                  <a:pt x="258961" y="53578"/>
                </a:lnTo>
                <a:lnTo>
                  <a:pt x="258961" y="80367"/>
                </a:lnTo>
                <a:lnTo>
                  <a:pt x="267891" y="98226"/>
                </a:lnTo>
                <a:lnTo>
                  <a:pt x="276820" y="116085"/>
                </a:lnTo>
                <a:lnTo>
                  <a:pt x="285750" y="133944"/>
                </a:lnTo>
                <a:lnTo>
                  <a:pt x="276820" y="160733"/>
                </a:lnTo>
                <a:lnTo>
                  <a:pt x="267891" y="187522"/>
                </a:lnTo>
                <a:lnTo>
                  <a:pt x="241102" y="214311"/>
                </a:lnTo>
                <a:lnTo>
                  <a:pt x="205383" y="232171"/>
                </a:lnTo>
                <a:lnTo>
                  <a:pt x="160734" y="258960"/>
                </a:lnTo>
                <a:lnTo>
                  <a:pt x="98227" y="267890"/>
                </a:lnTo>
                <a:lnTo>
                  <a:pt x="44649" y="267890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09" name="Freeform 13408"/>
          <p:cNvSpPr/>
          <p:nvPr/>
        </p:nvSpPr>
        <p:spPr bwMode="auto">
          <a:xfrm>
            <a:off x="6286500" y="5223867"/>
            <a:ext cx="214314" cy="651868"/>
          </a:xfrm>
          <a:custGeom>
            <a:avLst/>
            <a:gdLst/>
            <a:ahLst/>
            <a:cxnLst/>
            <a:rect l="0" t="0" r="0" b="0"/>
            <a:pathLst>
              <a:path w="214314" h="651868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71438" y="35719"/>
                </a:lnTo>
                <a:lnTo>
                  <a:pt x="98227" y="26789"/>
                </a:lnTo>
                <a:lnTo>
                  <a:pt x="116086" y="17860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25016" y="17860"/>
                </a:lnTo>
                <a:lnTo>
                  <a:pt x="107156" y="26789"/>
                </a:lnTo>
                <a:lnTo>
                  <a:pt x="89297" y="44649"/>
                </a:lnTo>
                <a:lnTo>
                  <a:pt x="80367" y="53578"/>
                </a:lnTo>
                <a:lnTo>
                  <a:pt x="71438" y="62508"/>
                </a:lnTo>
                <a:lnTo>
                  <a:pt x="62508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80367" y="71438"/>
                </a:lnTo>
                <a:lnTo>
                  <a:pt x="98227" y="62508"/>
                </a:lnTo>
                <a:lnTo>
                  <a:pt x="116086" y="62508"/>
                </a:lnTo>
                <a:lnTo>
                  <a:pt x="133945" y="53578"/>
                </a:lnTo>
                <a:lnTo>
                  <a:pt x="151805" y="53578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71438"/>
                </a:lnTo>
                <a:lnTo>
                  <a:pt x="160734" y="80367"/>
                </a:lnTo>
                <a:lnTo>
                  <a:pt x="142875" y="107156"/>
                </a:lnTo>
                <a:lnTo>
                  <a:pt x="125016" y="116086"/>
                </a:lnTo>
                <a:lnTo>
                  <a:pt x="116086" y="133946"/>
                </a:lnTo>
                <a:lnTo>
                  <a:pt x="107156" y="151805"/>
                </a:lnTo>
                <a:lnTo>
                  <a:pt x="98227" y="160735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33945" y="160735"/>
                </a:lnTo>
                <a:lnTo>
                  <a:pt x="151805" y="151805"/>
                </a:lnTo>
                <a:lnTo>
                  <a:pt x="169664" y="142875"/>
                </a:lnTo>
                <a:lnTo>
                  <a:pt x="187523" y="142875"/>
                </a:lnTo>
                <a:lnTo>
                  <a:pt x="196453" y="133946"/>
                </a:lnTo>
                <a:lnTo>
                  <a:pt x="187523" y="142875"/>
                </a:lnTo>
                <a:lnTo>
                  <a:pt x="178594" y="160735"/>
                </a:lnTo>
                <a:lnTo>
                  <a:pt x="151805" y="178594"/>
                </a:lnTo>
                <a:lnTo>
                  <a:pt x="116086" y="205383"/>
                </a:lnTo>
                <a:lnTo>
                  <a:pt x="80367" y="241102"/>
                </a:lnTo>
                <a:lnTo>
                  <a:pt x="53578" y="267891"/>
                </a:lnTo>
                <a:lnTo>
                  <a:pt x="35719" y="285750"/>
                </a:lnTo>
                <a:lnTo>
                  <a:pt x="26789" y="303610"/>
                </a:lnTo>
                <a:lnTo>
                  <a:pt x="26789" y="303610"/>
                </a:lnTo>
                <a:lnTo>
                  <a:pt x="35719" y="303610"/>
                </a:lnTo>
                <a:lnTo>
                  <a:pt x="53578" y="294680"/>
                </a:lnTo>
                <a:lnTo>
                  <a:pt x="71438" y="285750"/>
                </a:lnTo>
                <a:lnTo>
                  <a:pt x="98227" y="276821"/>
                </a:lnTo>
                <a:lnTo>
                  <a:pt x="125016" y="276821"/>
                </a:lnTo>
                <a:lnTo>
                  <a:pt x="142875" y="285750"/>
                </a:lnTo>
                <a:lnTo>
                  <a:pt x="160734" y="303610"/>
                </a:lnTo>
                <a:lnTo>
                  <a:pt x="160734" y="330399"/>
                </a:lnTo>
                <a:lnTo>
                  <a:pt x="151805" y="357187"/>
                </a:lnTo>
                <a:lnTo>
                  <a:pt x="125016" y="392906"/>
                </a:lnTo>
                <a:lnTo>
                  <a:pt x="107156" y="428624"/>
                </a:lnTo>
                <a:lnTo>
                  <a:pt x="89297" y="455413"/>
                </a:lnTo>
                <a:lnTo>
                  <a:pt x="80367" y="482203"/>
                </a:lnTo>
                <a:lnTo>
                  <a:pt x="71438" y="491132"/>
                </a:lnTo>
                <a:lnTo>
                  <a:pt x="62508" y="491132"/>
                </a:lnTo>
                <a:lnTo>
                  <a:pt x="71438" y="491132"/>
                </a:lnTo>
                <a:lnTo>
                  <a:pt x="80367" y="482203"/>
                </a:lnTo>
                <a:lnTo>
                  <a:pt x="98227" y="473273"/>
                </a:lnTo>
                <a:lnTo>
                  <a:pt x="116086" y="473273"/>
                </a:lnTo>
                <a:lnTo>
                  <a:pt x="133945" y="473273"/>
                </a:lnTo>
                <a:lnTo>
                  <a:pt x="151805" y="482203"/>
                </a:lnTo>
                <a:lnTo>
                  <a:pt x="160734" y="500062"/>
                </a:lnTo>
                <a:lnTo>
                  <a:pt x="169664" y="526851"/>
                </a:lnTo>
                <a:lnTo>
                  <a:pt x="169664" y="544710"/>
                </a:lnTo>
                <a:lnTo>
                  <a:pt x="169664" y="562570"/>
                </a:lnTo>
                <a:lnTo>
                  <a:pt x="169664" y="580429"/>
                </a:lnTo>
                <a:lnTo>
                  <a:pt x="169664" y="589359"/>
                </a:lnTo>
                <a:lnTo>
                  <a:pt x="169664" y="589359"/>
                </a:lnTo>
                <a:lnTo>
                  <a:pt x="169664" y="580429"/>
                </a:lnTo>
                <a:lnTo>
                  <a:pt x="169664" y="571499"/>
                </a:lnTo>
                <a:lnTo>
                  <a:pt x="178594" y="562570"/>
                </a:lnTo>
                <a:lnTo>
                  <a:pt x="178594" y="562570"/>
                </a:lnTo>
                <a:lnTo>
                  <a:pt x="187523" y="562570"/>
                </a:lnTo>
                <a:lnTo>
                  <a:pt x="187523" y="580429"/>
                </a:lnTo>
                <a:lnTo>
                  <a:pt x="196453" y="598288"/>
                </a:lnTo>
                <a:lnTo>
                  <a:pt x="205383" y="616148"/>
                </a:lnTo>
                <a:lnTo>
                  <a:pt x="214313" y="642937"/>
                </a:lnTo>
                <a:lnTo>
                  <a:pt x="214313" y="651867"/>
                </a:lnTo>
                <a:lnTo>
                  <a:pt x="214313" y="651867"/>
                </a:lnTo>
                <a:lnTo>
                  <a:pt x="214313" y="634007"/>
                </a:lnTo>
                <a:lnTo>
                  <a:pt x="205383" y="598288"/>
                </a:lnTo>
                <a:lnTo>
                  <a:pt x="187523" y="544710"/>
                </a:lnTo>
                <a:lnTo>
                  <a:pt x="187523" y="5447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0" name="Freeform 13409"/>
          <p:cNvSpPr/>
          <p:nvPr/>
        </p:nvSpPr>
        <p:spPr bwMode="auto">
          <a:xfrm>
            <a:off x="2723555" y="5670351"/>
            <a:ext cx="357188" cy="375048"/>
          </a:xfrm>
          <a:custGeom>
            <a:avLst/>
            <a:gdLst/>
            <a:ahLst/>
            <a:cxnLst/>
            <a:rect l="0" t="0" r="0" b="0"/>
            <a:pathLst>
              <a:path w="357188" h="375048">
                <a:moveTo>
                  <a:pt x="62508" y="0"/>
                </a:moveTo>
                <a:lnTo>
                  <a:pt x="62508" y="8929"/>
                </a:lnTo>
                <a:lnTo>
                  <a:pt x="62508" y="26789"/>
                </a:lnTo>
                <a:lnTo>
                  <a:pt x="71437" y="53578"/>
                </a:lnTo>
                <a:lnTo>
                  <a:pt x="80367" y="98226"/>
                </a:lnTo>
                <a:lnTo>
                  <a:pt x="89297" y="142875"/>
                </a:lnTo>
                <a:lnTo>
                  <a:pt x="107156" y="196453"/>
                </a:lnTo>
                <a:lnTo>
                  <a:pt x="125015" y="250031"/>
                </a:lnTo>
                <a:lnTo>
                  <a:pt x="142875" y="294679"/>
                </a:lnTo>
                <a:lnTo>
                  <a:pt x="151804" y="321469"/>
                </a:lnTo>
                <a:lnTo>
                  <a:pt x="160734" y="339328"/>
                </a:lnTo>
                <a:lnTo>
                  <a:pt x="169664" y="339328"/>
                </a:lnTo>
                <a:lnTo>
                  <a:pt x="169664" y="330398"/>
                </a:lnTo>
                <a:lnTo>
                  <a:pt x="169664" y="303609"/>
                </a:lnTo>
                <a:lnTo>
                  <a:pt x="169664" y="267890"/>
                </a:lnTo>
                <a:lnTo>
                  <a:pt x="178593" y="232172"/>
                </a:lnTo>
                <a:lnTo>
                  <a:pt x="187523" y="187523"/>
                </a:lnTo>
                <a:lnTo>
                  <a:pt x="205383" y="160734"/>
                </a:lnTo>
                <a:lnTo>
                  <a:pt x="232172" y="133945"/>
                </a:lnTo>
                <a:lnTo>
                  <a:pt x="267890" y="116086"/>
                </a:lnTo>
                <a:lnTo>
                  <a:pt x="294679" y="116086"/>
                </a:lnTo>
                <a:lnTo>
                  <a:pt x="330398" y="125015"/>
                </a:lnTo>
                <a:lnTo>
                  <a:pt x="348258" y="142875"/>
                </a:lnTo>
                <a:lnTo>
                  <a:pt x="357187" y="169664"/>
                </a:lnTo>
                <a:lnTo>
                  <a:pt x="357187" y="196453"/>
                </a:lnTo>
                <a:lnTo>
                  <a:pt x="330398" y="232172"/>
                </a:lnTo>
                <a:lnTo>
                  <a:pt x="294679" y="267890"/>
                </a:lnTo>
                <a:lnTo>
                  <a:pt x="241101" y="294679"/>
                </a:lnTo>
                <a:lnTo>
                  <a:pt x="187523" y="321469"/>
                </a:lnTo>
                <a:lnTo>
                  <a:pt x="125015" y="348258"/>
                </a:lnTo>
                <a:lnTo>
                  <a:pt x="71437" y="366117"/>
                </a:lnTo>
                <a:lnTo>
                  <a:pt x="35718" y="375047"/>
                </a:lnTo>
                <a:lnTo>
                  <a:pt x="8929" y="375047"/>
                </a:lnTo>
                <a:lnTo>
                  <a:pt x="0" y="375047"/>
                </a:lnTo>
                <a:lnTo>
                  <a:pt x="8929" y="366117"/>
                </a:lnTo>
                <a:lnTo>
                  <a:pt x="17859" y="348258"/>
                </a:lnTo>
                <a:lnTo>
                  <a:pt x="17859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1" name="Freeform 13410"/>
          <p:cNvSpPr/>
          <p:nvPr/>
        </p:nvSpPr>
        <p:spPr bwMode="auto">
          <a:xfrm>
            <a:off x="3116461" y="5840015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17859" y="26789"/>
                </a:moveTo>
                <a:lnTo>
                  <a:pt x="17859" y="44648"/>
                </a:lnTo>
                <a:lnTo>
                  <a:pt x="17859" y="80367"/>
                </a:lnTo>
                <a:lnTo>
                  <a:pt x="17859" y="125015"/>
                </a:lnTo>
                <a:lnTo>
                  <a:pt x="26789" y="169664"/>
                </a:lnTo>
                <a:lnTo>
                  <a:pt x="35719" y="214312"/>
                </a:lnTo>
                <a:lnTo>
                  <a:pt x="44648" y="241101"/>
                </a:lnTo>
                <a:lnTo>
                  <a:pt x="44648" y="250031"/>
                </a:lnTo>
                <a:lnTo>
                  <a:pt x="44648" y="250031"/>
                </a:lnTo>
                <a:lnTo>
                  <a:pt x="35719" y="232172"/>
                </a:lnTo>
                <a:lnTo>
                  <a:pt x="26789" y="205383"/>
                </a:lnTo>
                <a:lnTo>
                  <a:pt x="17859" y="160734"/>
                </a:lnTo>
                <a:lnTo>
                  <a:pt x="8930" y="116086"/>
                </a:lnTo>
                <a:lnTo>
                  <a:pt x="0" y="80367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2" name="Freeform 13411"/>
          <p:cNvSpPr/>
          <p:nvPr/>
        </p:nvSpPr>
        <p:spPr bwMode="auto">
          <a:xfrm>
            <a:off x="3241477" y="5893593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8929" y="17859"/>
                </a:moveTo>
                <a:lnTo>
                  <a:pt x="8929" y="35719"/>
                </a:lnTo>
                <a:lnTo>
                  <a:pt x="0" y="71437"/>
                </a:lnTo>
                <a:lnTo>
                  <a:pt x="0" y="116086"/>
                </a:lnTo>
                <a:lnTo>
                  <a:pt x="8929" y="151805"/>
                </a:lnTo>
                <a:lnTo>
                  <a:pt x="17859" y="187523"/>
                </a:lnTo>
                <a:lnTo>
                  <a:pt x="35718" y="205383"/>
                </a:lnTo>
                <a:lnTo>
                  <a:pt x="62507" y="205383"/>
                </a:lnTo>
                <a:lnTo>
                  <a:pt x="80367" y="196453"/>
                </a:lnTo>
                <a:lnTo>
                  <a:pt x="98226" y="178594"/>
                </a:lnTo>
                <a:lnTo>
                  <a:pt x="107156" y="142875"/>
                </a:lnTo>
                <a:lnTo>
                  <a:pt x="116086" y="107156"/>
                </a:lnTo>
                <a:lnTo>
                  <a:pt x="116086" y="80367"/>
                </a:lnTo>
                <a:lnTo>
                  <a:pt x="116086" y="44648"/>
                </a:lnTo>
                <a:lnTo>
                  <a:pt x="107156" y="26789"/>
                </a:lnTo>
                <a:lnTo>
                  <a:pt x="98226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3" name="Freeform 13412"/>
          <p:cNvSpPr/>
          <p:nvPr/>
        </p:nvSpPr>
        <p:spPr bwMode="auto">
          <a:xfrm>
            <a:off x="3437930" y="5893593"/>
            <a:ext cx="178594" cy="214313"/>
          </a:xfrm>
          <a:custGeom>
            <a:avLst/>
            <a:gdLst/>
            <a:ahLst/>
            <a:cxnLst/>
            <a:rect l="0" t="0" r="0" b="0"/>
            <a:pathLst>
              <a:path w="178594" h="214313">
                <a:moveTo>
                  <a:pt x="17859" y="8930"/>
                </a:moveTo>
                <a:lnTo>
                  <a:pt x="17859" y="26789"/>
                </a:lnTo>
                <a:lnTo>
                  <a:pt x="8929" y="44648"/>
                </a:lnTo>
                <a:lnTo>
                  <a:pt x="8929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14312"/>
                </a:lnTo>
                <a:lnTo>
                  <a:pt x="17859" y="214312"/>
                </a:lnTo>
                <a:lnTo>
                  <a:pt x="17859" y="196453"/>
                </a:lnTo>
                <a:lnTo>
                  <a:pt x="17859" y="169664"/>
                </a:lnTo>
                <a:lnTo>
                  <a:pt x="8929" y="142875"/>
                </a:lnTo>
                <a:lnTo>
                  <a:pt x="8929" y="116086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9297"/>
                </a:lnTo>
                <a:lnTo>
                  <a:pt x="35718" y="116086"/>
                </a:lnTo>
                <a:lnTo>
                  <a:pt x="53578" y="142875"/>
                </a:lnTo>
                <a:lnTo>
                  <a:pt x="71437" y="160734"/>
                </a:lnTo>
                <a:lnTo>
                  <a:pt x="89297" y="178594"/>
                </a:lnTo>
                <a:lnTo>
                  <a:pt x="116086" y="187523"/>
                </a:lnTo>
                <a:lnTo>
                  <a:pt x="133945" y="196453"/>
                </a:lnTo>
                <a:lnTo>
                  <a:pt x="151804" y="187523"/>
                </a:lnTo>
                <a:lnTo>
                  <a:pt x="169664" y="178594"/>
                </a:lnTo>
                <a:lnTo>
                  <a:pt x="178593" y="151805"/>
                </a:lnTo>
                <a:lnTo>
                  <a:pt x="178593" y="125016"/>
                </a:lnTo>
                <a:lnTo>
                  <a:pt x="169664" y="98227"/>
                </a:lnTo>
                <a:lnTo>
                  <a:pt x="160734" y="62508"/>
                </a:lnTo>
                <a:lnTo>
                  <a:pt x="142875" y="26789"/>
                </a:lnTo>
                <a:lnTo>
                  <a:pt x="116086" y="8930"/>
                </a:lnTo>
                <a:lnTo>
                  <a:pt x="98226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17859"/>
                </a:lnTo>
                <a:lnTo>
                  <a:pt x="53578" y="35719"/>
                </a:lnTo>
                <a:lnTo>
                  <a:pt x="62508" y="44648"/>
                </a:lnTo>
                <a:lnTo>
                  <a:pt x="71437" y="44648"/>
                </a:lnTo>
                <a:lnTo>
                  <a:pt x="80367" y="35719"/>
                </a:lnTo>
                <a:lnTo>
                  <a:pt x="80367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4" name="Freeform 13413"/>
          <p:cNvSpPr/>
          <p:nvPr/>
        </p:nvSpPr>
        <p:spPr bwMode="auto">
          <a:xfrm>
            <a:off x="3634383" y="5813226"/>
            <a:ext cx="267891" cy="339329"/>
          </a:xfrm>
          <a:custGeom>
            <a:avLst/>
            <a:gdLst/>
            <a:ahLst/>
            <a:cxnLst/>
            <a:rect l="0" t="0" r="0" b="0"/>
            <a:pathLst>
              <a:path w="267891" h="339329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17859" y="35719"/>
                </a:lnTo>
                <a:lnTo>
                  <a:pt x="26789" y="71437"/>
                </a:lnTo>
                <a:lnTo>
                  <a:pt x="35719" y="107156"/>
                </a:lnTo>
                <a:lnTo>
                  <a:pt x="53578" y="151804"/>
                </a:lnTo>
                <a:lnTo>
                  <a:pt x="62508" y="187523"/>
                </a:lnTo>
                <a:lnTo>
                  <a:pt x="71437" y="223242"/>
                </a:lnTo>
                <a:lnTo>
                  <a:pt x="80367" y="250031"/>
                </a:lnTo>
                <a:lnTo>
                  <a:pt x="89297" y="267890"/>
                </a:lnTo>
                <a:lnTo>
                  <a:pt x="89297" y="276820"/>
                </a:lnTo>
                <a:lnTo>
                  <a:pt x="98226" y="267890"/>
                </a:lnTo>
                <a:lnTo>
                  <a:pt x="98226" y="250031"/>
                </a:lnTo>
                <a:lnTo>
                  <a:pt x="98226" y="223242"/>
                </a:lnTo>
                <a:lnTo>
                  <a:pt x="98226" y="187523"/>
                </a:lnTo>
                <a:lnTo>
                  <a:pt x="107156" y="151804"/>
                </a:lnTo>
                <a:lnTo>
                  <a:pt x="116086" y="116086"/>
                </a:lnTo>
                <a:lnTo>
                  <a:pt x="125015" y="98226"/>
                </a:lnTo>
                <a:lnTo>
                  <a:pt x="142875" y="89297"/>
                </a:lnTo>
                <a:lnTo>
                  <a:pt x="160734" y="98226"/>
                </a:lnTo>
                <a:lnTo>
                  <a:pt x="187523" y="125015"/>
                </a:lnTo>
                <a:lnTo>
                  <a:pt x="205383" y="169664"/>
                </a:lnTo>
                <a:lnTo>
                  <a:pt x="232172" y="214312"/>
                </a:lnTo>
                <a:lnTo>
                  <a:pt x="250031" y="267890"/>
                </a:lnTo>
                <a:lnTo>
                  <a:pt x="258961" y="303609"/>
                </a:lnTo>
                <a:lnTo>
                  <a:pt x="258961" y="330398"/>
                </a:lnTo>
                <a:lnTo>
                  <a:pt x="267890" y="339328"/>
                </a:lnTo>
                <a:lnTo>
                  <a:pt x="258961" y="339328"/>
                </a:lnTo>
                <a:lnTo>
                  <a:pt x="250031" y="312539"/>
                </a:lnTo>
                <a:lnTo>
                  <a:pt x="232172" y="276820"/>
                </a:lnTo>
                <a:lnTo>
                  <a:pt x="223242" y="241101"/>
                </a:lnTo>
                <a:lnTo>
                  <a:pt x="223242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5" name="Freeform 13414"/>
          <p:cNvSpPr/>
          <p:nvPr/>
        </p:nvSpPr>
        <p:spPr bwMode="auto">
          <a:xfrm>
            <a:off x="3920133" y="5732859"/>
            <a:ext cx="303610" cy="53579"/>
          </a:xfrm>
          <a:custGeom>
            <a:avLst/>
            <a:gdLst/>
            <a:ahLst/>
            <a:cxnLst/>
            <a:rect l="0" t="0" r="0" b="0"/>
            <a:pathLst>
              <a:path w="303610" h="53579">
                <a:moveTo>
                  <a:pt x="8930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8"/>
                </a:lnTo>
                <a:lnTo>
                  <a:pt x="35719" y="26789"/>
                </a:lnTo>
                <a:lnTo>
                  <a:pt x="80367" y="17859"/>
                </a:lnTo>
                <a:lnTo>
                  <a:pt x="125015" y="8929"/>
                </a:lnTo>
                <a:lnTo>
                  <a:pt x="169664" y="8929"/>
                </a:lnTo>
                <a:lnTo>
                  <a:pt x="214312" y="0"/>
                </a:lnTo>
                <a:lnTo>
                  <a:pt x="250031" y="0"/>
                </a:lnTo>
                <a:lnTo>
                  <a:pt x="276820" y="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6" name="Freeform 13415"/>
          <p:cNvSpPr/>
          <p:nvPr/>
        </p:nvSpPr>
        <p:spPr bwMode="auto">
          <a:xfrm>
            <a:off x="3982641" y="5813226"/>
            <a:ext cx="285751" cy="125016"/>
          </a:xfrm>
          <a:custGeom>
            <a:avLst/>
            <a:gdLst/>
            <a:ahLst/>
            <a:cxnLst/>
            <a:rect l="0" t="0" r="0" b="0"/>
            <a:pathLst>
              <a:path w="285751" h="125016">
                <a:moveTo>
                  <a:pt x="0" y="125015"/>
                </a:moveTo>
                <a:lnTo>
                  <a:pt x="0" y="116086"/>
                </a:lnTo>
                <a:lnTo>
                  <a:pt x="8929" y="116086"/>
                </a:lnTo>
                <a:lnTo>
                  <a:pt x="26789" y="107156"/>
                </a:lnTo>
                <a:lnTo>
                  <a:pt x="62507" y="98226"/>
                </a:lnTo>
                <a:lnTo>
                  <a:pt x="107156" y="80367"/>
                </a:lnTo>
                <a:lnTo>
                  <a:pt x="151804" y="62508"/>
                </a:lnTo>
                <a:lnTo>
                  <a:pt x="205382" y="35719"/>
                </a:lnTo>
                <a:lnTo>
                  <a:pt x="250031" y="1785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7" name="Freeform 13416"/>
          <p:cNvSpPr/>
          <p:nvPr/>
        </p:nvSpPr>
        <p:spPr bwMode="auto">
          <a:xfrm>
            <a:off x="4116586" y="6054327"/>
            <a:ext cx="267892" cy="17861"/>
          </a:xfrm>
          <a:custGeom>
            <a:avLst/>
            <a:gdLst/>
            <a:ahLst/>
            <a:cxnLst/>
            <a:rect l="0" t="0" r="0" b="0"/>
            <a:pathLst>
              <a:path w="267892" h="17861">
                <a:moveTo>
                  <a:pt x="0" y="8930"/>
                </a:moveTo>
                <a:lnTo>
                  <a:pt x="17859" y="17860"/>
                </a:lnTo>
                <a:lnTo>
                  <a:pt x="62508" y="17860"/>
                </a:lnTo>
                <a:lnTo>
                  <a:pt x="125016" y="17860"/>
                </a:lnTo>
                <a:lnTo>
                  <a:pt x="196453" y="1786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8" name="Freeform 13417"/>
          <p:cNvSpPr/>
          <p:nvPr/>
        </p:nvSpPr>
        <p:spPr bwMode="auto">
          <a:xfrm>
            <a:off x="98227" y="160734"/>
            <a:ext cx="6911579" cy="2089548"/>
          </a:xfrm>
          <a:custGeom>
            <a:avLst/>
            <a:gdLst/>
            <a:ahLst/>
            <a:cxnLst/>
            <a:rect l="0" t="0" r="0" b="0"/>
            <a:pathLst>
              <a:path w="6911579" h="2089548">
                <a:moveTo>
                  <a:pt x="6581179" y="1446610"/>
                </a:moveTo>
                <a:lnTo>
                  <a:pt x="6581179" y="1437680"/>
                </a:lnTo>
                <a:lnTo>
                  <a:pt x="6581179" y="1437680"/>
                </a:lnTo>
                <a:lnTo>
                  <a:pt x="6581179" y="1428750"/>
                </a:lnTo>
                <a:lnTo>
                  <a:pt x="6581179" y="1419820"/>
                </a:lnTo>
                <a:lnTo>
                  <a:pt x="6581179" y="1410891"/>
                </a:lnTo>
                <a:lnTo>
                  <a:pt x="6572250" y="1410891"/>
                </a:lnTo>
                <a:lnTo>
                  <a:pt x="6572250" y="1401961"/>
                </a:lnTo>
                <a:lnTo>
                  <a:pt x="6572250" y="1393031"/>
                </a:lnTo>
                <a:lnTo>
                  <a:pt x="6563320" y="1393031"/>
                </a:lnTo>
                <a:lnTo>
                  <a:pt x="6563320" y="1393031"/>
                </a:lnTo>
                <a:lnTo>
                  <a:pt x="6554390" y="1384102"/>
                </a:lnTo>
                <a:lnTo>
                  <a:pt x="6554390" y="1384102"/>
                </a:lnTo>
                <a:lnTo>
                  <a:pt x="6554390" y="1366242"/>
                </a:lnTo>
                <a:lnTo>
                  <a:pt x="6545461" y="1357313"/>
                </a:lnTo>
                <a:lnTo>
                  <a:pt x="6545461" y="1339453"/>
                </a:lnTo>
                <a:lnTo>
                  <a:pt x="6545461" y="1321594"/>
                </a:lnTo>
                <a:lnTo>
                  <a:pt x="6536531" y="1303735"/>
                </a:lnTo>
                <a:lnTo>
                  <a:pt x="6536531" y="1276945"/>
                </a:lnTo>
                <a:lnTo>
                  <a:pt x="6536531" y="1250156"/>
                </a:lnTo>
                <a:lnTo>
                  <a:pt x="6536531" y="1214438"/>
                </a:lnTo>
                <a:lnTo>
                  <a:pt x="6545461" y="1178719"/>
                </a:lnTo>
                <a:lnTo>
                  <a:pt x="6545461" y="1143000"/>
                </a:lnTo>
                <a:lnTo>
                  <a:pt x="6545461" y="1098352"/>
                </a:lnTo>
                <a:lnTo>
                  <a:pt x="6554390" y="1044774"/>
                </a:lnTo>
                <a:lnTo>
                  <a:pt x="6563320" y="991196"/>
                </a:lnTo>
                <a:lnTo>
                  <a:pt x="6581179" y="937617"/>
                </a:lnTo>
                <a:lnTo>
                  <a:pt x="6590109" y="884039"/>
                </a:lnTo>
                <a:lnTo>
                  <a:pt x="6616898" y="830461"/>
                </a:lnTo>
                <a:lnTo>
                  <a:pt x="6634757" y="776883"/>
                </a:lnTo>
                <a:lnTo>
                  <a:pt x="6661546" y="714375"/>
                </a:lnTo>
                <a:lnTo>
                  <a:pt x="6679406" y="660797"/>
                </a:lnTo>
                <a:lnTo>
                  <a:pt x="6715125" y="598289"/>
                </a:lnTo>
                <a:lnTo>
                  <a:pt x="6741914" y="535782"/>
                </a:lnTo>
                <a:lnTo>
                  <a:pt x="6759773" y="482204"/>
                </a:lnTo>
                <a:lnTo>
                  <a:pt x="6777632" y="428625"/>
                </a:lnTo>
                <a:lnTo>
                  <a:pt x="6795492" y="383977"/>
                </a:lnTo>
                <a:lnTo>
                  <a:pt x="6813351" y="339328"/>
                </a:lnTo>
                <a:lnTo>
                  <a:pt x="6831211" y="294680"/>
                </a:lnTo>
                <a:lnTo>
                  <a:pt x="6840140" y="258961"/>
                </a:lnTo>
                <a:lnTo>
                  <a:pt x="6858000" y="232172"/>
                </a:lnTo>
                <a:lnTo>
                  <a:pt x="6866929" y="214313"/>
                </a:lnTo>
                <a:lnTo>
                  <a:pt x="6875859" y="196453"/>
                </a:lnTo>
                <a:lnTo>
                  <a:pt x="6875859" y="178594"/>
                </a:lnTo>
                <a:lnTo>
                  <a:pt x="6884789" y="169664"/>
                </a:lnTo>
                <a:lnTo>
                  <a:pt x="6893718" y="151805"/>
                </a:lnTo>
                <a:lnTo>
                  <a:pt x="6893718" y="133946"/>
                </a:lnTo>
                <a:lnTo>
                  <a:pt x="6902648" y="116086"/>
                </a:lnTo>
                <a:lnTo>
                  <a:pt x="6911578" y="98227"/>
                </a:lnTo>
                <a:lnTo>
                  <a:pt x="6911578" y="80368"/>
                </a:lnTo>
                <a:lnTo>
                  <a:pt x="6911578" y="71438"/>
                </a:lnTo>
                <a:lnTo>
                  <a:pt x="6911578" y="62508"/>
                </a:lnTo>
                <a:lnTo>
                  <a:pt x="6911578" y="53578"/>
                </a:lnTo>
                <a:lnTo>
                  <a:pt x="6911578" y="35719"/>
                </a:lnTo>
                <a:lnTo>
                  <a:pt x="6911578" y="26789"/>
                </a:lnTo>
                <a:lnTo>
                  <a:pt x="6911578" y="26789"/>
                </a:lnTo>
                <a:lnTo>
                  <a:pt x="6902648" y="8930"/>
                </a:lnTo>
                <a:lnTo>
                  <a:pt x="6893718" y="8930"/>
                </a:lnTo>
                <a:lnTo>
                  <a:pt x="6893718" y="0"/>
                </a:lnTo>
                <a:lnTo>
                  <a:pt x="6875859" y="0"/>
                </a:lnTo>
                <a:lnTo>
                  <a:pt x="6866929" y="0"/>
                </a:lnTo>
                <a:lnTo>
                  <a:pt x="6849070" y="0"/>
                </a:lnTo>
                <a:lnTo>
                  <a:pt x="6831211" y="0"/>
                </a:lnTo>
                <a:lnTo>
                  <a:pt x="6813351" y="0"/>
                </a:lnTo>
                <a:lnTo>
                  <a:pt x="6786562" y="8930"/>
                </a:lnTo>
                <a:lnTo>
                  <a:pt x="6759773" y="17860"/>
                </a:lnTo>
                <a:lnTo>
                  <a:pt x="6724054" y="17860"/>
                </a:lnTo>
                <a:lnTo>
                  <a:pt x="6697265" y="26789"/>
                </a:lnTo>
                <a:lnTo>
                  <a:pt x="6652617" y="35719"/>
                </a:lnTo>
                <a:lnTo>
                  <a:pt x="6607968" y="44649"/>
                </a:lnTo>
                <a:lnTo>
                  <a:pt x="6563320" y="53578"/>
                </a:lnTo>
                <a:lnTo>
                  <a:pt x="6509742" y="62508"/>
                </a:lnTo>
                <a:lnTo>
                  <a:pt x="6384726" y="89297"/>
                </a:lnTo>
                <a:lnTo>
                  <a:pt x="6259711" y="107157"/>
                </a:lnTo>
                <a:lnTo>
                  <a:pt x="6143625" y="125016"/>
                </a:lnTo>
                <a:lnTo>
                  <a:pt x="6027539" y="133946"/>
                </a:lnTo>
                <a:lnTo>
                  <a:pt x="5929312" y="142875"/>
                </a:lnTo>
                <a:lnTo>
                  <a:pt x="5840015" y="151805"/>
                </a:lnTo>
                <a:lnTo>
                  <a:pt x="5759648" y="160735"/>
                </a:lnTo>
                <a:lnTo>
                  <a:pt x="5670351" y="160735"/>
                </a:lnTo>
                <a:lnTo>
                  <a:pt x="5581054" y="160735"/>
                </a:lnTo>
                <a:lnTo>
                  <a:pt x="5482828" y="160735"/>
                </a:lnTo>
                <a:lnTo>
                  <a:pt x="5393531" y="160735"/>
                </a:lnTo>
                <a:lnTo>
                  <a:pt x="5313164" y="160735"/>
                </a:lnTo>
                <a:lnTo>
                  <a:pt x="5223867" y="151805"/>
                </a:lnTo>
                <a:lnTo>
                  <a:pt x="5134570" y="151805"/>
                </a:lnTo>
                <a:lnTo>
                  <a:pt x="5072062" y="151805"/>
                </a:lnTo>
                <a:lnTo>
                  <a:pt x="5009554" y="142875"/>
                </a:lnTo>
                <a:lnTo>
                  <a:pt x="4955976" y="142875"/>
                </a:lnTo>
                <a:lnTo>
                  <a:pt x="4902398" y="142875"/>
                </a:lnTo>
                <a:lnTo>
                  <a:pt x="4830961" y="133946"/>
                </a:lnTo>
                <a:lnTo>
                  <a:pt x="4741664" y="133946"/>
                </a:lnTo>
                <a:lnTo>
                  <a:pt x="4652367" y="125016"/>
                </a:lnTo>
                <a:lnTo>
                  <a:pt x="4554140" y="125016"/>
                </a:lnTo>
                <a:lnTo>
                  <a:pt x="4455914" y="116086"/>
                </a:lnTo>
                <a:lnTo>
                  <a:pt x="4357687" y="116086"/>
                </a:lnTo>
                <a:lnTo>
                  <a:pt x="4304109" y="107157"/>
                </a:lnTo>
                <a:lnTo>
                  <a:pt x="4241601" y="107157"/>
                </a:lnTo>
                <a:lnTo>
                  <a:pt x="4170164" y="98227"/>
                </a:lnTo>
                <a:lnTo>
                  <a:pt x="4089796" y="98227"/>
                </a:lnTo>
                <a:lnTo>
                  <a:pt x="4009429" y="89297"/>
                </a:lnTo>
                <a:lnTo>
                  <a:pt x="3911203" y="89297"/>
                </a:lnTo>
                <a:lnTo>
                  <a:pt x="3821906" y="80368"/>
                </a:lnTo>
                <a:lnTo>
                  <a:pt x="3723679" y="71438"/>
                </a:lnTo>
                <a:lnTo>
                  <a:pt x="3625453" y="71438"/>
                </a:lnTo>
                <a:lnTo>
                  <a:pt x="3518296" y="62508"/>
                </a:lnTo>
                <a:lnTo>
                  <a:pt x="3420070" y="62508"/>
                </a:lnTo>
                <a:lnTo>
                  <a:pt x="3312914" y="53578"/>
                </a:lnTo>
                <a:lnTo>
                  <a:pt x="3214687" y="53578"/>
                </a:lnTo>
                <a:lnTo>
                  <a:pt x="3107531" y="53578"/>
                </a:lnTo>
                <a:lnTo>
                  <a:pt x="3009304" y="44649"/>
                </a:lnTo>
                <a:lnTo>
                  <a:pt x="2911078" y="44649"/>
                </a:lnTo>
                <a:lnTo>
                  <a:pt x="2803921" y="44649"/>
                </a:lnTo>
                <a:lnTo>
                  <a:pt x="2705695" y="35719"/>
                </a:lnTo>
                <a:lnTo>
                  <a:pt x="2607468" y="35719"/>
                </a:lnTo>
                <a:lnTo>
                  <a:pt x="2509242" y="35719"/>
                </a:lnTo>
                <a:lnTo>
                  <a:pt x="2411015" y="35719"/>
                </a:lnTo>
                <a:lnTo>
                  <a:pt x="2321718" y="35719"/>
                </a:lnTo>
                <a:lnTo>
                  <a:pt x="2223492" y="26789"/>
                </a:lnTo>
                <a:lnTo>
                  <a:pt x="2134195" y="26789"/>
                </a:lnTo>
                <a:lnTo>
                  <a:pt x="2044898" y="26789"/>
                </a:lnTo>
                <a:lnTo>
                  <a:pt x="1964531" y="26789"/>
                </a:lnTo>
                <a:lnTo>
                  <a:pt x="1884164" y="26789"/>
                </a:lnTo>
                <a:lnTo>
                  <a:pt x="1803796" y="26789"/>
                </a:lnTo>
                <a:lnTo>
                  <a:pt x="1723429" y="26789"/>
                </a:lnTo>
                <a:lnTo>
                  <a:pt x="1643062" y="17860"/>
                </a:lnTo>
                <a:lnTo>
                  <a:pt x="1571625" y="17860"/>
                </a:lnTo>
                <a:lnTo>
                  <a:pt x="1500187" y="26789"/>
                </a:lnTo>
                <a:lnTo>
                  <a:pt x="1437679" y="26789"/>
                </a:lnTo>
                <a:lnTo>
                  <a:pt x="1366242" y="26789"/>
                </a:lnTo>
                <a:lnTo>
                  <a:pt x="1312664" y="26789"/>
                </a:lnTo>
                <a:lnTo>
                  <a:pt x="1250156" y="26789"/>
                </a:lnTo>
                <a:lnTo>
                  <a:pt x="1196578" y="26789"/>
                </a:lnTo>
                <a:lnTo>
                  <a:pt x="1143000" y="26789"/>
                </a:lnTo>
                <a:lnTo>
                  <a:pt x="1089422" y="35719"/>
                </a:lnTo>
                <a:lnTo>
                  <a:pt x="1044773" y="35719"/>
                </a:lnTo>
                <a:lnTo>
                  <a:pt x="1009054" y="44649"/>
                </a:lnTo>
                <a:lnTo>
                  <a:pt x="964406" y="44649"/>
                </a:lnTo>
                <a:lnTo>
                  <a:pt x="928687" y="53578"/>
                </a:lnTo>
                <a:lnTo>
                  <a:pt x="892968" y="62508"/>
                </a:lnTo>
                <a:lnTo>
                  <a:pt x="866179" y="62508"/>
                </a:lnTo>
                <a:lnTo>
                  <a:pt x="839390" y="71438"/>
                </a:lnTo>
                <a:lnTo>
                  <a:pt x="812601" y="80368"/>
                </a:lnTo>
                <a:lnTo>
                  <a:pt x="750093" y="89297"/>
                </a:lnTo>
                <a:lnTo>
                  <a:pt x="705445" y="107157"/>
                </a:lnTo>
                <a:lnTo>
                  <a:pt x="669726" y="116086"/>
                </a:lnTo>
                <a:lnTo>
                  <a:pt x="634007" y="133946"/>
                </a:lnTo>
                <a:lnTo>
                  <a:pt x="616148" y="142875"/>
                </a:lnTo>
                <a:lnTo>
                  <a:pt x="598289" y="160735"/>
                </a:lnTo>
                <a:lnTo>
                  <a:pt x="580429" y="169664"/>
                </a:lnTo>
                <a:lnTo>
                  <a:pt x="562570" y="178594"/>
                </a:lnTo>
                <a:lnTo>
                  <a:pt x="553640" y="187524"/>
                </a:lnTo>
                <a:lnTo>
                  <a:pt x="535781" y="205383"/>
                </a:lnTo>
                <a:lnTo>
                  <a:pt x="526851" y="214313"/>
                </a:lnTo>
                <a:lnTo>
                  <a:pt x="508992" y="241102"/>
                </a:lnTo>
                <a:lnTo>
                  <a:pt x="500062" y="258961"/>
                </a:lnTo>
                <a:lnTo>
                  <a:pt x="491132" y="276821"/>
                </a:lnTo>
                <a:lnTo>
                  <a:pt x="482203" y="303610"/>
                </a:lnTo>
                <a:lnTo>
                  <a:pt x="482203" y="330399"/>
                </a:lnTo>
                <a:lnTo>
                  <a:pt x="473273" y="357188"/>
                </a:lnTo>
                <a:lnTo>
                  <a:pt x="464343" y="383977"/>
                </a:lnTo>
                <a:lnTo>
                  <a:pt x="455414" y="410766"/>
                </a:lnTo>
                <a:lnTo>
                  <a:pt x="446484" y="446485"/>
                </a:lnTo>
                <a:lnTo>
                  <a:pt x="437554" y="482204"/>
                </a:lnTo>
                <a:lnTo>
                  <a:pt x="428625" y="517922"/>
                </a:lnTo>
                <a:lnTo>
                  <a:pt x="419695" y="553641"/>
                </a:lnTo>
                <a:lnTo>
                  <a:pt x="401836" y="598289"/>
                </a:lnTo>
                <a:lnTo>
                  <a:pt x="383976" y="642938"/>
                </a:lnTo>
                <a:lnTo>
                  <a:pt x="375047" y="678657"/>
                </a:lnTo>
                <a:lnTo>
                  <a:pt x="357187" y="723305"/>
                </a:lnTo>
                <a:lnTo>
                  <a:pt x="339328" y="767953"/>
                </a:lnTo>
                <a:lnTo>
                  <a:pt x="330398" y="812602"/>
                </a:lnTo>
                <a:lnTo>
                  <a:pt x="321468" y="857250"/>
                </a:lnTo>
                <a:lnTo>
                  <a:pt x="312539" y="901899"/>
                </a:lnTo>
                <a:lnTo>
                  <a:pt x="303609" y="946547"/>
                </a:lnTo>
                <a:lnTo>
                  <a:pt x="294679" y="1000125"/>
                </a:lnTo>
                <a:lnTo>
                  <a:pt x="276820" y="1035844"/>
                </a:lnTo>
                <a:lnTo>
                  <a:pt x="267890" y="1062633"/>
                </a:lnTo>
                <a:lnTo>
                  <a:pt x="267890" y="1089422"/>
                </a:lnTo>
                <a:lnTo>
                  <a:pt x="258961" y="1116211"/>
                </a:lnTo>
                <a:lnTo>
                  <a:pt x="250031" y="1143000"/>
                </a:lnTo>
                <a:lnTo>
                  <a:pt x="241101" y="1178719"/>
                </a:lnTo>
                <a:lnTo>
                  <a:pt x="232172" y="1223368"/>
                </a:lnTo>
                <a:lnTo>
                  <a:pt x="214312" y="1268016"/>
                </a:lnTo>
                <a:lnTo>
                  <a:pt x="205382" y="1312664"/>
                </a:lnTo>
                <a:lnTo>
                  <a:pt x="196453" y="1348383"/>
                </a:lnTo>
                <a:lnTo>
                  <a:pt x="187523" y="1375172"/>
                </a:lnTo>
                <a:lnTo>
                  <a:pt x="178593" y="1401961"/>
                </a:lnTo>
                <a:lnTo>
                  <a:pt x="169664" y="1428750"/>
                </a:lnTo>
                <a:lnTo>
                  <a:pt x="160734" y="1464469"/>
                </a:lnTo>
                <a:lnTo>
                  <a:pt x="142875" y="1491258"/>
                </a:lnTo>
                <a:lnTo>
                  <a:pt x="133945" y="1526977"/>
                </a:lnTo>
                <a:lnTo>
                  <a:pt x="116086" y="1562695"/>
                </a:lnTo>
                <a:lnTo>
                  <a:pt x="107156" y="1598414"/>
                </a:lnTo>
                <a:lnTo>
                  <a:pt x="98226" y="1625203"/>
                </a:lnTo>
                <a:lnTo>
                  <a:pt x="80367" y="1660922"/>
                </a:lnTo>
                <a:lnTo>
                  <a:pt x="71437" y="1687711"/>
                </a:lnTo>
                <a:lnTo>
                  <a:pt x="62507" y="1714500"/>
                </a:lnTo>
                <a:lnTo>
                  <a:pt x="53578" y="1741289"/>
                </a:lnTo>
                <a:lnTo>
                  <a:pt x="44648" y="1768078"/>
                </a:lnTo>
                <a:lnTo>
                  <a:pt x="35718" y="1794867"/>
                </a:lnTo>
                <a:lnTo>
                  <a:pt x="26789" y="1812727"/>
                </a:lnTo>
                <a:lnTo>
                  <a:pt x="26789" y="1839516"/>
                </a:lnTo>
                <a:lnTo>
                  <a:pt x="17859" y="1857375"/>
                </a:lnTo>
                <a:lnTo>
                  <a:pt x="8929" y="1875235"/>
                </a:lnTo>
                <a:lnTo>
                  <a:pt x="8929" y="1893094"/>
                </a:lnTo>
                <a:lnTo>
                  <a:pt x="8929" y="1910953"/>
                </a:lnTo>
                <a:lnTo>
                  <a:pt x="0" y="1928813"/>
                </a:lnTo>
                <a:lnTo>
                  <a:pt x="0" y="1937742"/>
                </a:lnTo>
                <a:lnTo>
                  <a:pt x="0" y="1955602"/>
                </a:lnTo>
                <a:lnTo>
                  <a:pt x="0" y="1964531"/>
                </a:lnTo>
                <a:lnTo>
                  <a:pt x="0" y="1982391"/>
                </a:lnTo>
                <a:lnTo>
                  <a:pt x="0" y="1982391"/>
                </a:lnTo>
                <a:lnTo>
                  <a:pt x="0" y="1991320"/>
                </a:lnTo>
                <a:lnTo>
                  <a:pt x="8929" y="2009180"/>
                </a:lnTo>
                <a:lnTo>
                  <a:pt x="8929" y="2009180"/>
                </a:lnTo>
                <a:lnTo>
                  <a:pt x="17859" y="2018110"/>
                </a:lnTo>
                <a:lnTo>
                  <a:pt x="26789" y="2018110"/>
                </a:lnTo>
                <a:lnTo>
                  <a:pt x="35718" y="2027039"/>
                </a:lnTo>
                <a:lnTo>
                  <a:pt x="53578" y="2027039"/>
                </a:lnTo>
                <a:lnTo>
                  <a:pt x="71437" y="2035969"/>
                </a:lnTo>
                <a:lnTo>
                  <a:pt x="89297" y="2035969"/>
                </a:lnTo>
                <a:lnTo>
                  <a:pt x="98226" y="2035969"/>
                </a:lnTo>
                <a:lnTo>
                  <a:pt x="116086" y="2035969"/>
                </a:lnTo>
                <a:lnTo>
                  <a:pt x="160734" y="2035969"/>
                </a:lnTo>
                <a:lnTo>
                  <a:pt x="196453" y="2035969"/>
                </a:lnTo>
                <a:lnTo>
                  <a:pt x="232172" y="2027039"/>
                </a:lnTo>
                <a:lnTo>
                  <a:pt x="258961" y="2027039"/>
                </a:lnTo>
                <a:lnTo>
                  <a:pt x="276820" y="2018110"/>
                </a:lnTo>
                <a:lnTo>
                  <a:pt x="294679" y="2018110"/>
                </a:lnTo>
                <a:lnTo>
                  <a:pt x="312539" y="2018110"/>
                </a:lnTo>
                <a:lnTo>
                  <a:pt x="321468" y="2018110"/>
                </a:lnTo>
                <a:lnTo>
                  <a:pt x="330398" y="2018110"/>
                </a:lnTo>
                <a:lnTo>
                  <a:pt x="348257" y="2027039"/>
                </a:lnTo>
                <a:lnTo>
                  <a:pt x="348257" y="2044899"/>
                </a:lnTo>
                <a:lnTo>
                  <a:pt x="357187" y="2062758"/>
                </a:lnTo>
                <a:lnTo>
                  <a:pt x="366117" y="2080617"/>
                </a:lnTo>
                <a:lnTo>
                  <a:pt x="375047" y="2089547"/>
                </a:lnTo>
                <a:lnTo>
                  <a:pt x="375047" y="208954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19" name="Freeform 13418"/>
          <p:cNvSpPr/>
          <p:nvPr/>
        </p:nvSpPr>
        <p:spPr bwMode="auto">
          <a:xfrm>
            <a:off x="517922" y="2348508"/>
            <a:ext cx="553642" cy="62508"/>
          </a:xfrm>
          <a:custGeom>
            <a:avLst/>
            <a:gdLst/>
            <a:ahLst/>
            <a:cxnLst/>
            <a:rect l="0" t="0" r="0" b="0"/>
            <a:pathLst>
              <a:path w="553642" h="62508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80367" y="62507"/>
                </a:lnTo>
                <a:lnTo>
                  <a:pt x="116086" y="53578"/>
                </a:lnTo>
                <a:lnTo>
                  <a:pt x="169664" y="53578"/>
                </a:lnTo>
                <a:lnTo>
                  <a:pt x="223242" y="44648"/>
                </a:lnTo>
                <a:lnTo>
                  <a:pt x="285750" y="35718"/>
                </a:lnTo>
                <a:lnTo>
                  <a:pt x="339328" y="26789"/>
                </a:lnTo>
                <a:lnTo>
                  <a:pt x="392906" y="17859"/>
                </a:lnTo>
                <a:lnTo>
                  <a:pt x="446484" y="8929"/>
                </a:lnTo>
                <a:lnTo>
                  <a:pt x="482203" y="0"/>
                </a:lnTo>
                <a:lnTo>
                  <a:pt x="517922" y="0"/>
                </a:lnTo>
                <a:lnTo>
                  <a:pt x="535781" y="8929"/>
                </a:lnTo>
                <a:lnTo>
                  <a:pt x="553641" y="26789"/>
                </a:lnTo>
                <a:lnTo>
                  <a:pt x="553641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0" name="Freeform 13419"/>
          <p:cNvSpPr/>
          <p:nvPr/>
        </p:nvSpPr>
        <p:spPr bwMode="auto">
          <a:xfrm>
            <a:off x="678656" y="2437804"/>
            <a:ext cx="107158" cy="133947"/>
          </a:xfrm>
          <a:custGeom>
            <a:avLst/>
            <a:gdLst/>
            <a:ahLst/>
            <a:cxnLst/>
            <a:rect l="0" t="0" r="0" b="0"/>
            <a:pathLst>
              <a:path w="107158" h="13394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9"/>
                </a:lnTo>
                <a:lnTo>
                  <a:pt x="0" y="89298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8930" y="107157"/>
                </a:lnTo>
                <a:lnTo>
                  <a:pt x="8930" y="80368"/>
                </a:lnTo>
                <a:lnTo>
                  <a:pt x="17860" y="62509"/>
                </a:lnTo>
                <a:lnTo>
                  <a:pt x="17860" y="35719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8" y="17860"/>
                </a:lnTo>
                <a:lnTo>
                  <a:pt x="107157" y="26790"/>
                </a:lnTo>
                <a:lnTo>
                  <a:pt x="107157" y="267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1" name="Freeform 13420"/>
          <p:cNvSpPr/>
          <p:nvPr/>
        </p:nvSpPr>
        <p:spPr bwMode="auto">
          <a:xfrm>
            <a:off x="759024" y="2375297"/>
            <a:ext cx="232172" cy="214313"/>
          </a:xfrm>
          <a:custGeom>
            <a:avLst/>
            <a:gdLst/>
            <a:ahLst/>
            <a:cxnLst/>
            <a:rect l="0" t="0" r="0" b="0"/>
            <a:pathLst>
              <a:path w="232172" h="214313">
                <a:moveTo>
                  <a:pt x="44648" y="89297"/>
                </a:moveTo>
                <a:lnTo>
                  <a:pt x="35718" y="98226"/>
                </a:lnTo>
                <a:lnTo>
                  <a:pt x="35718" y="107156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29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29" y="214312"/>
                </a:lnTo>
                <a:lnTo>
                  <a:pt x="17859" y="214312"/>
                </a:lnTo>
                <a:lnTo>
                  <a:pt x="35718" y="205383"/>
                </a:lnTo>
                <a:lnTo>
                  <a:pt x="44648" y="187523"/>
                </a:lnTo>
                <a:lnTo>
                  <a:pt x="62507" y="160734"/>
                </a:lnTo>
                <a:lnTo>
                  <a:pt x="71437" y="133945"/>
                </a:lnTo>
                <a:lnTo>
                  <a:pt x="89296" y="98226"/>
                </a:lnTo>
                <a:lnTo>
                  <a:pt x="89296" y="71437"/>
                </a:lnTo>
                <a:lnTo>
                  <a:pt x="98226" y="44648"/>
                </a:lnTo>
                <a:lnTo>
                  <a:pt x="98226" y="17859"/>
                </a:lnTo>
                <a:lnTo>
                  <a:pt x="98226" y="8929"/>
                </a:lnTo>
                <a:lnTo>
                  <a:pt x="98226" y="0"/>
                </a:lnTo>
                <a:lnTo>
                  <a:pt x="89296" y="0"/>
                </a:lnTo>
                <a:lnTo>
                  <a:pt x="80367" y="17859"/>
                </a:lnTo>
                <a:lnTo>
                  <a:pt x="80367" y="35718"/>
                </a:lnTo>
                <a:lnTo>
                  <a:pt x="71437" y="71437"/>
                </a:lnTo>
                <a:lnTo>
                  <a:pt x="71437" y="107156"/>
                </a:lnTo>
                <a:lnTo>
                  <a:pt x="80367" y="142875"/>
                </a:lnTo>
                <a:lnTo>
                  <a:pt x="98226" y="160734"/>
                </a:lnTo>
                <a:lnTo>
                  <a:pt x="116085" y="178594"/>
                </a:lnTo>
                <a:lnTo>
                  <a:pt x="142875" y="187523"/>
                </a:lnTo>
                <a:lnTo>
                  <a:pt x="169664" y="187523"/>
                </a:lnTo>
                <a:lnTo>
                  <a:pt x="205382" y="187523"/>
                </a:lnTo>
                <a:lnTo>
                  <a:pt x="232171" y="178594"/>
                </a:lnTo>
                <a:lnTo>
                  <a:pt x="232171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2" name="Freeform 13421"/>
          <p:cNvSpPr/>
          <p:nvPr/>
        </p:nvSpPr>
        <p:spPr bwMode="auto">
          <a:xfrm>
            <a:off x="535781" y="2580680"/>
            <a:ext cx="517923" cy="125016"/>
          </a:xfrm>
          <a:custGeom>
            <a:avLst/>
            <a:gdLst/>
            <a:ahLst/>
            <a:cxnLst/>
            <a:rect l="0" t="0" r="0" b="0"/>
            <a:pathLst>
              <a:path w="517923" h="125016">
                <a:moveTo>
                  <a:pt x="0" y="116086"/>
                </a:moveTo>
                <a:lnTo>
                  <a:pt x="8930" y="125015"/>
                </a:lnTo>
                <a:lnTo>
                  <a:pt x="17860" y="116086"/>
                </a:lnTo>
                <a:lnTo>
                  <a:pt x="35719" y="116086"/>
                </a:lnTo>
                <a:lnTo>
                  <a:pt x="62508" y="116086"/>
                </a:lnTo>
                <a:lnTo>
                  <a:pt x="116086" y="107156"/>
                </a:lnTo>
                <a:lnTo>
                  <a:pt x="178594" y="89297"/>
                </a:lnTo>
                <a:lnTo>
                  <a:pt x="250032" y="71437"/>
                </a:lnTo>
                <a:lnTo>
                  <a:pt x="321469" y="53578"/>
                </a:lnTo>
                <a:lnTo>
                  <a:pt x="392907" y="35718"/>
                </a:lnTo>
                <a:lnTo>
                  <a:pt x="464344" y="17859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3" name="Freeform 13422"/>
          <p:cNvSpPr/>
          <p:nvPr/>
        </p:nvSpPr>
        <p:spPr bwMode="auto">
          <a:xfrm>
            <a:off x="562570" y="2705695"/>
            <a:ext cx="214314" cy="178595"/>
          </a:xfrm>
          <a:custGeom>
            <a:avLst/>
            <a:gdLst/>
            <a:ahLst/>
            <a:cxnLst/>
            <a:rect l="0" t="0" r="0" b="0"/>
            <a:pathLst>
              <a:path w="214314" h="178595">
                <a:moveTo>
                  <a:pt x="0" y="53578"/>
                </a:moveTo>
                <a:lnTo>
                  <a:pt x="8930" y="62508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9" y="125016"/>
                </a:lnTo>
                <a:lnTo>
                  <a:pt x="44649" y="133945"/>
                </a:lnTo>
                <a:lnTo>
                  <a:pt x="53579" y="151805"/>
                </a:lnTo>
                <a:lnTo>
                  <a:pt x="53579" y="160734"/>
                </a:lnTo>
                <a:lnTo>
                  <a:pt x="53579" y="169664"/>
                </a:lnTo>
                <a:lnTo>
                  <a:pt x="53579" y="178594"/>
                </a:lnTo>
                <a:lnTo>
                  <a:pt x="53579" y="169664"/>
                </a:lnTo>
                <a:lnTo>
                  <a:pt x="53579" y="160734"/>
                </a:lnTo>
                <a:lnTo>
                  <a:pt x="62508" y="133945"/>
                </a:lnTo>
                <a:lnTo>
                  <a:pt x="71438" y="107156"/>
                </a:lnTo>
                <a:lnTo>
                  <a:pt x="89297" y="80368"/>
                </a:lnTo>
                <a:lnTo>
                  <a:pt x="125016" y="53578"/>
                </a:lnTo>
                <a:lnTo>
                  <a:pt x="151805" y="26789"/>
                </a:lnTo>
                <a:lnTo>
                  <a:pt x="178594" y="8930"/>
                </a:lnTo>
                <a:lnTo>
                  <a:pt x="196454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4" name="Freeform 13423"/>
          <p:cNvSpPr/>
          <p:nvPr/>
        </p:nvSpPr>
        <p:spPr bwMode="auto">
          <a:xfrm>
            <a:off x="785813" y="2723555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5357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1785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71437" y="80366"/>
                </a:lnTo>
                <a:lnTo>
                  <a:pt x="53578" y="89296"/>
                </a:lnTo>
                <a:lnTo>
                  <a:pt x="35718" y="98226"/>
                </a:lnTo>
                <a:lnTo>
                  <a:pt x="17859" y="107156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5" name="Freeform 13424"/>
          <p:cNvSpPr/>
          <p:nvPr/>
        </p:nvSpPr>
        <p:spPr bwMode="auto">
          <a:xfrm>
            <a:off x="794742" y="2589609"/>
            <a:ext cx="80368" cy="214313"/>
          </a:xfrm>
          <a:custGeom>
            <a:avLst/>
            <a:gdLst/>
            <a:ahLst/>
            <a:cxnLst/>
            <a:rect l="0" t="0" r="0" b="0"/>
            <a:pathLst>
              <a:path w="80368" h="214313">
                <a:moveTo>
                  <a:pt x="17860" y="0"/>
                </a:moveTo>
                <a:lnTo>
                  <a:pt x="17860" y="893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196454"/>
                </a:lnTo>
                <a:lnTo>
                  <a:pt x="26789" y="205383"/>
                </a:lnTo>
                <a:lnTo>
                  <a:pt x="44649" y="214312"/>
                </a:lnTo>
                <a:lnTo>
                  <a:pt x="53578" y="214312"/>
                </a:lnTo>
                <a:lnTo>
                  <a:pt x="71438" y="205383"/>
                </a:lnTo>
                <a:lnTo>
                  <a:pt x="80367" y="205383"/>
                </a:lnTo>
                <a:lnTo>
                  <a:pt x="80367" y="196454"/>
                </a:lnTo>
                <a:lnTo>
                  <a:pt x="80367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6" name="Freeform 13425"/>
          <p:cNvSpPr/>
          <p:nvPr/>
        </p:nvSpPr>
        <p:spPr bwMode="auto">
          <a:xfrm>
            <a:off x="678656" y="2687836"/>
            <a:ext cx="223244" cy="53579"/>
          </a:xfrm>
          <a:custGeom>
            <a:avLst/>
            <a:gdLst/>
            <a:ahLst/>
            <a:cxnLst/>
            <a:rect l="0" t="0" r="0" b="0"/>
            <a:pathLst>
              <a:path w="223244" h="53579">
                <a:moveTo>
                  <a:pt x="0" y="53578"/>
                </a:moveTo>
                <a:lnTo>
                  <a:pt x="8930" y="53578"/>
                </a:lnTo>
                <a:lnTo>
                  <a:pt x="35719" y="44648"/>
                </a:lnTo>
                <a:lnTo>
                  <a:pt x="62508" y="44648"/>
                </a:lnTo>
                <a:lnTo>
                  <a:pt x="107157" y="35719"/>
                </a:lnTo>
                <a:lnTo>
                  <a:pt x="151805" y="17859"/>
                </a:lnTo>
                <a:lnTo>
                  <a:pt x="187524" y="893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7" name="Freeform 13426"/>
          <p:cNvSpPr/>
          <p:nvPr/>
        </p:nvSpPr>
        <p:spPr bwMode="auto">
          <a:xfrm>
            <a:off x="544711" y="2893218"/>
            <a:ext cx="562571" cy="125017"/>
          </a:xfrm>
          <a:custGeom>
            <a:avLst/>
            <a:gdLst/>
            <a:ahLst/>
            <a:cxnLst/>
            <a:rect l="0" t="0" r="0" b="0"/>
            <a:pathLst>
              <a:path w="562571" h="125017">
                <a:moveTo>
                  <a:pt x="0" y="125016"/>
                </a:moveTo>
                <a:lnTo>
                  <a:pt x="0" y="125016"/>
                </a:lnTo>
                <a:lnTo>
                  <a:pt x="8930" y="125016"/>
                </a:lnTo>
                <a:lnTo>
                  <a:pt x="17859" y="116086"/>
                </a:lnTo>
                <a:lnTo>
                  <a:pt x="44648" y="116086"/>
                </a:lnTo>
                <a:lnTo>
                  <a:pt x="71438" y="107157"/>
                </a:lnTo>
                <a:lnTo>
                  <a:pt x="125016" y="107157"/>
                </a:lnTo>
                <a:lnTo>
                  <a:pt x="178594" y="98227"/>
                </a:lnTo>
                <a:lnTo>
                  <a:pt x="250031" y="80368"/>
                </a:lnTo>
                <a:lnTo>
                  <a:pt x="321469" y="71438"/>
                </a:lnTo>
                <a:lnTo>
                  <a:pt x="401836" y="53578"/>
                </a:lnTo>
                <a:lnTo>
                  <a:pt x="464344" y="35719"/>
                </a:lnTo>
                <a:lnTo>
                  <a:pt x="508992" y="17860"/>
                </a:lnTo>
                <a:lnTo>
                  <a:pt x="544711" y="8930"/>
                </a:lnTo>
                <a:lnTo>
                  <a:pt x="553641" y="0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8" name="Freeform 13427"/>
          <p:cNvSpPr/>
          <p:nvPr/>
        </p:nvSpPr>
        <p:spPr bwMode="auto">
          <a:xfrm>
            <a:off x="625078" y="3009304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17860" y="133946"/>
                </a:lnTo>
                <a:lnTo>
                  <a:pt x="26789" y="151805"/>
                </a:lnTo>
                <a:lnTo>
                  <a:pt x="35719" y="16966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69664"/>
                </a:lnTo>
                <a:lnTo>
                  <a:pt x="44649" y="160735"/>
                </a:lnTo>
                <a:lnTo>
                  <a:pt x="44649" y="133946"/>
                </a:lnTo>
                <a:lnTo>
                  <a:pt x="44649" y="107157"/>
                </a:lnTo>
                <a:lnTo>
                  <a:pt x="44649" y="71438"/>
                </a:lnTo>
                <a:lnTo>
                  <a:pt x="44649" y="44649"/>
                </a:lnTo>
                <a:lnTo>
                  <a:pt x="62508" y="26789"/>
                </a:lnTo>
                <a:lnTo>
                  <a:pt x="71438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29" name="Freeform 13428"/>
          <p:cNvSpPr/>
          <p:nvPr/>
        </p:nvSpPr>
        <p:spPr bwMode="auto">
          <a:xfrm>
            <a:off x="759024" y="3080742"/>
            <a:ext cx="89297" cy="98227"/>
          </a:xfrm>
          <a:custGeom>
            <a:avLst/>
            <a:gdLst/>
            <a:ahLst/>
            <a:cxnLst/>
            <a:rect l="0" t="0" r="0" b="0"/>
            <a:pathLst>
              <a:path w="89297" h="98227">
                <a:moveTo>
                  <a:pt x="89296" y="0"/>
                </a:moveTo>
                <a:lnTo>
                  <a:pt x="89296" y="0"/>
                </a:lnTo>
                <a:lnTo>
                  <a:pt x="8036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44648"/>
                </a:lnTo>
                <a:lnTo>
                  <a:pt x="26789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7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62508"/>
                </a:lnTo>
                <a:lnTo>
                  <a:pt x="62507" y="62508"/>
                </a:lnTo>
                <a:lnTo>
                  <a:pt x="44648" y="71437"/>
                </a:lnTo>
                <a:lnTo>
                  <a:pt x="26789" y="80367"/>
                </a:lnTo>
                <a:lnTo>
                  <a:pt x="8929" y="89297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30" name="Freeform 13429"/>
          <p:cNvSpPr/>
          <p:nvPr/>
        </p:nvSpPr>
        <p:spPr bwMode="auto">
          <a:xfrm>
            <a:off x="562570" y="3161109"/>
            <a:ext cx="562572" cy="98228"/>
          </a:xfrm>
          <a:custGeom>
            <a:avLst/>
            <a:gdLst/>
            <a:ahLst/>
            <a:cxnLst/>
            <a:rect l="0" t="0" r="0" b="0"/>
            <a:pathLst>
              <a:path w="562572" h="98228">
                <a:moveTo>
                  <a:pt x="17860" y="80367"/>
                </a:moveTo>
                <a:lnTo>
                  <a:pt x="17860" y="80367"/>
                </a:lnTo>
                <a:lnTo>
                  <a:pt x="1786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17860" y="80367"/>
                </a:lnTo>
                <a:lnTo>
                  <a:pt x="35719" y="71437"/>
                </a:lnTo>
                <a:lnTo>
                  <a:pt x="53579" y="62508"/>
                </a:lnTo>
                <a:lnTo>
                  <a:pt x="98227" y="53578"/>
                </a:lnTo>
                <a:lnTo>
                  <a:pt x="142875" y="53578"/>
                </a:lnTo>
                <a:lnTo>
                  <a:pt x="205383" y="53578"/>
                </a:lnTo>
                <a:lnTo>
                  <a:pt x="267891" y="53578"/>
                </a:lnTo>
                <a:lnTo>
                  <a:pt x="330399" y="53578"/>
                </a:lnTo>
                <a:lnTo>
                  <a:pt x="392907" y="44648"/>
                </a:lnTo>
                <a:lnTo>
                  <a:pt x="455414" y="44648"/>
                </a:lnTo>
                <a:lnTo>
                  <a:pt x="500063" y="35719"/>
                </a:lnTo>
                <a:lnTo>
                  <a:pt x="535782" y="17859"/>
                </a:lnTo>
                <a:lnTo>
                  <a:pt x="562571" y="0"/>
                </a:lnTo>
                <a:lnTo>
                  <a:pt x="56257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31" name="Freeform 13430"/>
          <p:cNvSpPr/>
          <p:nvPr/>
        </p:nvSpPr>
        <p:spPr bwMode="auto">
          <a:xfrm>
            <a:off x="705445" y="3357562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8930" y="893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07156"/>
                </a:lnTo>
                <a:lnTo>
                  <a:pt x="26789" y="98227"/>
                </a:lnTo>
                <a:lnTo>
                  <a:pt x="35719" y="71438"/>
                </a:lnTo>
                <a:lnTo>
                  <a:pt x="35719" y="53578"/>
                </a:lnTo>
                <a:lnTo>
                  <a:pt x="35719" y="26789"/>
                </a:lnTo>
                <a:lnTo>
                  <a:pt x="26789" y="893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32" name="Freeform 13431"/>
          <p:cNvSpPr/>
          <p:nvPr/>
        </p:nvSpPr>
        <p:spPr bwMode="auto">
          <a:xfrm>
            <a:off x="812602" y="3312914"/>
            <a:ext cx="80368" cy="258962"/>
          </a:xfrm>
          <a:custGeom>
            <a:avLst/>
            <a:gdLst/>
            <a:ahLst/>
            <a:cxnLst/>
            <a:rect l="0" t="0" r="0" b="0"/>
            <a:pathLst>
              <a:path w="80368" h="258962">
                <a:moveTo>
                  <a:pt x="17859" y="71437"/>
                </a:moveTo>
                <a:lnTo>
                  <a:pt x="17859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26789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41101"/>
                </a:lnTo>
                <a:lnTo>
                  <a:pt x="35718" y="250031"/>
                </a:lnTo>
                <a:lnTo>
                  <a:pt x="35718" y="258961"/>
                </a:lnTo>
                <a:lnTo>
                  <a:pt x="35718" y="258961"/>
                </a:lnTo>
                <a:lnTo>
                  <a:pt x="26789" y="250031"/>
                </a:lnTo>
                <a:lnTo>
                  <a:pt x="26789" y="223242"/>
                </a:lnTo>
                <a:lnTo>
                  <a:pt x="17859" y="196453"/>
                </a:lnTo>
                <a:lnTo>
                  <a:pt x="8929" y="160734"/>
                </a:lnTo>
                <a:lnTo>
                  <a:pt x="0" y="116086"/>
                </a:lnTo>
                <a:lnTo>
                  <a:pt x="8929" y="71437"/>
                </a:lnTo>
                <a:lnTo>
                  <a:pt x="17859" y="35718"/>
                </a:lnTo>
                <a:lnTo>
                  <a:pt x="26789" y="17859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29"/>
                </a:lnTo>
                <a:lnTo>
                  <a:pt x="80367" y="26789"/>
                </a:lnTo>
                <a:lnTo>
                  <a:pt x="71437" y="44648"/>
                </a:lnTo>
                <a:lnTo>
                  <a:pt x="53578" y="62507"/>
                </a:lnTo>
                <a:lnTo>
                  <a:pt x="35718" y="7143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9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32275</TotalTime>
  <Pages>35</Pages>
  <Words>1808</Words>
  <Application>Microsoft Office PowerPoint</Application>
  <PresentationFormat>Letter Paper (8.5x11 in)</PresentationFormat>
  <Paragraphs>530</Paragraphs>
  <Slides>55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white212</vt:lpstr>
      <vt:lpstr>Equation</vt:lpstr>
      <vt:lpstr>Lecture 3 Instruction Level Parallelism (Pipelining)              </vt:lpstr>
      <vt:lpstr>Overview</vt:lpstr>
      <vt:lpstr>Finish up Slides from Lecture 2</vt:lpstr>
      <vt:lpstr>Patterson’s 5 steps to design a processor</vt:lpstr>
      <vt:lpstr>Components we are assuming you know</vt:lpstr>
      <vt:lpstr>MIPS Simplifies Processor Design</vt:lpstr>
      <vt:lpstr>Register File</vt:lpstr>
      <vt:lpstr>Instruction Fetch (non-branch)</vt:lpstr>
      <vt:lpstr>High Level for Register-Register Instruct. </vt:lpstr>
      <vt:lpstr>Stores:  Store Rs, disp(Rb)</vt:lpstr>
      <vt:lpstr>Loads LD rd, disp(Rr)</vt:lpstr>
      <vt:lpstr>Branches</vt:lpstr>
      <vt:lpstr>Branch Hardware</vt:lpstr>
      <vt:lpstr>Adding Instruction Fetch / PC Increment</vt:lpstr>
      <vt:lpstr>Simple Data Path for All Instructions</vt:lpstr>
      <vt:lpstr>Pulling it All Together</vt:lpstr>
      <vt:lpstr>Adding Control</vt:lpstr>
      <vt:lpstr>Non-pipelined RISC operations Fig C.21</vt:lpstr>
      <vt:lpstr>Multicycle Data Path (appendix C)</vt:lpstr>
      <vt:lpstr>Stages of Classical 5-stage pipeline</vt:lpstr>
      <vt:lpstr>Execute</vt:lpstr>
      <vt:lpstr>Memory</vt:lpstr>
      <vt:lpstr>Write-back (WB) cycle</vt:lpstr>
      <vt:lpstr>Simple RISC Pipeline</vt:lpstr>
      <vt:lpstr>Performance Analysis in Perfect World</vt:lpstr>
      <vt:lpstr>Implement Pipelines Supp. Fig C.4</vt:lpstr>
      <vt:lpstr>Pipeline Example with a problem (A.5 like)</vt:lpstr>
      <vt:lpstr>Inserting Pipeline Registers into Data Path fig A’.18</vt:lpstr>
      <vt:lpstr>Major Hurdle of Pipelining</vt:lpstr>
      <vt:lpstr>RISC Pipeline Problems</vt:lpstr>
      <vt:lpstr>Hazards</vt:lpstr>
      <vt:lpstr>Performance of Pipelines with Stalls</vt:lpstr>
      <vt:lpstr>Performance Equations with Stalls</vt:lpstr>
      <vt:lpstr>Performance Equations with Stalls</vt:lpstr>
      <vt:lpstr>Performance Equations with Stalls</vt:lpstr>
      <vt:lpstr>Structural Hazards</vt:lpstr>
      <vt:lpstr>Example Structural Hazard Fig C.4</vt:lpstr>
      <vt:lpstr>Pipeline Stalled for Structural Hazard</vt:lpstr>
      <vt:lpstr>Data Hazards</vt:lpstr>
      <vt:lpstr>Data Hazard</vt:lpstr>
      <vt:lpstr>Figure C.6</vt:lpstr>
      <vt:lpstr>Minimizing Data Hazard Stalls by Forwarding</vt:lpstr>
      <vt:lpstr>Fig C.7 Forwarding</vt:lpstr>
      <vt:lpstr>Forward of operands for Stores C.8</vt:lpstr>
      <vt:lpstr>Figure C.9 (new slide) Data Forwarding</vt:lpstr>
      <vt:lpstr>Logic to detect Hazards</vt:lpstr>
      <vt:lpstr>Figure C.23 Forwarding Paths</vt:lpstr>
      <vt:lpstr>Forwarding Figure C.26</vt:lpstr>
      <vt:lpstr>PowerPoint Presentation</vt:lpstr>
      <vt:lpstr>Figure C.23 Forwarding Paths</vt:lpstr>
      <vt:lpstr>Load/Use Hazard</vt:lpstr>
      <vt:lpstr>Control Hazrds</vt:lpstr>
      <vt:lpstr>PowerPoint Presentation</vt:lpstr>
      <vt:lpstr>Pop Quiz</vt:lpstr>
      <vt:lpstr>Plan of attack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258</cp:revision>
  <cp:lastPrinted>2017-08-30T11:29:24Z</cp:lastPrinted>
  <dcterms:created xsi:type="dcterms:W3CDTF">1998-08-11T09:19:24Z</dcterms:created>
  <dcterms:modified xsi:type="dcterms:W3CDTF">2017-09-06T13:23:39Z</dcterms:modified>
</cp:coreProperties>
</file>