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4"/>
  </p:notesMasterIdLst>
  <p:handoutMasterIdLst>
    <p:handoutMasterId r:id="rId15"/>
  </p:handoutMasterIdLst>
  <p:sldIdLst>
    <p:sldId id="453" r:id="rId2"/>
    <p:sldId id="636" r:id="rId3"/>
    <p:sldId id="632" r:id="rId4"/>
    <p:sldId id="633" r:id="rId5"/>
    <p:sldId id="634" r:id="rId6"/>
    <p:sldId id="635" r:id="rId7"/>
    <p:sldId id="637" r:id="rId8"/>
    <p:sldId id="638" r:id="rId9"/>
    <p:sldId id="639" r:id="rId10"/>
    <p:sldId id="640" r:id="rId11"/>
    <p:sldId id="641" r:id="rId12"/>
    <p:sldId id="642" r:id="rId13"/>
  </p:sldIdLst>
  <p:sldSz cx="9144000" cy="6858000" type="letter"/>
  <p:notesSz cx="9296400" cy="7010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Helvetica"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Helvetica"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Helvetica"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Helvetica"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Helvetica"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Helvetica"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Helvetica"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Helvetica"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Helvetica"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15:clr>
            <a:srgbClr val="A4A3A4"/>
          </p15:clr>
        </p15:guide>
        <p15:guide id="2" pos="5568">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FF0000"/>
    <a:srgbClr val="FFCCCC"/>
    <a:srgbClr val="CCCCFF"/>
    <a:srgbClr val="CCECFF"/>
    <a:srgbClr val="9999FF"/>
    <a:srgbClr val="FFFF99"/>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94660"/>
  </p:normalViewPr>
  <p:slideViewPr>
    <p:cSldViewPr>
      <p:cViewPr varScale="1">
        <p:scale>
          <a:sx n="66" d="100"/>
          <a:sy n="66" d="100"/>
        </p:scale>
        <p:origin x="552" y="52"/>
      </p:cViewPr>
      <p:guideLst>
        <p:guide orient="horz"/>
        <p:guide pos="55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2" d="100"/>
          <a:sy n="82" d="100"/>
        </p:scale>
        <p:origin x="-653" y="-62"/>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4267455" y="6677114"/>
            <a:ext cx="764632" cy="25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7312" tIns="44450" rIns="87312" bIns="44450">
            <a:spAutoFit/>
          </a:bodyPr>
          <a:lstStyle>
            <a:lvl1pPr defTabSz="868363" eaLnBrk="0" hangingPunct="0">
              <a:defRPr b="1">
                <a:solidFill>
                  <a:schemeClr val="tx1"/>
                </a:solidFill>
                <a:latin typeface="Helvetica" panose="020B0604020202020204" pitchFamily="34" charset="0"/>
                <a:cs typeface="Arial" panose="020B0604020202020204" pitchFamily="34" charset="0"/>
              </a:defRPr>
            </a:lvl1pPr>
            <a:lvl2pPr marL="742950" indent="-285750" defTabSz="868363" eaLnBrk="0" hangingPunct="0">
              <a:defRPr b="1">
                <a:solidFill>
                  <a:schemeClr val="tx1"/>
                </a:solidFill>
                <a:latin typeface="Helvetica" panose="020B0604020202020204" pitchFamily="34" charset="0"/>
                <a:cs typeface="Arial" panose="020B0604020202020204" pitchFamily="34" charset="0"/>
              </a:defRPr>
            </a:lvl2pPr>
            <a:lvl3pPr marL="1143000" indent="-228600" defTabSz="868363" eaLnBrk="0" hangingPunct="0">
              <a:defRPr b="1">
                <a:solidFill>
                  <a:schemeClr val="tx1"/>
                </a:solidFill>
                <a:latin typeface="Helvetica" panose="020B0604020202020204" pitchFamily="34" charset="0"/>
                <a:cs typeface="Arial" panose="020B0604020202020204" pitchFamily="34" charset="0"/>
              </a:defRPr>
            </a:lvl3pPr>
            <a:lvl4pPr marL="1600200" indent="-228600" defTabSz="868363" eaLnBrk="0" hangingPunct="0">
              <a:defRPr b="1">
                <a:solidFill>
                  <a:schemeClr val="tx1"/>
                </a:solidFill>
                <a:latin typeface="Helvetica" panose="020B0604020202020204" pitchFamily="34" charset="0"/>
                <a:cs typeface="Arial" panose="020B0604020202020204" pitchFamily="34" charset="0"/>
              </a:defRPr>
            </a:lvl4pPr>
            <a:lvl5pPr marL="2057400" indent="-228600" defTabSz="868363" eaLnBrk="0" hangingPunct="0">
              <a:defRPr b="1">
                <a:solidFill>
                  <a:schemeClr val="tx1"/>
                </a:solidFill>
                <a:latin typeface="Helvetica" panose="020B0604020202020204" pitchFamily="34" charset="0"/>
                <a:cs typeface="Arial" panose="020B0604020202020204" pitchFamily="34" charset="0"/>
              </a:defRPr>
            </a:lvl5pPr>
            <a:lvl6pPr marL="25146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6pPr>
            <a:lvl7pPr marL="29718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7pPr>
            <a:lvl8pPr marL="34290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8pPr>
            <a:lvl9pPr marL="38862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9pPr>
          </a:lstStyle>
          <a:p>
            <a:pPr algn="ctr">
              <a:lnSpc>
                <a:spcPct val="90000"/>
              </a:lnSpc>
              <a:defRPr/>
            </a:pPr>
            <a:r>
              <a:rPr lang="en-US" altLang="en-US" sz="1200" b="0" smtClean="0"/>
              <a:t>Page </a:t>
            </a:r>
            <a:fld id="{CD8D53C9-3CF8-4C09-9E67-CEDB556818D8}" type="slidenum">
              <a:rPr lang="en-US" altLang="en-US" sz="1200" b="0" smtClean="0"/>
              <a:pPr algn="ctr">
                <a:lnSpc>
                  <a:spcPct val="90000"/>
                </a:lnSpc>
                <a:defRPr/>
              </a:pPr>
              <a:t>‹#›</a:t>
            </a:fld>
            <a:endParaRPr lang="en-US" altLang="en-US" sz="1200" b="0" smtClean="0"/>
          </a:p>
        </p:txBody>
      </p:sp>
    </p:spTree>
    <p:extLst>
      <p:ext uri="{BB962C8B-B14F-4D97-AF65-F5344CB8AC3E}">
        <p14:creationId xmlns:p14="http://schemas.microsoft.com/office/powerpoint/2010/main" val="40531199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239207" y="3331241"/>
            <a:ext cx="6817987" cy="315403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2227" name="Rectangle 3"/>
          <p:cNvSpPr>
            <a:spLocks noChangeArrowheads="1"/>
          </p:cNvSpPr>
          <p:nvPr/>
        </p:nvSpPr>
        <p:spPr bwMode="auto">
          <a:xfrm>
            <a:off x="4244244" y="6677114"/>
            <a:ext cx="807912" cy="25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7312" tIns="44450" rIns="87312" bIns="44450">
            <a:spAutoFit/>
          </a:bodyPr>
          <a:lstStyle>
            <a:lvl1pPr defTabSz="868363" eaLnBrk="0" hangingPunct="0">
              <a:defRPr b="1">
                <a:solidFill>
                  <a:schemeClr val="tx1"/>
                </a:solidFill>
                <a:latin typeface="Helvetica" panose="020B0604020202020204" pitchFamily="34" charset="0"/>
                <a:cs typeface="Arial" panose="020B0604020202020204" pitchFamily="34" charset="0"/>
              </a:defRPr>
            </a:lvl1pPr>
            <a:lvl2pPr marL="742950" indent="-285750" defTabSz="868363" eaLnBrk="0" hangingPunct="0">
              <a:defRPr b="1">
                <a:solidFill>
                  <a:schemeClr val="tx1"/>
                </a:solidFill>
                <a:latin typeface="Helvetica" panose="020B0604020202020204" pitchFamily="34" charset="0"/>
                <a:cs typeface="Arial" panose="020B0604020202020204" pitchFamily="34" charset="0"/>
              </a:defRPr>
            </a:lvl2pPr>
            <a:lvl3pPr marL="1143000" indent="-228600" defTabSz="868363" eaLnBrk="0" hangingPunct="0">
              <a:defRPr b="1">
                <a:solidFill>
                  <a:schemeClr val="tx1"/>
                </a:solidFill>
                <a:latin typeface="Helvetica" panose="020B0604020202020204" pitchFamily="34" charset="0"/>
                <a:cs typeface="Arial" panose="020B0604020202020204" pitchFamily="34" charset="0"/>
              </a:defRPr>
            </a:lvl3pPr>
            <a:lvl4pPr marL="1600200" indent="-228600" defTabSz="868363" eaLnBrk="0" hangingPunct="0">
              <a:defRPr b="1">
                <a:solidFill>
                  <a:schemeClr val="tx1"/>
                </a:solidFill>
                <a:latin typeface="Helvetica" panose="020B0604020202020204" pitchFamily="34" charset="0"/>
                <a:cs typeface="Arial" panose="020B0604020202020204" pitchFamily="34" charset="0"/>
              </a:defRPr>
            </a:lvl4pPr>
            <a:lvl5pPr marL="2057400" indent="-228600" defTabSz="868363" eaLnBrk="0" hangingPunct="0">
              <a:defRPr b="1">
                <a:solidFill>
                  <a:schemeClr val="tx1"/>
                </a:solidFill>
                <a:latin typeface="Helvetica" panose="020B0604020202020204" pitchFamily="34" charset="0"/>
                <a:cs typeface="Arial" panose="020B0604020202020204" pitchFamily="34" charset="0"/>
              </a:defRPr>
            </a:lvl5pPr>
            <a:lvl6pPr marL="25146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6pPr>
            <a:lvl7pPr marL="29718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7pPr>
            <a:lvl8pPr marL="34290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8pPr>
            <a:lvl9pPr marL="3886200" indent="-228600" defTabSz="868363"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9pPr>
          </a:lstStyle>
          <a:p>
            <a:pPr algn="ctr">
              <a:lnSpc>
                <a:spcPct val="90000"/>
              </a:lnSpc>
              <a:defRPr/>
            </a:pPr>
            <a:r>
              <a:rPr lang="en-US" altLang="en-US" sz="1200" b="0" smtClean="0">
                <a:latin typeface="Century Gothic" panose="020B0502020202020204" pitchFamily="34" charset="0"/>
              </a:rPr>
              <a:t>Page </a:t>
            </a:r>
            <a:fld id="{3C392CC5-5D34-4ECB-8D89-1A5C98F7ECA4}" type="slidenum">
              <a:rPr lang="en-US" altLang="en-US" sz="1200" b="0" smtClean="0">
                <a:latin typeface="Century Gothic" panose="020B0502020202020204" pitchFamily="34" charset="0"/>
              </a:rPr>
              <a:pPr algn="ctr">
                <a:lnSpc>
                  <a:spcPct val="90000"/>
                </a:lnSpc>
                <a:defRPr/>
              </a:pPr>
              <a:t>‹#›</a:t>
            </a:fld>
            <a:endParaRPr lang="en-US" altLang="en-US" sz="1200" b="0" smtClean="0">
              <a:latin typeface="Century Gothic" panose="020B0502020202020204" pitchFamily="34" charset="0"/>
            </a:endParaRPr>
          </a:p>
        </p:txBody>
      </p:sp>
      <p:sp>
        <p:nvSpPr>
          <p:cNvPr id="3076" name="Rectangle 4"/>
          <p:cNvSpPr>
            <a:spLocks noGrp="1" noRot="1" noChangeAspect="1" noChangeArrowheads="1" noTextEdit="1"/>
          </p:cNvSpPr>
          <p:nvPr>
            <p:ph type="sldImg" idx="2"/>
          </p:nvPr>
        </p:nvSpPr>
        <p:spPr bwMode="auto">
          <a:xfrm>
            <a:off x="2901950" y="530225"/>
            <a:ext cx="3490913" cy="2619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3067899055"/>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entury Gothic"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Century Gothic"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Century Gothic"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Century Gothic"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Century Gothic"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p:cNvSpPr>
            <a:spLocks noChangeArrowheads="1"/>
          </p:cNvSpPr>
          <p:nvPr/>
        </p:nvSpPr>
        <p:spPr bwMode="auto">
          <a:xfrm>
            <a:off x="0" y="6400800"/>
            <a:ext cx="3657600" cy="304800"/>
          </a:xfrm>
          <a:prstGeom prst="rect">
            <a:avLst/>
          </a:prstGeom>
          <a:noFill/>
          <a:ln w="9525">
            <a:noFill/>
            <a:miter lim="800000"/>
            <a:headEnd/>
            <a:tailEnd/>
          </a:ln>
          <a:effectLst/>
        </p:spPr>
        <p:txBody>
          <a:bodyPr lIns="90479" tIns="44446" rIns="90479" bIns="44446"/>
          <a:lstStyle/>
          <a:p>
            <a:pPr algn="ctr" eaLnBrk="1" hangingPunct="1">
              <a:lnSpc>
                <a:spcPct val="95000"/>
              </a:lnSpc>
              <a:spcBef>
                <a:spcPct val="50000"/>
              </a:spcBef>
              <a:buClr>
                <a:schemeClr val="hlink"/>
              </a:buClr>
              <a:buFont typeface="Wingdings" pitchFamily="2" charset="2"/>
              <a:buNone/>
              <a:defRPr/>
            </a:pPr>
            <a:r>
              <a:rPr lang="en-US">
                <a:solidFill>
                  <a:schemeClr val="tx2"/>
                </a:solidFill>
                <a:effectLst>
                  <a:outerShdw blurRad="38100" dist="38100" dir="2700000" algn="tl">
                    <a:srgbClr val="000000"/>
                  </a:outerShdw>
                </a:effectLst>
                <a:latin typeface="Times New Roman" pitchFamily="18" charset="0"/>
                <a:cs typeface="+mn-cs"/>
              </a:rPr>
              <a:t>Click to edit Master subtitle style</a:t>
            </a:r>
          </a:p>
        </p:txBody>
      </p:sp>
      <p:sp>
        <p:nvSpPr>
          <p:cNvPr id="348162" name="Rectangle 2"/>
          <p:cNvSpPr>
            <a:spLocks noGrp="1" noChangeArrowheads="1"/>
          </p:cNvSpPr>
          <p:nvPr>
            <p:ph type="subTitle" sz="quarter" idx="1"/>
          </p:nvPr>
        </p:nvSpPr>
        <p:spPr>
          <a:xfrm>
            <a:off x="1371600" y="2501900"/>
            <a:ext cx="6400800" cy="1752600"/>
          </a:xfrm>
          <a:noFill/>
        </p:spPr>
        <p:txBody>
          <a:bodyPr/>
          <a:lstStyle>
            <a:lvl1pPr marL="0" indent="0" algn="ctr">
              <a:defRPr/>
            </a:lvl1pPr>
          </a:lstStyle>
          <a:p>
            <a:r>
              <a:rPr lang="en-US"/>
              <a:t>Click to edit Master subtitle style</a:t>
            </a:r>
          </a:p>
        </p:txBody>
      </p:sp>
      <p:sp>
        <p:nvSpPr>
          <p:cNvPr id="348163" name="Rectangle 3"/>
          <p:cNvSpPr>
            <a:spLocks noGrp="1" noChangeArrowheads="1"/>
          </p:cNvSpPr>
          <p:nvPr>
            <p:ph type="ctrTitle" sz="quarter"/>
          </p:nvPr>
        </p:nvSpPr>
        <p:spPr>
          <a:xfrm>
            <a:off x="685800" y="365125"/>
            <a:ext cx="7772400" cy="1143000"/>
          </a:xfrm>
          <a:noFill/>
          <a:effectLst>
            <a:outerShdw dist="71842" dir="2700000" algn="ctr" rotWithShape="0">
              <a:schemeClr val="bg2"/>
            </a:outerShdw>
          </a:effectLst>
        </p:spPr>
        <p:txBody>
          <a:bodyPr lIns="92066" tIns="46033" rIns="92066" bIns="46033"/>
          <a:lstStyle>
            <a:lvl1pPr>
              <a:defRPr>
                <a:effectLst>
                  <a:outerShdw blurRad="38100" dist="38100" dir="2700000" algn="tl">
                    <a:srgbClr val="000000"/>
                  </a:outerShdw>
                </a:effectLst>
              </a:defRPr>
            </a:lvl1pPr>
          </a:lstStyle>
          <a:p>
            <a:r>
              <a:rPr lang="en-US"/>
              <a:t>Click to edit Master title style</a:t>
            </a:r>
          </a:p>
        </p:txBody>
      </p:sp>
    </p:spTree>
    <p:extLst>
      <p:ext uri="{BB962C8B-B14F-4D97-AF65-F5344CB8AC3E}">
        <p14:creationId xmlns:p14="http://schemas.microsoft.com/office/powerpoint/2010/main" val="1993455759"/>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210004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247650"/>
            <a:ext cx="2182813" cy="6197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0513" y="247650"/>
            <a:ext cx="6396037" cy="6197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363280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47650"/>
            <a:ext cx="8716963" cy="7810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90513" y="1220788"/>
            <a:ext cx="4273550" cy="5224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6463" y="1220788"/>
            <a:ext cx="4275137" cy="5224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4436232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1">
                    <a:lumMod val="50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95345683"/>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5328922"/>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0513" y="1220788"/>
            <a:ext cx="4273550" cy="52244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6463" y="1220788"/>
            <a:ext cx="4275137" cy="52244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12786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687615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92198635"/>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7186380"/>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8290336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60625189"/>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7138" name="Rectangle 2"/>
          <p:cNvSpPr>
            <a:spLocks noGrp="1" noChangeArrowheads="1"/>
          </p:cNvSpPr>
          <p:nvPr>
            <p:ph type="body" idx="1"/>
          </p:nvPr>
        </p:nvSpPr>
        <p:spPr bwMode="auto">
          <a:xfrm>
            <a:off x="263525" y="1279525"/>
            <a:ext cx="8701088" cy="5110163"/>
          </a:xfrm>
          <a:prstGeom prst="rect">
            <a:avLst/>
          </a:prstGeom>
          <a:solidFill>
            <a:schemeClr val="bg1"/>
          </a:solidFill>
          <a:ln w="9525">
            <a:noFill/>
            <a:miter lim="800000"/>
            <a:headEnd/>
            <a:tailEnd/>
          </a:ln>
          <a:effectLst/>
        </p:spPr>
        <p:txBody>
          <a:bodyPr vert="horz" wrap="square" lIns="90479" tIns="44446" rIns="90479" bIns="44446"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27" name="Rectangle 3"/>
          <p:cNvSpPr>
            <a:spLocks noGrp="1" noChangeArrowheads="1"/>
          </p:cNvSpPr>
          <p:nvPr>
            <p:ph type="title"/>
          </p:nvPr>
        </p:nvSpPr>
        <p:spPr bwMode="auto">
          <a:xfrm>
            <a:off x="304800" y="247650"/>
            <a:ext cx="8716963" cy="781050"/>
          </a:xfrm>
          <a:prstGeom prst="rect">
            <a:avLst/>
          </a:prstGeom>
          <a:solidFill>
            <a:schemeClr val="bg1"/>
          </a:solidFill>
          <a:ln>
            <a:noFill/>
          </a:ln>
          <a:effectLst>
            <a:outerShdw dist="53882" dir="2700000" algn="ctr" rotWithShape="0">
              <a:srgbClr val="969696"/>
            </a:outerShdw>
          </a:effectLst>
          <a:extLs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
        <p:nvSpPr>
          <p:cNvPr id="1028" name="Text Box 4"/>
          <p:cNvSpPr txBox="1">
            <a:spLocks noChangeArrowheads="1"/>
          </p:cNvSpPr>
          <p:nvPr/>
        </p:nvSpPr>
        <p:spPr bwMode="auto">
          <a:xfrm>
            <a:off x="219075" y="6400800"/>
            <a:ext cx="604838"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type="none" w="sm" len="sm"/>
              </a14:hiddenLine>
            </a:ext>
          </a:extLst>
        </p:spPr>
        <p:txBody>
          <a:bodyPr wrap="none" lIns="45715" tIns="45715" rIns="45715" bIns="45715" anchor="ctr">
            <a:spAutoFit/>
          </a:bodyPr>
          <a:lstStyle>
            <a:lvl1pPr eaLnBrk="0" hangingPunct="0">
              <a:defRPr b="1">
                <a:solidFill>
                  <a:schemeClr val="tx1"/>
                </a:solidFill>
                <a:latin typeface="Helvetica" panose="020B0604020202020204" pitchFamily="34" charset="0"/>
                <a:cs typeface="Arial" panose="020B0604020202020204" pitchFamily="34" charset="0"/>
              </a:defRPr>
            </a:lvl1pPr>
            <a:lvl2pPr marL="742950" indent="-285750" eaLnBrk="0" hangingPunct="0">
              <a:defRPr b="1">
                <a:solidFill>
                  <a:schemeClr val="tx1"/>
                </a:solidFill>
                <a:latin typeface="Helvetica" panose="020B0604020202020204" pitchFamily="34" charset="0"/>
                <a:cs typeface="Arial" panose="020B0604020202020204" pitchFamily="34" charset="0"/>
              </a:defRPr>
            </a:lvl2pPr>
            <a:lvl3pPr marL="1143000" indent="-228600" eaLnBrk="0" hangingPunct="0">
              <a:defRPr b="1">
                <a:solidFill>
                  <a:schemeClr val="tx1"/>
                </a:solidFill>
                <a:latin typeface="Helvetica" panose="020B0604020202020204" pitchFamily="34" charset="0"/>
                <a:cs typeface="Arial" panose="020B0604020202020204" pitchFamily="34" charset="0"/>
              </a:defRPr>
            </a:lvl3pPr>
            <a:lvl4pPr marL="1600200" indent="-228600" eaLnBrk="0" hangingPunct="0">
              <a:defRPr b="1">
                <a:solidFill>
                  <a:schemeClr val="tx1"/>
                </a:solidFill>
                <a:latin typeface="Helvetica" panose="020B0604020202020204" pitchFamily="34" charset="0"/>
                <a:cs typeface="Arial" panose="020B0604020202020204" pitchFamily="34" charset="0"/>
              </a:defRPr>
            </a:lvl4pPr>
            <a:lvl5pPr marL="2057400" indent="-228600" eaLnBrk="0" hangingPunct="0">
              <a:defRPr b="1">
                <a:solidFill>
                  <a:schemeClr val="tx1"/>
                </a:solidFill>
                <a:latin typeface="Helvetica"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Helvetica" panose="020B0604020202020204" pitchFamily="34" charset="0"/>
                <a:cs typeface="Arial" panose="020B0604020202020204" pitchFamily="34" charset="0"/>
              </a:defRPr>
            </a:lvl9pPr>
          </a:lstStyle>
          <a:p>
            <a:pPr algn="ctr">
              <a:lnSpc>
                <a:spcPct val="90000"/>
              </a:lnSpc>
              <a:defRPr/>
            </a:pPr>
            <a:r>
              <a:rPr lang="en-US" altLang="en-US" sz="1400" b="0" smtClean="0">
                <a:solidFill>
                  <a:schemeClr val="hlink"/>
                </a:solidFill>
              </a:rPr>
              <a:t>– </a:t>
            </a:r>
            <a:fld id="{DE0A33B7-4389-44C1-A20E-A1466A2016C9}" type="slidenum">
              <a:rPr lang="en-US" altLang="en-US" sz="1400" b="0" smtClean="0">
                <a:solidFill>
                  <a:schemeClr val="hlink"/>
                </a:solidFill>
              </a:rPr>
              <a:pPr algn="ctr">
                <a:lnSpc>
                  <a:spcPct val="90000"/>
                </a:lnSpc>
                <a:defRPr/>
              </a:pPr>
              <a:t>‹#›</a:t>
            </a:fld>
            <a:r>
              <a:rPr lang="en-US" altLang="en-US" sz="1400" b="0" smtClean="0">
                <a:solidFill>
                  <a:schemeClr val="hlink"/>
                </a:solidFill>
              </a:rPr>
              <a:t> –</a:t>
            </a:r>
            <a:endParaRPr lang="en-US" altLang="en-US" sz="1400" b="0" smtClean="0"/>
          </a:p>
        </p:txBody>
      </p:sp>
      <p:sp>
        <p:nvSpPr>
          <p:cNvPr id="1029" name="Rectangle 5"/>
          <p:cNvSpPr>
            <a:spLocks noChangeArrowheads="1"/>
          </p:cNvSpPr>
          <p:nvPr/>
        </p:nvSpPr>
        <p:spPr bwMode="auto">
          <a:xfrm>
            <a:off x="7246058" y="6390245"/>
            <a:ext cx="1725783" cy="286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45715" tIns="45715" rIns="45715" bIns="45715" anchor="ctr">
            <a:spAutoFit/>
          </a:bodyPr>
          <a:lstStyle>
            <a:lvl1pPr eaLnBrk="0" hangingPunct="0">
              <a:defRPr b="1">
                <a:solidFill>
                  <a:schemeClr val="tx1"/>
                </a:solidFill>
                <a:latin typeface="Helvetica" pitchFamily="34" charset="0"/>
                <a:cs typeface="Arial" pitchFamily="34" charset="0"/>
              </a:defRPr>
            </a:lvl1pPr>
            <a:lvl2pPr marL="742950" indent="-285750" eaLnBrk="0" hangingPunct="0">
              <a:defRPr b="1">
                <a:solidFill>
                  <a:schemeClr val="tx1"/>
                </a:solidFill>
                <a:latin typeface="Helvetica" pitchFamily="34" charset="0"/>
                <a:cs typeface="Arial" pitchFamily="34" charset="0"/>
              </a:defRPr>
            </a:lvl2pPr>
            <a:lvl3pPr marL="1143000" indent="-228600" eaLnBrk="0" hangingPunct="0">
              <a:defRPr b="1">
                <a:solidFill>
                  <a:schemeClr val="tx1"/>
                </a:solidFill>
                <a:latin typeface="Helvetica" pitchFamily="34" charset="0"/>
                <a:cs typeface="Arial" pitchFamily="34" charset="0"/>
              </a:defRPr>
            </a:lvl3pPr>
            <a:lvl4pPr marL="1600200" indent="-228600" eaLnBrk="0" hangingPunct="0">
              <a:defRPr b="1">
                <a:solidFill>
                  <a:schemeClr val="tx1"/>
                </a:solidFill>
                <a:latin typeface="Helvetica" pitchFamily="34" charset="0"/>
                <a:cs typeface="Arial" pitchFamily="34" charset="0"/>
              </a:defRPr>
            </a:lvl4pPr>
            <a:lvl5pPr marL="2057400" indent="-228600" eaLnBrk="0" hangingPunct="0">
              <a:defRPr b="1">
                <a:solidFill>
                  <a:schemeClr val="tx1"/>
                </a:solidFill>
                <a:latin typeface="Helvetica" pitchFamily="34" charset="0"/>
                <a:cs typeface="Arial" pitchFamily="34" charset="0"/>
              </a:defRPr>
            </a:lvl5pPr>
            <a:lvl6pPr marL="2514600" indent="-228600" eaLnBrk="0" fontAlgn="base" hangingPunct="0">
              <a:spcBef>
                <a:spcPct val="0"/>
              </a:spcBef>
              <a:spcAft>
                <a:spcPct val="0"/>
              </a:spcAft>
              <a:defRPr b="1">
                <a:solidFill>
                  <a:schemeClr val="tx1"/>
                </a:solidFill>
                <a:latin typeface="Helvetica" pitchFamily="34" charset="0"/>
                <a:cs typeface="Arial" pitchFamily="34" charset="0"/>
              </a:defRPr>
            </a:lvl6pPr>
            <a:lvl7pPr marL="2971800" indent="-228600" eaLnBrk="0" fontAlgn="base" hangingPunct="0">
              <a:spcBef>
                <a:spcPct val="0"/>
              </a:spcBef>
              <a:spcAft>
                <a:spcPct val="0"/>
              </a:spcAft>
              <a:defRPr b="1">
                <a:solidFill>
                  <a:schemeClr val="tx1"/>
                </a:solidFill>
                <a:latin typeface="Helvetica" pitchFamily="34" charset="0"/>
                <a:cs typeface="Arial" pitchFamily="34" charset="0"/>
              </a:defRPr>
            </a:lvl7pPr>
            <a:lvl8pPr marL="3429000" indent="-228600" eaLnBrk="0" fontAlgn="base" hangingPunct="0">
              <a:spcBef>
                <a:spcPct val="0"/>
              </a:spcBef>
              <a:spcAft>
                <a:spcPct val="0"/>
              </a:spcAft>
              <a:defRPr b="1">
                <a:solidFill>
                  <a:schemeClr val="tx1"/>
                </a:solidFill>
                <a:latin typeface="Helvetica" pitchFamily="34" charset="0"/>
                <a:cs typeface="Arial" pitchFamily="34" charset="0"/>
              </a:defRPr>
            </a:lvl8pPr>
            <a:lvl9pPr marL="3886200" indent="-228600" eaLnBrk="0" fontAlgn="base" hangingPunct="0">
              <a:spcBef>
                <a:spcPct val="0"/>
              </a:spcBef>
              <a:spcAft>
                <a:spcPct val="0"/>
              </a:spcAft>
              <a:defRPr b="1">
                <a:solidFill>
                  <a:schemeClr val="tx1"/>
                </a:solidFill>
                <a:latin typeface="Helvetica" pitchFamily="34" charset="0"/>
                <a:cs typeface="Arial" pitchFamily="34" charset="0"/>
              </a:defRPr>
            </a:lvl9pPr>
          </a:lstStyle>
          <a:p>
            <a:pPr algn="ctr">
              <a:lnSpc>
                <a:spcPct val="90000"/>
              </a:lnSpc>
              <a:defRPr/>
            </a:pPr>
            <a:r>
              <a:rPr lang="en-US" altLang="en-US" sz="1400" b="0" dirty="0" smtClean="0">
                <a:solidFill>
                  <a:schemeClr val="hlink"/>
                </a:solidFill>
              </a:rPr>
              <a:t>CSCE 513 Fall 2017</a:t>
            </a:r>
          </a:p>
        </p:txBody>
      </p:sp>
    </p:spTree>
  </p:cSld>
  <p:clrMap bg1="lt1" tx1="dk1" bg2="lt2" tx2="dk2" accent1="accent1" accent2="accent2" accent3="accent3" accent4="accent4" accent5="accent5" accent6="accent6" hlink="hlink" folHlink="folHlink"/>
  <p:sldLayoutIdLst>
    <p:sldLayoutId id="2147483832"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Lst>
  <p:transition spd="med"/>
  <p:txStyles>
    <p:titleStyle>
      <a:lvl1pPr algn="l" rtl="0" eaLnBrk="0" fontAlgn="base" hangingPunct="0">
        <a:lnSpc>
          <a:spcPct val="87000"/>
        </a:lnSpc>
        <a:spcBef>
          <a:spcPct val="0"/>
        </a:spcBef>
        <a:spcAft>
          <a:spcPct val="0"/>
        </a:spcAft>
        <a:defRPr sz="3800" b="1">
          <a:solidFill>
            <a:srgbClr val="FFFF99"/>
          </a:solidFill>
          <a:latin typeface="+mj-lt"/>
          <a:ea typeface="+mj-ea"/>
          <a:cs typeface="+mj-cs"/>
        </a:defRPr>
      </a:lvl1pPr>
      <a:lvl2pPr algn="l" rtl="0" eaLnBrk="0" fontAlgn="base" hangingPunct="0">
        <a:lnSpc>
          <a:spcPct val="87000"/>
        </a:lnSpc>
        <a:spcBef>
          <a:spcPct val="0"/>
        </a:spcBef>
        <a:spcAft>
          <a:spcPct val="0"/>
        </a:spcAft>
        <a:defRPr sz="3800" b="1">
          <a:solidFill>
            <a:srgbClr val="FFFF99"/>
          </a:solidFill>
          <a:latin typeface="Helvetica" pitchFamily="34" charset="0"/>
        </a:defRPr>
      </a:lvl2pPr>
      <a:lvl3pPr algn="l" rtl="0" eaLnBrk="0" fontAlgn="base" hangingPunct="0">
        <a:lnSpc>
          <a:spcPct val="87000"/>
        </a:lnSpc>
        <a:spcBef>
          <a:spcPct val="0"/>
        </a:spcBef>
        <a:spcAft>
          <a:spcPct val="0"/>
        </a:spcAft>
        <a:defRPr sz="3800" b="1">
          <a:solidFill>
            <a:srgbClr val="FFFF99"/>
          </a:solidFill>
          <a:latin typeface="Helvetica" pitchFamily="34" charset="0"/>
        </a:defRPr>
      </a:lvl3pPr>
      <a:lvl4pPr algn="l" rtl="0" eaLnBrk="0" fontAlgn="base" hangingPunct="0">
        <a:lnSpc>
          <a:spcPct val="87000"/>
        </a:lnSpc>
        <a:spcBef>
          <a:spcPct val="0"/>
        </a:spcBef>
        <a:spcAft>
          <a:spcPct val="0"/>
        </a:spcAft>
        <a:defRPr sz="3800" b="1">
          <a:solidFill>
            <a:srgbClr val="FFFF99"/>
          </a:solidFill>
          <a:latin typeface="Helvetica" pitchFamily="34" charset="0"/>
        </a:defRPr>
      </a:lvl4pPr>
      <a:lvl5pPr algn="l" rtl="0" eaLnBrk="0" fontAlgn="base" hangingPunct="0">
        <a:lnSpc>
          <a:spcPct val="87000"/>
        </a:lnSpc>
        <a:spcBef>
          <a:spcPct val="0"/>
        </a:spcBef>
        <a:spcAft>
          <a:spcPct val="0"/>
        </a:spcAft>
        <a:defRPr sz="3800" b="1">
          <a:solidFill>
            <a:srgbClr val="FFFF99"/>
          </a:solidFill>
          <a:latin typeface="Helvetica" pitchFamily="34" charset="0"/>
        </a:defRPr>
      </a:lvl5pPr>
      <a:lvl6pPr marL="457200" algn="l" rtl="0" fontAlgn="base">
        <a:lnSpc>
          <a:spcPct val="87000"/>
        </a:lnSpc>
        <a:spcBef>
          <a:spcPct val="0"/>
        </a:spcBef>
        <a:spcAft>
          <a:spcPct val="0"/>
        </a:spcAft>
        <a:defRPr sz="3800" b="1">
          <a:solidFill>
            <a:srgbClr val="FFFF99"/>
          </a:solidFill>
          <a:latin typeface="Helvetica" pitchFamily="34" charset="0"/>
        </a:defRPr>
      </a:lvl6pPr>
      <a:lvl7pPr marL="914400" algn="l" rtl="0" fontAlgn="base">
        <a:lnSpc>
          <a:spcPct val="87000"/>
        </a:lnSpc>
        <a:spcBef>
          <a:spcPct val="0"/>
        </a:spcBef>
        <a:spcAft>
          <a:spcPct val="0"/>
        </a:spcAft>
        <a:defRPr sz="3800" b="1">
          <a:solidFill>
            <a:srgbClr val="FFFF99"/>
          </a:solidFill>
          <a:latin typeface="Helvetica" pitchFamily="34" charset="0"/>
        </a:defRPr>
      </a:lvl7pPr>
      <a:lvl8pPr marL="1371600" algn="l" rtl="0" fontAlgn="base">
        <a:lnSpc>
          <a:spcPct val="87000"/>
        </a:lnSpc>
        <a:spcBef>
          <a:spcPct val="0"/>
        </a:spcBef>
        <a:spcAft>
          <a:spcPct val="0"/>
        </a:spcAft>
        <a:defRPr sz="3800" b="1">
          <a:solidFill>
            <a:srgbClr val="FFFF99"/>
          </a:solidFill>
          <a:latin typeface="Helvetica" pitchFamily="34" charset="0"/>
        </a:defRPr>
      </a:lvl8pPr>
      <a:lvl9pPr marL="1828800" algn="l" rtl="0" fontAlgn="base">
        <a:lnSpc>
          <a:spcPct val="87000"/>
        </a:lnSpc>
        <a:spcBef>
          <a:spcPct val="0"/>
        </a:spcBef>
        <a:spcAft>
          <a:spcPct val="0"/>
        </a:spcAft>
        <a:defRPr sz="3800" b="1">
          <a:solidFill>
            <a:srgbClr val="FFFF99"/>
          </a:solidFill>
          <a:latin typeface="Helvetica" pitchFamily="34" charset="0"/>
        </a:defRPr>
      </a:lvl9pPr>
    </p:titleStyle>
    <p:bodyStyle>
      <a:lvl1pPr marL="385763" indent="-385763" algn="l" rtl="0" eaLnBrk="0" fontAlgn="base" hangingPunct="0">
        <a:lnSpc>
          <a:spcPct val="95000"/>
        </a:lnSpc>
        <a:spcBef>
          <a:spcPct val="50000"/>
        </a:spcBef>
        <a:spcAft>
          <a:spcPct val="0"/>
        </a:spcAft>
        <a:buClr>
          <a:schemeClr val="hlink"/>
        </a:buClr>
        <a:buFont typeface="Wingdings" panose="05000000000000000000" pitchFamily="2" charset="2"/>
        <a:defRPr sz="2400" b="1">
          <a:solidFill>
            <a:srgbClr val="FFFF99"/>
          </a:solidFill>
          <a:effectLst>
            <a:outerShdw blurRad="38100" dist="38100" dir="2700000" algn="tl">
              <a:srgbClr val="000000"/>
            </a:outerShdw>
          </a:effectLst>
          <a:latin typeface="+mn-lt"/>
          <a:ea typeface="+mn-ea"/>
          <a:cs typeface="+mn-cs"/>
        </a:defRPr>
      </a:lvl1pPr>
      <a:lvl2pPr marL="744538" indent="-246063" algn="l" rtl="0" eaLnBrk="0" fontAlgn="base" hangingPunct="0">
        <a:spcBef>
          <a:spcPct val="25000"/>
        </a:spcBef>
        <a:spcAft>
          <a:spcPct val="0"/>
        </a:spcAft>
        <a:buClr>
          <a:schemeClr val="hlink"/>
        </a:buClr>
        <a:buSzPct val="75000"/>
        <a:buFont typeface="Wingdings" panose="05000000000000000000" pitchFamily="2" charset="2"/>
        <a:buChar char="n"/>
        <a:defRPr sz="2000" b="1">
          <a:solidFill>
            <a:srgbClr val="FFFF99"/>
          </a:solidFill>
          <a:latin typeface="+mn-lt"/>
        </a:defRPr>
      </a:lvl2pPr>
      <a:lvl3pPr marL="1146175" indent="-238125" algn="l" rtl="0" eaLnBrk="0" fontAlgn="base" hangingPunct="0">
        <a:lnSpc>
          <a:spcPct val="107000"/>
        </a:lnSpc>
        <a:spcBef>
          <a:spcPct val="10000"/>
        </a:spcBef>
        <a:spcAft>
          <a:spcPct val="0"/>
        </a:spcAft>
        <a:buClr>
          <a:srgbClr val="005400"/>
        </a:buClr>
        <a:buSzPct val="90000"/>
        <a:buFont typeface="Wingdings" pitchFamily="2" charset="2"/>
        <a:buChar char="l"/>
        <a:defRPr b="1">
          <a:solidFill>
            <a:srgbClr val="FFFF99"/>
          </a:solidFill>
          <a:latin typeface="+mn-lt"/>
        </a:defRPr>
      </a:lvl3pPr>
      <a:lvl4pPr marL="1600200" indent="-228600" algn="l" rtl="0" eaLnBrk="0" fontAlgn="base" hangingPunct="0">
        <a:spcBef>
          <a:spcPct val="20000"/>
        </a:spcBef>
        <a:spcAft>
          <a:spcPct val="0"/>
        </a:spcAft>
        <a:buChar char="»"/>
        <a:defRPr b="1">
          <a:solidFill>
            <a:srgbClr val="FFFF99"/>
          </a:solidFill>
          <a:latin typeface="+mn-lt"/>
        </a:defRPr>
      </a:lvl4pPr>
      <a:lvl5pPr marL="2451100" indent="-228600" algn="l" rtl="0" eaLnBrk="0" fontAlgn="base" hangingPunct="0">
        <a:spcBef>
          <a:spcPct val="20000"/>
        </a:spcBef>
        <a:spcAft>
          <a:spcPct val="0"/>
        </a:spcAft>
        <a:buChar char="•"/>
        <a:defRPr sz="2000">
          <a:solidFill>
            <a:schemeClr val="tx1"/>
          </a:solidFill>
          <a:latin typeface="Times New Roman" pitchFamily="18" charset="0"/>
        </a:defRPr>
      </a:lvl5pPr>
      <a:lvl6pPr marL="2908300" indent="-228600" algn="l" rtl="0" fontAlgn="base">
        <a:spcBef>
          <a:spcPct val="20000"/>
        </a:spcBef>
        <a:spcAft>
          <a:spcPct val="0"/>
        </a:spcAft>
        <a:buChar char="•"/>
        <a:defRPr sz="2000">
          <a:solidFill>
            <a:schemeClr val="tx1"/>
          </a:solidFill>
          <a:latin typeface="Times New Roman" pitchFamily="18" charset="0"/>
        </a:defRPr>
      </a:lvl6pPr>
      <a:lvl7pPr marL="3365500" indent="-228600" algn="l" rtl="0" fontAlgn="base">
        <a:spcBef>
          <a:spcPct val="20000"/>
        </a:spcBef>
        <a:spcAft>
          <a:spcPct val="0"/>
        </a:spcAft>
        <a:buChar char="•"/>
        <a:defRPr sz="2000">
          <a:solidFill>
            <a:schemeClr val="tx1"/>
          </a:solidFill>
          <a:latin typeface="Times New Roman" pitchFamily="18" charset="0"/>
        </a:defRPr>
      </a:lvl7pPr>
      <a:lvl8pPr marL="3822700" indent="-228600" algn="l" rtl="0" fontAlgn="base">
        <a:spcBef>
          <a:spcPct val="20000"/>
        </a:spcBef>
        <a:spcAft>
          <a:spcPct val="0"/>
        </a:spcAft>
        <a:buChar char="•"/>
        <a:defRPr sz="2000">
          <a:solidFill>
            <a:schemeClr val="tx1"/>
          </a:solidFill>
          <a:latin typeface="Times New Roman" pitchFamily="18" charset="0"/>
        </a:defRPr>
      </a:lvl8pPr>
      <a:lvl9pPr marL="4279900" indent="-228600" algn="l" rtl="0" fontAlgn="base">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28600" y="1836738"/>
            <a:ext cx="8458200" cy="1565275"/>
          </a:xfrm>
          <a:noFill/>
        </p:spPr>
        <p:txBody>
          <a:bodyPr/>
          <a:lstStyle/>
          <a:p>
            <a:pPr algn="ctr" eaLnBrk="1" hangingPunct="1">
              <a:defRPr/>
            </a:pPr>
            <a:r>
              <a:rPr lang="en-US" b="0" dirty="0" smtClean="0">
                <a:solidFill>
                  <a:srgbClr val="C00000"/>
                </a:solidFill>
                <a:effectLst>
                  <a:outerShdw blurRad="38100" dist="38100" dir="2700000" algn="tl">
                    <a:srgbClr val="000000"/>
                  </a:outerShdw>
                </a:effectLst>
              </a:rPr>
              <a:t>Lecture 6</a:t>
            </a:r>
            <a:br>
              <a:rPr lang="en-US" b="0" dirty="0" smtClean="0">
                <a:solidFill>
                  <a:srgbClr val="C00000"/>
                </a:solidFill>
                <a:effectLst>
                  <a:outerShdw blurRad="38100" dist="38100" dir="2700000" algn="tl">
                    <a:srgbClr val="000000"/>
                  </a:outerShdw>
                </a:effectLst>
              </a:rPr>
            </a:br>
            <a:r>
              <a:rPr lang="en-US" b="0" dirty="0" smtClean="0">
                <a:solidFill>
                  <a:srgbClr val="C00000"/>
                </a:solidFill>
                <a:effectLst>
                  <a:outerShdw blurRad="38100" dist="38100" dir="2700000" algn="tl">
                    <a:srgbClr val="000000"/>
                  </a:outerShdw>
                </a:effectLst>
              </a:rPr>
              <a:t>Memory Hierarchy</a:t>
            </a:r>
            <a:r>
              <a:rPr lang="en-US" dirty="0" smtClean="0">
                <a:solidFill>
                  <a:srgbClr val="C00000"/>
                </a:solidFill>
              </a:rPr>
              <a:t>       </a:t>
            </a:r>
          </a:p>
        </p:txBody>
      </p:sp>
      <p:sp>
        <p:nvSpPr>
          <p:cNvPr id="418819" name="Rectangle 3"/>
          <p:cNvSpPr>
            <a:spLocks noGrp="1" noChangeArrowheads="1"/>
          </p:cNvSpPr>
          <p:nvPr>
            <p:ph type="body" idx="1"/>
          </p:nvPr>
        </p:nvSpPr>
        <p:spPr>
          <a:xfrm>
            <a:off x="2217738" y="3719513"/>
            <a:ext cx="4592637" cy="2462212"/>
          </a:xfrm>
          <a:noFill/>
        </p:spPr>
        <p:txBody>
          <a:bodyPr lIns="90487" tIns="44450" rIns="90487" bIns="44450"/>
          <a:lstStyle/>
          <a:p>
            <a:pPr eaLnBrk="1" hangingPunct="1">
              <a:defRPr/>
            </a:pPr>
            <a:r>
              <a:rPr lang="en-US" dirty="0" smtClean="0"/>
              <a:t>Topics </a:t>
            </a:r>
          </a:p>
          <a:p>
            <a:pPr lvl="1" eaLnBrk="1" hangingPunct="1">
              <a:defRPr/>
            </a:pPr>
            <a:r>
              <a:rPr lang="en-US" dirty="0" smtClean="0"/>
              <a:t>Cache overview</a:t>
            </a:r>
          </a:p>
          <a:p>
            <a:pPr lvl="1" eaLnBrk="1" hangingPunct="1">
              <a:defRPr/>
            </a:pPr>
            <a:endParaRPr lang="en-US" dirty="0" smtClean="0"/>
          </a:p>
          <a:p>
            <a:pPr eaLnBrk="1" hangingPunct="1">
              <a:defRPr/>
            </a:pPr>
            <a:r>
              <a:rPr lang="en-US" dirty="0" smtClean="0"/>
              <a:t>Readings: Appendix B</a:t>
            </a:r>
          </a:p>
        </p:txBody>
      </p:sp>
      <p:sp>
        <p:nvSpPr>
          <p:cNvPr id="5124" name="Rectangle 4"/>
          <p:cNvSpPr>
            <a:spLocks noChangeArrowheads="1"/>
          </p:cNvSpPr>
          <p:nvPr/>
        </p:nvSpPr>
        <p:spPr bwMode="auto">
          <a:xfrm>
            <a:off x="747713" y="6500813"/>
            <a:ext cx="2115963" cy="30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90487" tIns="44450" rIns="90487" bIns="44450">
            <a:spAutoFit/>
          </a:bodyPr>
          <a:lstStyle>
            <a:lvl1pPr>
              <a:lnSpc>
                <a:spcPct val="95000"/>
              </a:lnSpc>
              <a:spcBef>
                <a:spcPct val="50000"/>
              </a:spcBef>
              <a:buClr>
                <a:schemeClr val="hlink"/>
              </a:buClr>
              <a:buFont typeface="Wingdings" panose="05000000000000000000" pitchFamily="2" charset="2"/>
              <a:defRPr sz="2400" b="1">
                <a:solidFill>
                  <a:srgbClr val="FFFF99"/>
                </a:solidFill>
                <a:latin typeface="Helvetica" panose="020B0604020202020204" pitchFamily="34" charset="0"/>
              </a:defRPr>
            </a:lvl1pPr>
            <a:lvl2pPr marL="742950" indent="-285750">
              <a:spcBef>
                <a:spcPct val="25000"/>
              </a:spcBef>
              <a:buClr>
                <a:schemeClr val="hlink"/>
              </a:buClr>
              <a:buSzPct val="75000"/>
              <a:buFont typeface="Wingdings" panose="05000000000000000000" pitchFamily="2" charset="2"/>
              <a:buChar char="n"/>
              <a:defRPr sz="2000" b="1">
                <a:solidFill>
                  <a:srgbClr val="FFFF99"/>
                </a:solidFill>
                <a:latin typeface="Helvetica" panose="020B0604020202020204" pitchFamily="34" charset="0"/>
              </a:defRPr>
            </a:lvl2pPr>
            <a:lvl3pPr marL="1143000" indent="-228600">
              <a:lnSpc>
                <a:spcPct val="107000"/>
              </a:lnSpc>
              <a:spcBef>
                <a:spcPct val="10000"/>
              </a:spcBef>
              <a:buClr>
                <a:srgbClr val="005400"/>
              </a:buClr>
              <a:buSzPct val="90000"/>
              <a:buFont typeface="Wingdings" panose="05000000000000000000" pitchFamily="2" charset="2"/>
              <a:buChar char="l"/>
              <a:defRPr b="1">
                <a:solidFill>
                  <a:srgbClr val="FFFF99"/>
                </a:solidFill>
                <a:latin typeface="Helvetica" panose="020B0604020202020204" pitchFamily="34" charset="0"/>
              </a:defRPr>
            </a:lvl3pPr>
            <a:lvl4pPr marL="1600200" indent="-228600">
              <a:spcBef>
                <a:spcPct val="20000"/>
              </a:spcBef>
              <a:buChar char="»"/>
              <a:defRPr b="1">
                <a:solidFill>
                  <a:srgbClr val="FFFF99"/>
                </a:solidFill>
                <a:latin typeface="Helvetica"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00000"/>
              </a:lnSpc>
              <a:spcBef>
                <a:spcPct val="0"/>
              </a:spcBef>
              <a:buClrTx/>
              <a:buFontTx/>
              <a:buNone/>
            </a:pPr>
            <a:r>
              <a:rPr lang="en-US" altLang="en-US" sz="1400" dirty="0">
                <a:solidFill>
                  <a:schemeClr val="tx1"/>
                </a:solidFill>
                <a:latin typeface="Courier New" panose="02070309020205020404" pitchFamily="49" charset="0"/>
              </a:rPr>
              <a:t>September </a:t>
            </a:r>
            <a:r>
              <a:rPr lang="en-US" altLang="en-US" sz="1400" dirty="0" smtClean="0">
                <a:solidFill>
                  <a:schemeClr val="tx1"/>
                </a:solidFill>
                <a:latin typeface="Courier New" panose="02070309020205020404" pitchFamily="49" charset="0"/>
              </a:rPr>
              <a:t>20, 2017</a:t>
            </a:r>
            <a:endParaRPr lang="en-US" altLang="en-US" sz="1400" dirty="0">
              <a:solidFill>
                <a:schemeClr val="tx1"/>
              </a:solidFill>
              <a:latin typeface="Courier New" panose="02070309020205020404" pitchFamily="49" charset="0"/>
            </a:endParaRPr>
          </a:p>
        </p:txBody>
      </p:sp>
      <p:sp>
        <p:nvSpPr>
          <p:cNvPr id="5125" name="Rectangle 5"/>
          <p:cNvSpPr>
            <a:spLocks noChangeArrowheads="1"/>
          </p:cNvSpPr>
          <p:nvPr/>
        </p:nvSpPr>
        <p:spPr bwMode="auto">
          <a:xfrm>
            <a:off x="722313" y="762000"/>
            <a:ext cx="7929562"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63500" tIns="25400" rIns="63500" bIns="25400">
            <a:spAutoFit/>
          </a:bodyPr>
          <a:lstStyle>
            <a:lvl1pPr>
              <a:lnSpc>
                <a:spcPct val="95000"/>
              </a:lnSpc>
              <a:spcBef>
                <a:spcPct val="50000"/>
              </a:spcBef>
              <a:buClr>
                <a:schemeClr val="hlink"/>
              </a:buClr>
              <a:buFont typeface="Wingdings" panose="05000000000000000000" pitchFamily="2" charset="2"/>
              <a:defRPr sz="2400" b="1">
                <a:solidFill>
                  <a:srgbClr val="FFFF99"/>
                </a:solidFill>
                <a:latin typeface="Helvetica" panose="020B0604020202020204" pitchFamily="34" charset="0"/>
              </a:defRPr>
            </a:lvl1pPr>
            <a:lvl2pPr marL="742950" indent="-285750">
              <a:spcBef>
                <a:spcPct val="25000"/>
              </a:spcBef>
              <a:buClr>
                <a:schemeClr val="hlink"/>
              </a:buClr>
              <a:buSzPct val="75000"/>
              <a:buFont typeface="Wingdings" panose="05000000000000000000" pitchFamily="2" charset="2"/>
              <a:buChar char="n"/>
              <a:defRPr sz="2000" b="1">
                <a:solidFill>
                  <a:srgbClr val="FFFF99"/>
                </a:solidFill>
                <a:latin typeface="Helvetica" panose="020B0604020202020204" pitchFamily="34" charset="0"/>
              </a:defRPr>
            </a:lvl2pPr>
            <a:lvl3pPr marL="1143000" indent="-228600">
              <a:lnSpc>
                <a:spcPct val="107000"/>
              </a:lnSpc>
              <a:spcBef>
                <a:spcPct val="10000"/>
              </a:spcBef>
              <a:buClr>
                <a:srgbClr val="005400"/>
              </a:buClr>
              <a:buSzPct val="90000"/>
              <a:buFont typeface="Wingdings" panose="05000000000000000000" pitchFamily="2" charset="2"/>
              <a:buChar char="l"/>
              <a:defRPr b="1">
                <a:solidFill>
                  <a:srgbClr val="FFFF99"/>
                </a:solidFill>
                <a:latin typeface="Helvetica" panose="020B0604020202020204" pitchFamily="34" charset="0"/>
              </a:defRPr>
            </a:lvl3pPr>
            <a:lvl4pPr marL="1600200" indent="-228600">
              <a:spcBef>
                <a:spcPct val="20000"/>
              </a:spcBef>
              <a:buChar char="»"/>
              <a:defRPr b="1">
                <a:solidFill>
                  <a:srgbClr val="FFFF99"/>
                </a:solidFill>
                <a:latin typeface="Helvetica"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lnSpc>
                <a:spcPct val="87000"/>
              </a:lnSpc>
              <a:spcBef>
                <a:spcPct val="0"/>
              </a:spcBef>
              <a:buClrTx/>
              <a:buFontTx/>
              <a:buNone/>
            </a:pPr>
            <a:r>
              <a:rPr lang="en-US" altLang="en-US" sz="3800">
                <a:solidFill>
                  <a:schemeClr val="tx1"/>
                </a:solidFill>
              </a:rPr>
              <a:t>CSCE 513  Computer Architecture</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 [13] &lt; C. 2, C. 3 &gt; For the reordered stages of the RISC pipeline, what new data hazards are created by this addressing mode? Give an instruction sequence illustrating each new hazard. </a:t>
            </a:r>
          </a:p>
          <a:p>
            <a:endParaRPr lang="en-US" dirty="0"/>
          </a:p>
        </p:txBody>
      </p:sp>
    </p:spTree>
    <p:extLst>
      <p:ext uri="{BB962C8B-B14F-4D97-AF65-F5344CB8AC3E}">
        <p14:creationId xmlns:p14="http://schemas.microsoft.com/office/powerpoint/2010/main" val="72913181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 [15] &lt; C. 3 &gt; List all of the ways that the RISC pipeline with register-memory ALU operations can have a different instruction count for a given program than the original RISC pipeline. Give a pair of specific instruction sequences, one for the original pipeline and one for the rearranged pipeline, to illustrate each way. </a:t>
            </a:r>
          </a:p>
        </p:txBody>
      </p:sp>
    </p:spTree>
    <p:extLst>
      <p:ext uri="{BB962C8B-B14F-4D97-AF65-F5344CB8AC3E}">
        <p14:creationId xmlns:p14="http://schemas.microsoft.com/office/powerpoint/2010/main" val="305815525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 [15] &lt; C. 3 &gt; Assume that all instructions take 1 clock cycle per stage. List all of the ways that the register-memory RISC can have a different CPI for a given program as compared to the original RISC pipeline.</a:t>
            </a:r>
          </a:p>
          <a:p>
            <a:endParaRPr lang="en-US" dirty="0"/>
          </a:p>
        </p:txBody>
      </p:sp>
    </p:spTree>
    <p:extLst>
      <p:ext uri="{BB962C8B-B14F-4D97-AF65-F5344CB8AC3E}">
        <p14:creationId xmlns:p14="http://schemas.microsoft.com/office/powerpoint/2010/main" val="175107792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 1 [10/ 10/ 10/ 15] &lt; B. 1 &gt; You are trying to appreciate how important the principle of locality is in justifying the use of a cache memory, so you experiment with a computer having an L1 data cache and a main memory (you exclusively focus on data accesses). The latencies (in CPU cycles) of the different kinds of accesses are as follows: cache hit, 1 cycle; cache miss, 105 cycles; main memory access with cache disabled, 100 cycles. a. [10] &lt; B. 1 &gt; When you run a program with an overall miss rate of 5%, what will the average memory access time (in CPU cycles) be? </a:t>
            </a:r>
          </a:p>
        </p:txBody>
      </p:sp>
    </p:spTree>
    <p:extLst>
      <p:ext uri="{BB962C8B-B14F-4D97-AF65-F5344CB8AC3E}">
        <p14:creationId xmlns:p14="http://schemas.microsoft.com/office/powerpoint/2010/main" val="405209959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 [10] &lt; B. 1 &gt; Next, you run a program specifically designed to produce completely random data addresses with no locality. Toward that end, you use an array of size 256 MB (all of it fits in the main memory). Accesses to random elements of this array are continuously made (using a uniform random number generator to generate the elements indices). If your data cache size is 64 KB, what will the average memory access time be? </a:t>
            </a:r>
          </a:p>
        </p:txBody>
      </p:sp>
    </p:spTree>
    <p:extLst>
      <p:ext uri="{BB962C8B-B14F-4D97-AF65-F5344CB8AC3E}">
        <p14:creationId xmlns:p14="http://schemas.microsoft.com/office/powerpoint/2010/main" val="223199377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 [10] &lt; B. 1 &gt; If you compare the result obtained in part (b) with the main memory access time when the cache is disabled, what can you conclude about the role of the principle of locality in justifying the use of cache memory? </a:t>
            </a:r>
          </a:p>
        </p:txBody>
      </p:sp>
    </p:spTree>
    <p:extLst>
      <p:ext uri="{BB962C8B-B14F-4D97-AF65-F5344CB8AC3E}">
        <p14:creationId xmlns:p14="http://schemas.microsoft.com/office/powerpoint/2010/main" val="320036160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 [15] &lt; B. 1 &gt; You observed that a cache hit produces a gain of 99 cycles (1 cycle vs. 100), but it produces a loss of 5 cycles in the case of a miss (105 cycles vs. 100). In the general case, we can express these two quantities as G (gain) and L (loss). Using these two quantities (G and L), identify the highest miss rate after which the cache use would be disadvantageous.</a:t>
            </a:r>
          </a:p>
          <a:p>
            <a:endParaRPr lang="en-US" dirty="0"/>
          </a:p>
        </p:txBody>
      </p:sp>
    </p:spTree>
    <p:extLst>
      <p:ext uri="{BB962C8B-B14F-4D97-AF65-F5344CB8AC3E}">
        <p14:creationId xmlns:p14="http://schemas.microsoft.com/office/powerpoint/2010/main" val="14479292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3525" y="152401"/>
            <a:ext cx="8701088" cy="6237288"/>
          </a:xfrm>
        </p:spPr>
        <p:txBody>
          <a:bodyPr/>
          <a:lstStyle/>
          <a:p>
            <a:r>
              <a:rPr lang="en-US" dirty="0"/>
              <a:t>B. 2 [15/ 15] &lt; B. 1 &gt; For the purpose of this exercise, we assume that we have 512-byte cache with 64-byte blocks. We will also assume that the main memory is 2 KB large. We can regard the memory as an array of 64-byte blocks: M0, M1, …, M31. Figure B. 30 sketches the memory blocks that can reside in different cache blocks if the cache was fully associative. </a:t>
            </a:r>
            <a:endParaRPr lang="en-US" dirty="0" smtClean="0"/>
          </a:p>
          <a:p>
            <a:r>
              <a:rPr lang="en-US" dirty="0" smtClean="0"/>
              <a:t>a</a:t>
            </a:r>
            <a:r>
              <a:rPr lang="en-US" dirty="0"/>
              <a:t>. [15 ] &lt; B. 1 &gt; Show the contents of the table if cache is organized as a direct-mapped cache. </a:t>
            </a:r>
          </a:p>
        </p:txBody>
      </p:sp>
    </p:spTree>
    <p:extLst>
      <p:ext uri="{BB962C8B-B14F-4D97-AF65-F5344CB8AC3E}">
        <p14:creationId xmlns:p14="http://schemas.microsoft.com/office/powerpoint/2010/main" val="82883736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 [15] &lt; B. 1 &gt; Repeat part (a) with the cache organized as a four-way set associative cache.</a:t>
            </a:r>
          </a:p>
          <a:p>
            <a:endParaRPr lang="en-US" dirty="0"/>
          </a:p>
        </p:txBody>
      </p:sp>
    </p:spTree>
    <p:extLst>
      <p:ext uri="{BB962C8B-B14F-4D97-AF65-F5344CB8AC3E}">
        <p14:creationId xmlns:p14="http://schemas.microsoft.com/office/powerpoint/2010/main" val="26227429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 6 [12/ 13/ 13/ 15/ 15] &lt; C. 1, C. 2, C. 3 &gt; We will now add support for register-memory ALU operations to the classic five-stage RISC pipeline. To offset this increase in complexity, all memory addressing will be restricted to register indirect (i.e., all addresses are simply a value held in a register; no offset or displacement may be added to the register value). For example, the register-memory instruction ADD R4, R5, (R1) means add the contents of register R5 to the contents of the memory location with address equal to the value in register R1 and put the sum in register R4. Register-register ALU operations are unchanged. The following items apply to the integer RISC pipeline: a. [12] &lt; C. 1 &gt; List a rearranged order of the five traditional stages of the RISC pipeline that will support register-memory operations implemented exclusively by register indirect addressing. </a:t>
            </a:r>
          </a:p>
          <a:p>
            <a:endParaRPr lang="en-US" dirty="0"/>
          </a:p>
        </p:txBody>
      </p:sp>
    </p:spTree>
    <p:extLst>
      <p:ext uri="{BB962C8B-B14F-4D97-AF65-F5344CB8AC3E}">
        <p14:creationId xmlns:p14="http://schemas.microsoft.com/office/powerpoint/2010/main" val="153430017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 [13] &lt; C. 2, C. 3 &gt; Describe what new forwarding paths are needed for the rearranged pipeline by stating the source, destination, and information transferred on each needed new path. </a:t>
            </a:r>
          </a:p>
        </p:txBody>
      </p:sp>
    </p:spTree>
    <p:extLst>
      <p:ext uri="{BB962C8B-B14F-4D97-AF65-F5344CB8AC3E}">
        <p14:creationId xmlns:p14="http://schemas.microsoft.com/office/powerpoint/2010/main" val="175280271"/>
      </p:ext>
    </p:extLst>
  </p:cSld>
  <p:clrMapOvr>
    <a:masterClrMapping/>
  </p:clrMapOvr>
  <p:transition spd="med"/>
</p:sld>
</file>

<file path=ppt/theme/theme1.xml><?xml version="1.0" encoding="utf-8"?>
<a:theme xmlns:a="http://schemas.openxmlformats.org/drawingml/2006/main" name="white212">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white212">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none" w="sm" len="sm"/>
        </a:ln>
        <a:effec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itchFamily="34" charset="0"/>
          </a:defRPr>
        </a:defPPr>
      </a:lstStyle>
    </a:spDef>
    <a:ln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none" w="sm" len="sm"/>
        </a:ln>
        <a:effec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itchFamily="34" charset="0"/>
          </a:defRPr>
        </a:defPPr>
      </a:lstStyle>
    </a:lnDef>
  </a:objectDefaults>
  <a:extraClrSchemeLst>
    <a:extraClrScheme>
      <a:clrScheme name="white21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hite21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hite21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hite21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hite21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hite21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hite21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white212 8">
        <a:dk1>
          <a:srgbClr val="000000"/>
        </a:dk1>
        <a:lt1>
          <a:srgbClr val="FFFFFF"/>
        </a:lt1>
        <a:dk2>
          <a:srgbClr val="002396"/>
        </a:dk2>
        <a:lt2>
          <a:srgbClr val="00FF64"/>
        </a:lt2>
        <a:accent1>
          <a:srgbClr val="DC0A00"/>
        </a:accent1>
        <a:accent2>
          <a:srgbClr val="00FFFF"/>
        </a:accent2>
        <a:accent3>
          <a:srgbClr val="AAACC9"/>
        </a:accent3>
        <a:accent4>
          <a:srgbClr val="DADADA"/>
        </a:accent4>
        <a:accent5>
          <a:srgbClr val="EBAAAA"/>
        </a:accent5>
        <a:accent6>
          <a:srgbClr val="00E7E7"/>
        </a:accent6>
        <a:hlink>
          <a:srgbClr val="E1E100"/>
        </a:hlink>
        <a:folHlink>
          <a:srgbClr val="FF963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Settings\mmm\Application Data\Microsoft\Templates\white212.pot</Template>
  <TotalTime>34398</TotalTime>
  <Pages>35</Pages>
  <Words>904</Words>
  <Application>Microsoft Office PowerPoint</Application>
  <PresentationFormat>Letter Paper (8.5x11 in)</PresentationFormat>
  <Paragraphs>19</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Century Gothic</vt:lpstr>
      <vt:lpstr>Courier New</vt:lpstr>
      <vt:lpstr>Helvetica</vt:lpstr>
      <vt:lpstr>Times New Roman</vt:lpstr>
      <vt:lpstr>Wingdings</vt:lpstr>
      <vt:lpstr>white212</vt:lpstr>
      <vt:lpstr>Lecture 6 Memory Hierarchy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CSCE 212 Computer Architecture</dc:title>
  <dc:creator>Manton Matthews</dc:creator>
  <cp:lastModifiedBy>MATTHEWS, MANTON M</cp:lastModifiedBy>
  <cp:revision>177</cp:revision>
  <cp:lastPrinted>2017-10-04T11:21:50Z</cp:lastPrinted>
  <dcterms:created xsi:type="dcterms:W3CDTF">1998-08-11T09:19:24Z</dcterms:created>
  <dcterms:modified xsi:type="dcterms:W3CDTF">2017-10-04T16:20:19Z</dcterms:modified>
</cp:coreProperties>
</file>