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handoutMasterIdLst>
    <p:handoutMasterId r:id="rId51"/>
  </p:handoutMasterIdLst>
  <p:sldIdLst>
    <p:sldId id="352" r:id="rId2"/>
    <p:sldId id="353" r:id="rId3"/>
    <p:sldId id="457" r:id="rId4"/>
    <p:sldId id="471" r:id="rId5"/>
    <p:sldId id="472" r:id="rId6"/>
    <p:sldId id="473" r:id="rId7"/>
    <p:sldId id="460" r:id="rId8"/>
    <p:sldId id="459" r:id="rId9"/>
    <p:sldId id="461" r:id="rId10"/>
    <p:sldId id="474" r:id="rId11"/>
    <p:sldId id="490" r:id="rId12"/>
    <p:sldId id="484" r:id="rId13"/>
    <p:sldId id="485" r:id="rId14"/>
    <p:sldId id="494" r:id="rId15"/>
    <p:sldId id="489" r:id="rId16"/>
    <p:sldId id="488" r:id="rId17"/>
    <p:sldId id="458" r:id="rId18"/>
    <p:sldId id="462" r:id="rId19"/>
    <p:sldId id="463" r:id="rId20"/>
    <p:sldId id="465" r:id="rId21"/>
    <p:sldId id="475" r:id="rId22"/>
    <p:sldId id="476" r:id="rId23"/>
    <p:sldId id="478" r:id="rId24"/>
    <p:sldId id="486" r:id="rId25"/>
    <p:sldId id="477" r:id="rId26"/>
    <p:sldId id="479" r:id="rId27"/>
    <p:sldId id="480" r:id="rId28"/>
    <p:sldId id="482" r:id="rId29"/>
    <p:sldId id="467" r:id="rId30"/>
    <p:sldId id="466" r:id="rId31"/>
    <p:sldId id="483" r:id="rId32"/>
    <p:sldId id="469" r:id="rId33"/>
    <p:sldId id="464" r:id="rId34"/>
    <p:sldId id="491" r:id="rId35"/>
    <p:sldId id="492" r:id="rId36"/>
    <p:sldId id="493" r:id="rId37"/>
    <p:sldId id="470" r:id="rId38"/>
    <p:sldId id="495" r:id="rId39"/>
    <p:sldId id="496" r:id="rId40"/>
    <p:sldId id="497" r:id="rId41"/>
    <p:sldId id="498" r:id="rId42"/>
    <p:sldId id="499" r:id="rId43"/>
    <p:sldId id="501" r:id="rId44"/>
    <p:sldId id="504" r:id="rId45"/>
    <p:sldId id="502" r:id="rId46"/>
    <p:sldId id="503" r:id="rId47"/>
    <p:sldId id="505" r:id="rId48"/>
    <p:sldId id="5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8" autoAdjust="0"/>
    <p:restoredTop sz="94660"/>
  </p:normalViewPr>
  <p:slideViewPr>
    <p:cSldViewPr>
      <p:cViewPr varScale="1">
        <p:scale>
          <a:sx n="69" d="100"/>
          <a:sy n="69" d="100"/>
        </p:scale>
        <p:origin x="-5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A1BBE1-92E6-45BF-90BA-708085532AE0}" type="datetimeFigureOut">
              <a:rPr lang="en-US" smtClean="0"/>
              <a:t>2/13/2013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9F9F1-FDD8-49EC-AA5A-1E432D9FAD36}" type="slidenum">
              <a:rPr lang="en-US" smtClean="0"/>
              <a:t>‹#›</a:t>
            </a:fld>
            <a:endParaRPr lang="en-US"/>
          </a:p>
        </p:txBody>
      </p:sp>
    </p:spTree>
    <p:extLst>
      <p:ext uri="{BB962C8B-B14F-4D97-AF65-F5344CB8AC3E}">
        <p14:creationId xmlns:p14="http://schemas.microsoft.com/office/powerpoint/2010/main" val="23361200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1:08.343"/>
    </inkml:context>
    <inkml:brush xml:id="br0">
      <inkml:brushProperty name="width" value="0.05292" units="cm"/>
      <inkml:brushProperty name="height" value="0.05292" units="cm"/>
      <inkml:brushProperty name="color" value="#FF0000"/>
    </inkml:brush>
  </inkml:definitions>
  <inkml:trace contextRef="#ctx0" brushRef="#br0">12628 1662 512,'-26'0'0,"26"0"0,-25 0 0,-24 26 0,-1-26 0,0 24 0,1 0 0,-1-24 0,26 26 0,-26-26 0,25 0 0,0 0 0,-25 25 0,26-25 0,-1 0 0,-25 0 0,26 0 0,24 24 0,-25-24 0,25 0 0,0 24 0,25-24 0,-1 0 0,26 26 0,-1-26 0,26 0 0,24 0 0,0 0 0,50 24 0,-25-24 0,50 0 0,-1-24 0,26 24 0,24 0 0,0 24 0,25-48 0,25 24 0,24 0 0,-24 0 0,25 0 0,25 0 0,-26 0 0,25 0 0,-23 0 0,23 0 0,1 0 0,-1 24 0,1-24 0,-1 25 0,-24-25 0,24 0 0,1 25 0,-26-25 0,1-25 0,25 50 0,-51-25 0,26 0 0,-25 0 0,0 0 0,-26 24 0,-23-24 0,-1 0 0,-24 26 0,-26-26 0,1 0 0,-25 0 0,-25 0 0,-25 0 0,1 0 0,-26 25 0,0-25 0,-24 0 0,-1 0 0,-24 0 0,0 0 0,-25 0 0,0-25 0</inkml:trace>
  <inkml:trace contextRef="#ctx0" brushRef="#br0" timeOffset="1024">22947 1439 512,'0'0'0,"0"0"0,0 0 0,0 0 0,0 0 0,0 0 0,0 25 0,24-25 0,-24 49 0,24-24 0,-24 25 0,0 0 0,0 24 0,0-24 0,0-1 0</inkml:trace>
  <inkml:trace contextRef="#ctx0" brushRef="#br0" timeOffset="2168">12007 1240 512,'0'0'0,"0"-24"0,0 24 0,0 0 0,0 0 0,-25 0 0,25 0 0,0 0 0,0 0 0,0 0 0,0 24 0,-25 51 0,25 49 0,-25 25 0,0-1 0,25-23 0,25-51 0,-25-74 0,25-74 0</inkml:trace>
  <inkml:trace contextRef="#ctx0" brushRef="#br0" timeOffset="3762">11783 5061 512,'0'0'0,"-25"0"0,25-25 0</inkml:trace>
  <inkml:trace contextRef="#ctx0" brushRef="#br0" timeOffset="3880">11585 5184 512,'-25'26'0,"25"-2"0,-25 26 0,25 0 0,25-25 0,-25-25 0,50-25 0</inkml:trace>
  <inkml:trace contextRef="#ctx0" brushRef="#br0" timeOffset="4104">11883 5259 512,'0'25'0,"0"50"0,0 23 0,0 27 0,0-1 0,0-25 0,-50-1 0,0-72 0,25-1 0,-49-50 0,25-25 0,24-24 0,0 24 0,25-25 0,25 27 0</inkml:trace>
  <inkml:trace contextRef="#ctx0" brushRef="#br0" timeOffset="4513">12007 5482 512,'0'0'0,"0"26"0,0-26 0,0 24 0,25-24 0,-1-24 0,26-2 0,-25-23 0,-1-1 0,1 1 0,0-1 0,-25 0 0,-25 0 0,25 26 0,-25 24 0,-24 50 0,23 24 0,2 25 0,0 0 0,24 1 0,24-50 0,0-2 0,27-48 0,-2-24 0,26 0 0,-1-76 0,-24 1 0</inkml:trace>
  <inkml:trace contextRef="#ctx0" brushRef="#br0" timeOffset="4824">12453 4763 512,'0'0'0,"0"0"0,0 25 0,0-1 0,0 51 0,0 24 0,0 51 0,0-2 0,25-23 0,0-2 0,0-49 0,-1-24 0,1-50 0,0-24 0,1-26 0,-26-24 0,0-25 0</inkml:trace>
  <inkml:trace contextRef="#ctx0" brushRef="#br0" timeOffset="5009">12279 5259 512,'0'0'0,"26"0"0,-2-25 0,0 25 0,26-24 0,0-2 0,0 26 0,-1 0 0,1 0 0</inkml:trace>
  <inkml:trace contextRef="#ctx0" brushRef="#br0" timeOffset="5272">12751 5136 512,'0'24'0,"-25"26"0,0-1 0,0 26 0,25 0 0,0-2 0,0-23 0,25 0 0,25-26 0,-1-24 0,1-24 0,24-26 0,0 0 0,-24-23 0,0-28 0</inkml:trace>
  <inkml:trace contextRef="#ctx0" brushRef="#br0" timeOffset="5656">13073 4812 512,'0'26'0,"-25"23"0,1 25 0,-2 1 0,26 25 0,0-2 0,0 27 0,26-51 0,-26 1 0,24-1 0,1-50 0,0-24 0,25-24 0,-26-50 0,1-25 0,1 24 0,22-25 0,-23 76 0,0-2 0,0 52 0,-25 48 0,-25 1 0,25-1 0,0 1 0,0-1 0,0-24 0,0-50 0,25 0 0,0-50 0,-25-24 0,50-51 0</inkml:trace>
  <inkml:trace contextRef="#ctx0" brushRef="#br0" timeOffset="6560">13693 5210 512,'0'-26'0,"0"2"0,0 0 0,0-2 0,-24 26 0,-1 26 0,0 22 0,-1 27 0,-22 25 0,23-2 0,0-23 0,25-1 0,0-48 0,0-2 0,25-48 0,24-26 0,-25 0 0,27-49 0,-2 0 0,1-1 0,-25 26 0,-25 24 0,0 50 0,0 50 0,-25 24 0,0 26 0,0-1 0,1-24 0,24-1 0,0-24 0,24-50 0,-24-26 0,50-23 0,-25-51 0,25 2 0,-26-2 0,0 25 0,2 27 0,-26 48 0,0 0 0,0 74 0,0-25 0,-26 26 0,26 0 0,0-2 0,0-47 0,0-2 0,0-24 0,26-24 0,-1-51 0,-1 1 0,26-1 0,-25 1 0,0 24 0,-1 26 0,1 24 0,-25 0 0,0 24 0,0 0 0</inkml:trace>
  <inkml:trace contextRef="#ctx0" brushRef="#br0" timeOffset="6904">14289 4713 512,'0'0'0,"-25"25"0,0 0 0,0 50 0,25 0 0,-25 73 0,1 1 0,24 0 0,24-26 0,1-23 0,25-50 0,0-26 0,24-48 0,-24-26 0,23-24 0</inkml:trace>
  <inkml:trace contextRef="#ctx0" brushRef="#br0" timeOffset="7152">14784 4713 512,'0'0'0,"0"25"0,26 0 0,-2 50 0,1 0 0,-25 73 0,25 1 0,-50 24 0,0 1 0,-49-25 0,-25-26 0</inkml:trace>
  <inkml:trace contextRef="#ctx0" brushRef="#br0" timeOffset="13911">15331 5210 512,'0'0'0,"0"0"0,0 0 0,-25 0 0,25 0 0,0 0 0,-25 0 0,25 0 0,0 0 0,0 0 0,0 0 0,0 0 0,0 0 0,0 0 0,25 0 0,0 0 0,23-26 0,3 26 0,-2 0 0,26 0 0,-1 0 0,0-24 0,26 24 0,-26 0 0,1 0 0,-2-24 0,3 24 0,-2-26 0,1 26 0,-1 0 0,-25 0 0,-24 0 0,0 26 0,0-26 0,-25 0 0,0 0 0,0-26 0,0 26 0,0-25 0,0-24 0,-25-1 0,25 1 0,0-1 0,-25-25 0,0 26 0,25-26 0,-24 1 0,-1 25 0,-1-50 0,26 24 0,-24 1 0,0-26 0,-1 0 0,25 2 0,-25-1 0,0 25 0,0-26 0,-24 1 0,24 0 0,0 24 0,-1-24 0,2 0 0,24 24 0,-24-24 0,-1 24 0,0-24 0,0 25 0,25 0 0,-25 24 0,0 1 0,25-1 0,-24 0 0,24 0 0,0 1 0,0 24 0,0 0 0,0 0 0,0-24 0,0 23 0,0 26 0,0-24 0,0 24 0,0-24 0,0 24 0,0-26 0,0 26 0,0 0 0,0 0 0,0 0 0,0 0 0,0 0 0,0 0 0,0 0 0,0 0 0,0-24 0,0 24 0,0 0 0,0 0 0,0 0 0,0 0 0,0-25 0,0 25 0,0 0 0,0 0 0,0 0 0,-25 0 0,50 0 0</inkml:trace>
  <inkml:trace contextRef="#ctx0" brushRef="#br0" timeOffset="26095">11734 5259 512,'-24'0'0,"24"0"0,0 0 0,0 0 0,0 0 0,0 0 0,24 0 0,-24 0 0,0 0 0,-24-25 0,24 25 0,0 0 0,0-24 0,-26 24 0,26 0 0,0 0 0,0 0 0,-25-26 0,25 26 0,-24-24 0,24 24 0,-25 0 0,25 0 0,-25 0 0,25 0 0,0 24 0,-25-24 0,0 26 0,25-2 0,-24 1 0,-1 24 0,25-23 0,-25 23 0,-1-23 0,26 22 0,26-23 0,-1-25 0,0 0 0,24-25 0,-24 1 0,25 0 0,-1-26 0,-23 25 0,-2-25 0,0 0 0,-24 26 0,0-2 0,0 2 0,0 0 0,0 24 0,0 0 0,0 0 0,0 24 0,0-24 0,0 24 0,-24-24 0,24 26 0,0-26 0,0 0 0,0 0 0,0 0 0,24 0 0,-24 0 0,0 0 0,0 0 0,0 24 0,0 1 0,0 0 0,25 25 0,-25 25 0,0-2 0,0 27 0,0-2 0,-25-23 0,25-1 0,-24-24 0,24-50 0,24 0 0,1-74 0</inkml:trace>
  <inkml:trace contextRef="#ctx0" brushRef="#br0" timeOffset="31199">15033 6028 512,'-25'0'0,"25"0"0,0 0 0,-25 0 0,25 0 0,0 0 0,0 0 0,25 0 0,0 0 0,24 0 0,1 0 0,0 0 0,-1 0 0,-24 0 0,25-24 0</inkml:trace>
  <inkml:trace contextRef="#ctx0" brushRef="#br0" timeOffset="31974">15430 5805 512,'0'0'0,"0"24"0,0-24 0,0 25 0,25 24 0,-1 2 0,1 23 0,0 1 0,-25 24 0,25-26 0,0 2 0,-25-25 0,-25-25 0,25 0 0,-25-50 0,0-25 0,0-24 0,1 0 0,-1-25 0,0-1 0,50 26 0,-25-1 0,49 25 0,-24 26 0,25-2 0,-25 26 0,24 26 0,-23-2 0,-26 26 0,-26 0 0,1 25 0,1-26 0,-1 1 0,0-25 0,25-50 0</inkml:trace>
  <inkml:trace contextRef="#ctx0" brushRef="#br0" timeOffset="32303">15752 5557 512,'0'0'0,"25"0"0,-25 0 0,25 25 0,-25 25 0,0 24 0,0-1 0,-25 2 0,50 0 0,-25-26 0,0 1 0,25-25 0,-1 0 0,1-50 0,25 0 0,-50-49 0,25-1 0</inkml:trace>
  <inkml:trace contextRef="#ctx0" brushRef="#br0" timeOffset="32511">15579 5829 512,'0'0'0,"0"-24"0,24 24 0,1-26 0,25 2 0,-1 0 0,26-1 0,-26 25 0,26-26 0,-25 52 0,-26-26 0</inkml:trace>
  <inkml:trace contextRef="#ctx0" brushRef="#br0" timeOffset="32855">16050 5706 512,'0'0'0,"0"25"0,0-25 0,0 48 0,0-22 0,25 23 0,0-24 0,-1-1 0,-24 27 0,25-51 0,-25 24 0,0-48 0,0-1 0,0-1 0,-25-23 0,25 0 0,0-1 0,25 26 0,0-1 0,0 25 0,25 0 0,-2 0 0,-22 0 0</inkml:trace>
  <inkml:trace contextRef="#ctx0" brushRef="#br0" timeOffset="36758">15727 2208 512,'0'-24'0,"0"24"0,-25 0 0,25-25 0,0 25 0,0 0 0,0-25 0,0 25 0,0-25 0,0 0 0,0 25 0,0 0 0,0 0 0,0 0 0,0 25 0,-24 0 0,24 25 0,-24-26 0,-2 25 0,26 1 0,-25-26 0,1 27 0,24-51 0,-25 0 0,25 0 0,25-25 0,-25-25 0,24 26 0,1-26 0,-25-24 0,26 24 0,-2 1 0,-24 23 0,0 26 0,0 0 0,0 0 0,0-24 0,0 24 0,0 0 0,0 0 0,0 0 0,0 0 0,0 0 0,24 24 0,1-24 0,0 26 0,0-2 0,0 26 0,0 0 0,24-1 0,1-25 0,0 26 0,-26 0 0,0-25 0,2-25 0,-52 0 0,26-25 0</inkml:trace>
  <inkml:trace contextRef="#ctx0" brushRef="#br0" timeOffset="37126">15455 2530 512,'0'0'0,"0"0"0,0 0 0,24 0 0,51 0 0,25-24 0,-2-1 0,26 0 0,-24 0 0,-52 25 0,-22-25 0</inkml:trace>
  <inkml:trace contextRef="#ctx0" brushRef="#br0" timeOffset="38614">15157 1364 512,'25'0'0,"-25"0"0,0-25 0,0 1 0,-25 24 0,25-25 0,0 25 0,-25 0 0,25 25 0,25-1 0,-25 26 0,0 25 0,25-1 0,0-24 0,-25 24 0,24-24 0,-24 0 0</inkml:trace>
  <inkml:trace contextRef="#ctx0" brushRef="#br0" timeOffset="39046">15678 1266 512,'0'0'0,"0"24"0,0 1 0,0 24 0,24 1 0,-24 25 0,25 0 0,0-1 0,0-24 0,-25-50 0,25 0 0</inkml:trace>
  <inkml:trace contextRef="#ctx0" brushRef="#br0" timeOffset="49134">18208 4738 512,'-25'0'0,"25"25"0,0 0 0,0 25 0,0-1 0,0 25 0,25 1 0,-25-1 0,0-24 0,25 0 0,-25-50 0,25 0 0,-1-26 0,1-22 0,0-3 0,0-48 0,0 26 0,0-28 0,-1 27 0,-24 24 0,24 50 0,-24 50 0,-24 50 0,24 23 0,24 1 0,-24-25 0,51 1 0,-27-50 0,1-25 0,25-50 0,-1-25 0,1-50 0,-26 1 0</inkml:trace>
  <inkml:trace contextRef="#ctx0" brushRef="#br0" timeOffset="49582">18828 4688 512,'0'0'0,"0"25"0,0 0 0,0 0 0,0 24 0,25 52 0,-25-28 0,0 26 0,0-24 0,0-1 0,0-24 0,0-50 0,25-25 0,0-24 0,-1-51 0,1 1 0,0-25 0,1 0 0,22 49 0,-23 26 0,0 74 0,0-1 0,-25 76 0,25-1 0,-25 25 0,24-25 0,1-49 0,-25 0 0,25-26 0,25-48 0,-26-26 0</inkml:trace>
  <inkml:trace contextRef="#ctx0" brushRef="#br0" timeOffset="50118">19622 5011 512,'0'-25'0,"24"0"0,-24-23 0,25-27 0,0 0 0,-25 25 0,0 1 0,-25 49 0,-24 0 0,-1 49 0,25 1 0,-24 25 0,24 0 0,0-27 0,25 27 0,25-26 0,0-24 0,0-25 0,24-25 0,1-24 0,-26-26 0,1 1 0,25-1 0,-50 1 0,25 49 0,0 50 0,0 0 0,-1 50 0,1 0 0,-25 48 0,25 1 0,-25 24 0,-25-23 0,0-1 0,1-49 0,-26-51 0,0-24 0,25-74 0,0-75 0</inkml:trace>
  <inkml:trace contextRef="#ctx0" brushRef="#br0" timeOffset="50526">19944 4913 512,'0'0'0,"24"0"0,2 24 0,-1-24 0,24-24 0,26-2 0,-25-23 0,-2 23 0,-48-23 0,26-26 0,-26 26 0,-26-1 0,2 2 0,0 48 0,-26 24 0,25 25 0,-25 25 0,26 50 0,-1-23 0,50-28 0,-1 2 0,1-26 0,25-23 0,24-52 0,1-23 0,-1-26 0,-24-24 0</inkml:trace>
  <inkml:trace contextRef="#ctx0" brushRef="#br0" timeOffset="50814">20490 4019 512,'0'0'0,"0"24"0,0-24 0,0 25 0,0 0 0,0 50 0,26 49 0,-2 0 0,0 25 0,-24-1 0,25-23 0,0-2 0,-25-23 0,25-51 0,-25-23 0,25-52 0,0-23 0,-25-26 0,0-24 0</inkml:trace>
  <inkml:trace contextRef="#ctx0" brushRef="#br0" timeOffset="50997">20241 4441 512,'0'0'0,"-24"25"0,48-25 0,2 0 0,48-25 0,25 25 0,1-25 0,24 0 0,-25 25 0,-24 0 0,-1 25 0</inkml:trace>
  <inkml:trace contextRef="#ctx0" brushRef="#br0" timeOffset="51325">21259 4489 512,'0'0'0,"0"0"0,0 0 0,0 0 0,-25 26 0,-24 0 0,-1 22 0,0-23 0,26 25 0,24-1 0,50-24 0,24 0 0,50-25 0,0 0 0,0-25 0,-25-25 0,-1-24 0</inkml:trace>
  <inkml:trace contextRef="#ctx0" brushRef="#br0" timeOffset="52077">18258 5879 512,'24'0'0,"1"0"0,50-25 0,49-24 0,74-1 0,75-25 0,49 1 0,75 0 0,0-1 0,0 1 0,-1 25 0,-48-1 0,-50 0 0,-100 26 0,-49-2 0,-74 26 0,-100 26 0</inkml:trace>
  <inkml:trace contextRef="#ctx0" brushRef="#br0" timeOffset="52421">18332 6152 512,'-25'0'0,"0"25"0,25-25 0,25 0 0,75-25 0,73-24 0,50-26 0,100 1 0,49-1 0,50 1 0,24 24 0,-49-25 0,-1 27 0,-73-2 0,-75 0 0,-74 26 0,-75 24 0</inkml:trace>
  <inkml:trace contextRef="#ctx0" brushRef="#br0" timeOffset="95738">11238 1315 512,'0'0'0,"0"0"0,0 0 0,0 0 0,0 0 0,0 0 0,0 0 0,0 0 0,0 0 0,0 0 0,0 0 0,0 0 0,0 0 0,0 0 0,0 0 0,0 0 0,0 0 0,0 0 0,0 0 0,0 0 0,0 0 0,0 24 0,0 1 0,0 0 0,24 0 0,-48 25 0,24-1 0,0 2 0,-25-2 0,25 0 0,0 1 0,0-26 0,0 2 0,0-26 0,0 25 0,0-25 0,0 0 0,0 0 0,0 0 0,0 24 0,0-24 0,0 24 0,-25-24 0,25 0 0,0 26 0,0-26 0,0 0 0,0 0 0,0 0 0,0 24 0,0-24 0,0 0 0,25 0 0,-25 0 0,0 25 0,0-25 0,25 0 0,-25 0 0,49 25 0,-24-25 0,25 0 0,-1-25 0,1 25 0,24 0 0,-24-25 0,-25 25 0,0 0 0,-1 0 0,1 0 0,-25 0 0,26 25 0,-26-25 0,24 0 0,0 0 0,26 0 0,-25 0 0,0-25 0,0 25 0,-25 0 0,0-24 0,0 24 0,0 0 0,0 0 0,0 0 0,0 0 0,0 0 0,0-26 0</inkml:trace>
  <inkml:trace contextRef="#ctx0" brushRef="#br0" timeOffset="97571">12155 1885 512,'0'0'0,"0"0"0,0 0 0,0 0 0,0 0 0,0 0 0,0 25 0,0-25 0,-24 0 0,24 0 0,0 0 0,0 0 0,24 0 0,-24-25 0,0 25 0,25 25 0,-25-25 0</inkml:trace>
  <inkml:trace contextRef="#ctx0" brushRef="#br0" timeOffset="115115.2824">16472 7466 512,'0'0'0,"0"0"0,0 0 0,0 0 0,0 0 0,0 51 0,0-3 0,0 27 0,0 25 0,24 49 0,-48-25 0,24-1 0,0-48 0,0 0 0,24-51 0,-24-48 0,0-1 0,0-50 0,-24 1 0,24-50 0,-25 0 0,25 0 0,-25-1 0,25 51 0,-25 25 0,25 23 0,0 2 0,25 24 0,25 0 0,-1-25 0,26 0 0,-1 1 0,0-26 0,1 26 0,0-2 0,-51 26 0,0-25 0</inkml:trace>
  <inkml:trace contextRef="#ctx0" brushRef="#br0" timeOffset="115299.3008">16472 7839 512,'0'0'0,"24"0"0,1 0 0,50-25 0,-1-25 0,0 26 0,26-26 0,-26 25 0,1 0 0</inkml:trace>
  <inkml:trace contextRef="#ctx0" brushRef="#br0" timeOffset="115563.3272">17167 7442 512,'0'50'0,"0"-1"0,0 50 0,0 1 0,0 24 0,0 0 0,0-51 0,24 2 0,-24-50 0,24-50 0,2-24 0,-26-50 0,24-25 0</inkml:trace>
  <inkml:trace contextRef="#ctx0" brushRef="#br0" timeOffset="115733.3442">17265 6970 512,'0'26'0,"-24"-26"0,-2 24 0,2 1 0,24-25 0,0 0 0,24 25 0,-24-25 0,26 25 0</inkml:trace>
  <inkml:trace contextRef="#ctx0" brushRef="#br0" timeOffset="116035.3744">17513 7243 512,'-24'0'0,"24"25"0,0 1 0,24 22 0,-24 27 0,24 25 0,-24 23 0,26 1 0,-26-24 0,-26-1 0,26-49 0,26-26 0,-1-48 0,24-26 0,1 1 0,25-26 0,-1 26 0,0-1 0,-49 0 0</inkml:trace>
  <inkml:trace contextRef="#ctx0" brushRef="#br0" timeOffset="116363.4072">17910 7169 512,'0'0'0,"0"26"0,0-2 0,0 0 0,0 1 0,25 25 0,0 24 0,-25 26 0,0-1 0,25 25 0,-25-25 0,0 1 0,0-51 0,25 1 0,-1-50 0,51-25 0,-1-25 0,25 1 0,26-26 0,-51 25 0,-25 1 0</inkml:trace>
  <inkml:trace contextRef="#ctx0" brushRef="#br0" timeOffset="116603.4312">17836 7690 512,'25'0'0,"24"0"0,1-25 0,0 25 0,49-50 0,-25 26 0,-24-26 0,-1 1 0,-49-1 0,-24 0 0,-26-24 0</inkml:trace>
  <inkml:trace contextRef="#ctx0" brushRef="#br0" timeOffset="116747.4456">17810 7219 512,'26'0'0,"-1"0"0,24-24 0,26-2 0,25-23 0,-2 24 0,1-25 0,-24 1 0,-1 23 0</inkml:trace>
  <inkml:trace contextRef="#ctx0" brushRef="#br0" timeOffset="117610.5319">19448 7417 512,'0'0'0,"0"-25"0,0 1 0,25-26 0,0-25 0,-25 1 0,25-25 0,-1 25 0,-24-1 0,0 0 0,0 26 0,0 49 0,0 0 0,25 49 0,-25 1 0,26 24 0,22 1 0,2 25 0,-25-26 0,25 1 0,-25-27 0,-1 2 0,-24-25 0,-24-25 0,-1-25 0,-25 1 0,-25-50 0,-24 23 0,25 3 0,-26-2 0,50 25 0,2 0 0,48 25 0,48-25 0,2 0 0,75 0 0,-25-25 0,23 1 0,-24 24 0,-49 25 0,-50 25 0,-25 50 0,-49 49 0,-1-1 0,1 2 0,-1-1 0,51-75 0,24-25 0,24-48 0,51-25 0,24-51 0,0-24 0,1-49 0</inkml:trace>
  <inkml:trace contextRef="#ctx0" brushRef="#br0" timeOffset="118035.5744">20366 6474 512,'-25'0'0,"0"-24"0,25-1 0,-24 0 0,24 25 0,-25 0 0,-1 25 0,2 50 0,0 24 0,-1 25 0,25 24 0,0 1 0,0-24 0,0-27 0,0 1 0,-25-24 0,0-50 0,-25-25 0,1-25 0,-2-24 0,3-1 0,-2 0 0,50-23 0,25 23 0,48-25 0,3 25 0,23 26 0,-1-26 0,2 25 0,-25 0 0,-26 0 0,-24 25 0,1 0 0</inkml:trace>
  <inkml:trace contextRef="#ctx0" brushRef="#br0" timeOffset="118426.6135">20465 7145 512,'0'24'0,"0"26"0,0 25 0,0-1 0,0 0 0,0 25 0,25-25 0,-25-24 0,0-25 0,0 0 0,0-50 0,0-50 0,-25-23 0,25-27 0,0-24 0,25 1 0,1 23 0,22 1 0,27 75 0,-25-1 0,24 50 0,-24 25 0,-25 0 0,-50 49 0,0 1 0,-25-25 0,-24 24 0,24-49 0,25-25 0,25-25 0,25-25 0</inkml:trace>
  <inkml:trace contextRef="#ctx0" brushRef="#br0" timeOffset="118667.6376">21011 6624 512,'25'-25'0,"-25"0"0,25 25 0,-1-25 0,-24 25 0,0 0 0,0 25 0,0 0 0,0 0 0,0 24 0,0-49 0</inkml:trace>
  <inkml:trace contextRef="#ctx0" brushRef="#br0" timeOffset="118850.6559">21061 7219 512,'0'24'0,"-25"1"0,25 25 0,-25 24 0,-25 26 0,1 23 0,-25 2 0</inkml:trace>
  <inkml:trace contextRef="#ctx0" brushRef="#br0" timeOffset="161020.8725">23119 6177 512,'0'0'0,"0"-25"0,0 1 0,-24-26 0,-1 25 0,-25 0 0,-23-25 0,-27 26 0,0-27 0,-48 27 0,-1-26 0,-25 26 0,-25-2 0,-24 26 0,0-24 0,-25 24 0,-24 0 0,-26 24 0,25 2 0,-50-2 0,1 26 0,-1 0 0,1-1 0,-25 26 0,-1 0 0,1-1 0,0 25 0,-1 0 0,-24 1 0,25 24 0,0 24 0,0 1 0,24 25 0,1 25 0,24-1 0,50 25 0,25 0 0,24 25 0,50-24 0,25 23 0,51-23 0,22 23 0,51-22 0,25 22 0,49-48 0,26-1 0,24 0 0,74-24 0,1 0 0,49-25 0,49-26 0,2 2 0,23-26 0,50-25 0,24-24 0,1-50 0,50 0 0,-1-24 0,26-51 0,25-25 0,-2 1 0,26-49 0,0-1 0,0-25 0,0-1 0,-50 3 0,0-28 0,-24 3 0,-26-27 0,-123 76 0,-76-2 0,-47 27 0,-1-1 0,49-75 0,0-24 0,-49-25 0,-26 0 0,-48 0 0,-76-1 0,-74-72 0,-98-2 0,-125 1 0,-74 49 0,-50 50 0,1 48 0,-76 52 0,1 23 0,-75 76 0,-25 24 0</inkml:trace>
  <inkml:trace contextRef="#ctx0" brushRef="#br0" timeOffset="163285.0989">17687 9353 512,'0'0'0,"0"0"0,0-26 0,-25 26 0,-24-24 0,24 48 0,0-24 0,-25 26 0,26-2 0,24 25 0,-25-23 0,50 23 0,-1 26 0,0-1 0,27 25 0,-2-25 0,-24 25 0,0-24 0,-50 0 0,0-26 0,1-49 0,-52-25 0,28-24 0,-2-1 0,-24-25 0,49 26 0,0 23 0,25 2 0,0 24 0,50-24 0,24 24 0,24-25 0,2 0 0,-25 0 0,23 25 0,-22-25 0,-27 1 0,-24 24 0,-25 24 0,25 26 0,-25 24 0,0 51 0,25-26 0,-1 25 0,1-25 0,-25 0 0,26-50 0,-26-23 0,0-52 0,0-23 0,-26-26 0,-23-48 0,-1-26 0,25 0 0,0 25 0,50-1 0,0 77 0,25-2 0,25 25 0,-2 25 0,-23 25 0,0-1 0,-50 26 0,0 0 0,-50 24 0,0-24 0,1-1 0,25-25 0,-2-48 0,26-50 0,26 0 0</inkml:trace>
  <inkml:trace contextRef="#ctx0" brushRef="#br0" timeOffset="163557.1261">18455 9353 512,'0'0'0,"0"24"0,26 25 0,-26 1 0,0 24 0,0-24 0,0 25 0,25-51 0,-25-24 0,24 0 0,1-49 0,0-25 0,-25-26 0,25 1 0,0 25 0,-25-1 0,24 75 0,2-25 0,-2 50 0,0-1 0,2 2 0</inkml:trace>
  <inkml:trace contextRef="#ctx0" brushRef="#br0" timeOffset="163741.1445">18803 9476 512,'25'0'0,"-25"25"0,50-25 0,-25 0 0,24 0 0,-24 25 0,1-25 0,-2 0 0,-24-25 0,0 0 0,-24-25 0</inkml:trace>
  <inkml:trace contextRef="#ctx0" brushRef="#br0" timeOffset="163878.1582">18803 8981 512,'0'0'0,"0"0"0,25 0 0,-25 24 0,25-24 0,25 0 0,-26 24 0</inkml:trace>
  <inkml:trace contextRef="#ctx0" brushRef="#br0" timeOffset="164596.23">19175 9154 512,'-24'0'0,"24"0"0,0 0 0,0 0 0,24 0 0,-24 0 0,25 24 0,0 26 0,25-26 0,-26 27 0,0-51 0,2 24 0,-2-48 0,2-1 0,-26-25 0,24-24 0,1-26 0,0 27 0,0-2 0,0 50 0,-25 25 0,0 50 0,0 0 0,0-2 0,0 27 0,0-25 0,24-26 0,-24 1 0,25-50 0,1-25 0,22-24 0,-23-49 0,25-2 0,0-24 0,24 25 0,-24 24 0,-25 52 0,-1 23 0,-48 50 0,24 0 0,-25 50 0,0 23 0,25 26 0,0 26 0,25 22 0,0 2 0,-1-24 0,26-27 0,0-23 0,-1-52 0,1 3 0,-25-76 0,0-1 0,-25-72 0,0-2 0,0-23 0,-50-2 0,0 27 0,25 72 0,-24 1 0,24 50 0,-1 1 0,2-2 0,48-24 0,2-50 0</inkml:trace>
  <inkml:trace contextRef="#ctx0" brushRef="#br0" timeOffset="165109.2813">20589 7963 512,'0'50'0,"-25"24"0,1 25 0,24 50 0,24 1 0,1 22 0,25-23 0,24-49 0,26-25 0,24-27 0,24-72 0</inkml:trace>
  <inkml:trace contextRef="#ctx0" brushRef="#br0" timeOffset="165429.3133">21507 7565 512,'0'26'0,"-25"23"0,-24 26 0,-1 24 0,0 1 0,26 23 0,24 1 0,24-24 0,1-26 0,0 24 0,0-23 0,0-25 0,-25-25 0</inkml:trace>
  <inkml:trace contextRef="#ctx0" brushRef="#br0" timeOffset="165597.3301">20937 8385 512,'0'0'0,"-25"0"0,50-25 0,24 0 0,26 0 0,23 1 0,52-1 0,-26-25 0,0 25 0,-25-25 0,-25 26 0</inkml:trace>
  <inkml:trace contextRef="#ctx0" brushRef="#br0" timeOffset="165965.3669">21780 8236 512,'0'25'0,"25"0"0,0 24 0,24 26 0,-24 0 0,0-2 0,0 1 0,-25 1 0,24-26 0,-48-23 0,24-26 0,-25-26 0,-25-48 0,25-50 0,1-1 0,48 2 0,-24-1 0,50 50 0,0 23 0,-26 51 0,1 51 0,-25 23 0,-25 1 0,-24-1 0,-1-24 0,25-2 0,1-71 0</inkml:trace>
  <inkml:trace contextRef="#ctx0" brushRef="#br0" timeOffset="166333.4037">22475 8236 512,'0'25'0,"0"-25"0,24 49 0,-24 1 0,0 0 0,0 25 0,0-27 0</inkml:trace>
  <inkml:trace contextRef="#ctx0" brushRef="#br0" timeOffset="166887.4591">22698 7195 512,'0'0'0,"0"24"0,0-24 0</inkml:trace>
  <inkml:trace contextRef="#ctx0" brushRef="#br0" timeOffset="167309.5013">22847 7342 512,'0'-24'0,"-25"24"0,25-24 0,-25-27 0,25 27 0,-25-26 0,25 26 0,-25 24 0,25 24 0,0 26 0,0 25 0,0-1 0,25 24 0,0 1 0,0 1 0,24 25 0,-24-51 0,0 0 0,-25 1 0,0-51 0,-25-24 0,25-24 0,-25-26 0</inkml:trace>
  <inkml:trace contextRef="#ctx0" brushRef="#br0" timeOffset="167477.5181">22524 7715 512,'0'25'0,"0"-25"0,25 0 0,25-25 0,23 0 0,27-25 0,-25 1 0,-26-1 0,2 1 0</inkml:trace>
  <inkml:trace contextRef="#ctx0" brushRef="#br0" timeOffset="168189.5893">23219 7492 512,'0'0'0,"-25"25"0,0-1 0,25 26 0,-25 24 0,25 1 0,25-25 0,-25-1 0,50-24 0,-26 0 0,26-50 0,-26-25 0,2 0 0,-26 1 0,0-26 0,-26 0 0,-22 27 0,-2 23 0,0-1 0,25 52 0,0-1 0,25 23 0,25-22 0,0-2 0,25 1 0,0-25 0,-2 0 0</inkml:trace>
  <inkml:trace contextRef="#ctx0" brushRef="#br0" timeOffset="168453.6157">23417 7392 512,'0'25'0,"0"0"0,0 25 0,25-1 0,-25 1 0,25-26 0,-25 26 0,0-25 0,0-25 0,0 0 0,25-25 0,-25-49 0,24 0 0,2-1 0,-2 25 0,0 0 0,2 26 0,-2 24 0,-24 24 0</inkml:trace>
  <inkml:trace contextRef="#ctx0" brushRef="#br0" timeOffset="169516.722">23640 7392 512,'0'0'0,"25"0"0,-25 0 0,0 25 0,25 0 0,-25 25 0,25-1 0,-25-25 0,0 2 0,0-2 0,0-24 0,25 0 0,-25-24 0,24-2 0,1-22 0,0-3 0,0 27 0,-25-1 0,25 0 0,-25 50 0,0-25 0,0 25 0,0-1 0,0 2 0,0-1 0,0-25 0,0 0 0,24 0 0,0-25 0,2-1 0,-1 2 0,0-26 0,-25 26 0,24-2 0,-24 26 0,25 0 0,-25 0 0,-25 26 0,25 23 0,0-24 0,25-1 0,0-24 0,0 0 0,-25-24 0,25-1 0,-25 0 0,25-25 0,-25 2 0,0 22 0,0 26 0,0 26 0,0-2 0,0 26 0,0-1 0,24-24 0,-24 25 0,24-50 0,-24 0 0,26-26 0,-26 2 0,25-50 0,-25 0 0,0-1 0,0-49 0,0 25 0,-25-1 0,25 50 0,0 26 0,-26 24 0,26 24 0,-24 26 0,24 24 0,24 26 0,2 25 0,-1-26 0,0-1 0,24-24 0,1-48 0,-25-1 0,-1-50 0,-24-1 0,-49-48 0,-26-24 0,-25 23 0,2 1 0,-1 24 0,23 25 0,28 25 0,23 25 0,74 0 0,1-25 0,49 25 0,1-25 0,-1 0 0,0 0 0</inkml:trace>
  <inkml:trace contextRef="#ctx0" brushRef="#br0" timeOffset="169701.7405">24484 7615 512,'0'25'0,"0"25"0,-24 24 0,-2-24 0,-23 0 0</inkml:trace>
  <inkml:trace contextRef="#ctx0" brushRef="#br0" timeOffset="169966.767">24732 7294 512,'-25'-26'0,"25"26"0,0 0 0,0 0 0,0-25 0,25 25 0,0-24 0</inkml:trace>
  <inkml:trace contextRef="#ctx0" brushRef="#br0" timeOffset="170111.7815">24856 7145 512,'0'-25'0,"0"25"0,0 0 0,0 0 0,0 0 0</inkml:trace>
  <inkml:trace contextRef="#ctx0" brushRef="#br0" timeOffset="170279.7983">24905 7045 512,'-24'0'0,"24"0"0,0 0 0,24 0 0,1-25 0</inkml:trace>
  <inkml:trace contextRef="#ctx0" brushRef="#br0" timeOffset="202679.0379">6028 16992 512,'0'0'0,"0"-24"0,0-1 0,0 25 0,0-26 0,50 2 0,0 0 0,24-2 0,25 2 0,1-1 0,24 25 0,-26 0 0,27 0 0,-1 25 0,25-25 0,0 24 0,-1 2 0,25-2 0,26 0 0,25-24 0,24 26 0,-1-52 0,2 52 0,24-26 0,0 0 0,24 0 0,1 0 0,0 0 0,-1-26 0,26 26 0,-26 0 0,1 0 0,25-24 0,-51 24 0,1-24 0,0 24 0,0 0 0,-51 0 0,27 0 0,-50 0 0,-2 0 0,3 0 0,-27 24 0,-24-24 0,-25 0 0,25 0 0,-26 0 0,-23 0 0,25 0 0,-27 0 0,-23-24 0,-1 24 0,1 0 0,-51 0 0,26 0 0,-50 0 0,0 0 0,-25-50 0,-49 0 0</inkml:trace>
  <inkml:trace contextRef="#ctx0" brushRef="#br0" timeOffset="203902.1602">8583 16917 512,'-99'0'0,"-24"0"0,-76 0 0,25 0 0,-24 0 0,-1 26 0,26-26 0,-1 25 0,0-1 0,25 0 0,1 2 0,24-2 0,0 1 0,24-25 0,1 25 0,26-25 0,47 0 0,1 0 0,25 24 0,0-24 0,51 0 0,22 0 0,51 26 0,25-26 0,0-26 0,74 26 0,0-24 0,26 24 0,-2-50 0,51 50 0,-25-24 0,25-2 0,-1 26 0,26-24 0,-1 24 0,1-24 0,24 24 0,-25-25 0,-23-1 0,-2 26 0,-24-24 0,0 24 0,-25 0 0,0 0 0,-26 0 0,2 24 0,-25-24 0,-1 0 0,-24 26 0,-26-26 0,1 0 0,-25 0 0,0 0 0,-24 0 0,-1-26 0,-25 26 0,-24-24 0,-25 24 0,24 0 0,-49 0 0,0 0 0,-25 24 0,-24-24 0,-26 0 0,-24 26 0,-50-52 0,25 26 0,-49 0 0,24 0 0,-50-24 0,1 24 0,0-24 0,-26 24 0,-24 0 0,25-26 0,-24 26 0,-28 0 0,2 0 0,1 0 0,-25 0 0,-1 26 0,25-2 0,0-24 0,0 50 0,25-25 0,24-1 0,27 26 0,23-26 0,25 1 0,26 0 0,48-25 0,25 24 0,50-24 0</inkml:trace>
  <inkml:trace contextRef="#ctx0" brushRef="#br0" timeOffset="204127.1827">8361 17140 512,'123'-24'0,"51"24"0,49-25 0,25 0 0,50 1 0,0-26 0,49 1 0,0-1 0,50 0 0,-25 1 0,25 0 0,0-26 0,-26 49 0,-23-23 0,-25 24 0,-26 0 0,-25 25 0,-47 0 0,-27 0 0,-49 0 0</inkml:trace>
  <inkml:trace contextRef="#ctx0" brushRef="#br0" timeOffset="215327.3026">16695 12899 512,'-25'0'0,"25"0"0,0 0 0,0-24 0,0 48 0,0-24 0,0 50 0,0-1 0,25 25 0,0 1 0,-1 25 0,-24-50 0,25 24 0,-25-49 0,25-25 0,-25-25 0,-25-49 0,25-51 0,0 1 0,25 25 0,-25-25 0,50 74 0,-26 25 0,26 25 0,0 75 0,-1-1 0,-24 51 0,-25-27 0,0 2 0,25-51 0,-25-23 0,0-76 0,25-1 0,-25-47 0,25-51 0,-1 25 0,26-1 0,-26 26 0,51 74 0,-25 75 0,-1 50 0,-24 24 0,0 24 0,0-24 0,-25-24 0,0-51 0,25-49 0,-25-75 0,24-23 0,0-27 0,-24-23 0</inkml:trace>
  <inkml:trace contextRef="#ctx0" brushRef="#br0" timeOffset="215607.3306">17662 12949 512,'0'49'0,"0"1"0,25 24 0,0-24 0,25 0 0,-2-50 0,28-50 0,-27 0 0,-24-24 0,-50-25 0,0 25 0,-24 0 0,-2 48 0,-22 26 0,23 26 0,25-2 0,25 1 0,50 0 0,0-25 0</inkml:trace>
  <inkml:trace contextRef="#ctx0" brushRef="#br0" timeOffset="216263.3962">18407 12676 512,'-25'0'0,"0"0"0,0 0 0,0 50 0,0-26 0,25 51 0,0-25 0,25 24 0,-25-25 0,25 1 0,25-26 0,-25-24 0,-1-48 0,26-3 0,-50-47 0,25-2 0,-25-24 0,-25 0 0,-1-25 0,2 50 0,0 50 0,24 73 0,0 76 0,0 49 0,24 24 0,26 1 0,-25 0 0,49-51 0,-24-23 0,0-76 0,24-24 0,-25-49 0,1-75 0,-50-1 0,25-47 0,-50 22 0,25 26 0,-25 74 0,0 100 0,0 74 0,1 26 0,24 22 0,24-23 0,1-49 0,25-51 0,24-49 0,-24-49 0,0-75 0,-26-25 0</inkml:trace>
  <inkml:trace contextRef="#ctx0" brushRef="#br0" timeOffset="218022.5721">17985 14115 512,'0'0'0,"0"24"0,0 26 0,25 0 0,-1 73 0,27 2 0,-3 49 0,2-26 0,-25-49 0,0-24 0,-25-75 0,0-25 0,-50-75 0,0-24 0,-24-49 0,0 24 0,-1 0 0,51 25 0,-1 50 0,0 25 0,50 24 0,-25 25 0,25 0 0,24 25 0,1-25 0,50-25 0,-2 0 0,26 0 0,50-50 0,-1-24 0,26 0 0,24-25 0,24-24 0,28-1 0,22 24 0,1 1 0,25 1 0,-1-2 0,-1 1 0,-23 25 0,-25-25 0,0 50 0,-25-25 0,-24 24 0,-51 0 0,-24 51 0,-25-27 0,-50 51 0,-24 0 0,-25 0 0,0 26 0,-50-1 0,25 24 0,-25-24 0,0 25 0,25 24 0,0-24 0,0 24 0,0 1 0,25-1 0,25 0 0,-1 1 0,1-25 0,25 25 0,-27-51 0,27 26 0,-25-26 0,-25 2 0,-25 22 0,-25 3 0,0-27 0,-75 26 0,-23 24 0,-51 1 0,-24-1 0,-25 1 0,-50-1 0,-24 0 0,-26 25 0,-25 1 0,-24 23 0,0 2 0,-1 23 0,2 2 0,24-2 0,49 2 0,25-26 0,75-26 0,24-23 0,49-51 0,2 1 0,49-25 0,-1-25 0</inkml:trace>
  <inkml:trace contextRef="#ctx0" brushRef="#br0" timeOffset="218799.6498">20241 13072 512,'0'-24'0,"0"24"0,0 0 0,0 0 0,0 50 0,0-1 0,0 26 0,51 49 0,23 0 0,0 49 0,26-25 0,-1-23 0,-25-25 0</inkml:trace>
  <inkml:trace contextRef="#ctx0" brushRef="#br0" timeOffset="219511.721">21209 12825 512,'0'0'0,"0"0"0,-24 0 0,-2 0 0,26 25 0,0 0 0,26 25 0,-2 49 0,26 24 0,24 51 0,1-25 0,-26 0 0,26-50 0,-25-50 0,-1-49 0</inkml:trace>
  <inkml:trace contextRef="#ctx0" brushRef="#br0" timeOffset="219943.7642">22077 12329 512,'0'0'0,"25"0"0,-25 25 0,50 50 0,0 72 0,-1 3 0,1-1 0,24 24 0,1-25 0,-26-23 0,26-50 0,-25-26 0,-2-73 0</inkml:trace>
  <inkml:trace contextRef="#ctx0" brushRef="#br0" timeOffset="220799.8498">21433 14189 512,'0'0'0,"0"25"0,49 0 0,-24-1 0,50 26 0,-1 25 0,0-26 0,26 1 0,-26-1 0,0-24 0,1-25 0,-26 0 0,-24-25 0,0 1 0,0-1 0,24-25 0,-24 1 0,25-1 0,24 1 0,-24-1 0,24 0 0,26 0 0,-27-24 0,2 25 0,-25-26 0,24 0 0,2 0 0</inkml:trace>
  <inkml:trace contextRef="#ctx0" brushRef="#br0" timeOffset="221679.9378">22251 15230 512,'0'0'0,"0"0"0,0 26 0,25-26 0,0 74 0,0 1 0,48 24 0,-22 25 0,-2 0 0,1 0 0,0 0 0,-25-49 0,-25-26 0,-25-49 0,-25-75 0,-49-24 0,0-74 0,-1-25 0,1-1 0,24 1 0,51 49 0,48 24 0,51 26 0,24 49 0,49 2 0,2-2 0,-27 50 0,-48 24 0,-50 50 0,-25 1 0,-74 24 0,-25 1 0,-1-26 0,-24 1 0,50-75 0,49-25 0,0-25 0,75 0 0,0 1 0,49-1 0,0 0 0</inkml:trace>
  <inkml:trace contextRef="#ctx0" brushRef="#br0" timeOffset="222270.9969">22871 15008 512,'0'0'0,"25"0"0,26-25 0,-3-25 0,27 1 0,-26-26 0,1 0 0,-25 26 0,0-25 0,-50 24 0,0 25 0,-25 25 0,1 25 0,24 50 0,0-26 0,25 25 0,0-24 0,25-25 0,25-1 0,-1-48 0,26-1 0,-1-50 0,-24 26 0,24-25 0,-24-1 0,-50 26 0,25 24 0,-1 25 0,-24 25 0,26 24 0,-2 2 0,0 23 0,2-24 0,-2-2 0,-24-23 0,0-25 0,25-25 0,-25-23 0,0-27 0,0-25 0,25 1 0,25 0 0,24 24 0,0 26 0,1 24 0,-50 25 0,-1 0 0,-24 0 0,-24 0 0</inkml:trace>
  <inkml:trace contextRef="#ctx0" brushRef="#br0" timeOffset="224295.1993">18481 14164 512,'-26'0'0,"26"0"0,0 0 0,0 25 0,0 0 0,26 50 0,-1-2 0,-1 27 0,1-1 0,0-24 0,0-26 0,-25-23 0,25-52 0</inkml:trace>
  <inkml:trace contextRef="#ctx0" brushRef="#br0" timeOffset="224823.2521">19175 13916 512,'0'0'0,"-24"25"0,24 25 0,-25-1 0,25 26 0,0 24 0,25-24 0,-1-2 0,1-47 0,25-26 0,-1-26 0,1-23 0,0-50 0,-26 24 0,-24-24 0,-24 0 0,-2 50 0,-24 23 0,26 26 0,-25 75 0,24-25 0,25 24 0,25 0 0</inkml:trace>
  <inkml:trace contextRef="#ctx0" brushRef="#br0" timeOffset="225191.2889">19771 13817 512,'-25'25'0,"0"-1"0,25 26 0,0 25 0,0-1 0,25 0 0,0-24 0,24-25 0,26-25 0,-26-50 0,1-24 0,-25 0 0,0-26 0,-50 1 0,-26 25 0,3 24 0,-27 50 0,26 74 0,24 1 0,25 24 0,0-24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49:20.428"/>
    </inkml:context>
    <inkml:brush xml:id="br0">
      <inkml:brushProperty name="width" value="0.05292" units="cm"/>
      <inkml:brushProperty name="height" value="0.05292" units="cm"/>
      <inkml:brushProperty name="color" value="#FF0000"/>
    </inkml:brush>
  </inkml:definitions>
  <inkml:trace contextRef="#ctx0" brushRef="#br0">17340 2109 512,'0'-25'0,"0"25"0,0 0 0,0 0 0,25-24 0,-25 24 0,49-26 0,26 2 0,24-27 0,25-23 0,50 0 0,49-25 0,50-25 0,-1 0 0,1-25 0,0 26 0,-100 48 0,-48 25 0,-1 0 0,-25 26 0,25-26 0,-25 1 0,1-1 0,-26 25 0,-24 0 0,-25 25 0,-25 0 0,-50 0 0,0 25 0</inkml:trace>
  <inkml:trace contextRef="#ctx0" brushRef="#br0" timeOffset="512.0512">18109 1315 512,'0'-25'0,"0"25"0,-24 0 0,-2 25 0,1 24 0,-24 26 0,-26 24 0,-49 25 0,-25 25 0,1-25 0,-1 1 0,24-26 0,27-25 0,23-24 0,26-26 0,49 26 0,24-25 0,76-25 0,73 24 0,100-24 0,50-24 0,24-27 0,-50-23 0</inkml:trace>
  <inkml:trace contextRef="#ctx0" brushRef="#br0" timeOffset="3727.3727">22475 10940 512,'0'0'0,"0"-26"0,0 2 0,24 24 0,1-25 0,25 25 0,24-25 0,1 25 0,-1-25 0,25 0 0,0 2 0,1-27 0,24 0 0,0 0 0,-25-49 0,25-1 0,-25-24 0,-24 1 0,-26-26 0,-24 25 0,-25-25 0,-25 0 0,0-25 0,1 0 0,-1-24 0,0-25 0,0-25 0,0 25 0,-25-25 0,-24-25 0,25-1 0,-26 3 0,0-3 0,1 1 0,25 0 0,-1 1 0,25 24 0,-24 0 0,24-1 0,-25 26 0,26 0 0,-26 0 0,25 24 0,-24 1 0,-1-1 0,-24 26 0,23 0 0,-22-2 0,-2 26 0,1-23 0,23 47 0,3-24 0,23 25 0,0 0 0,-25 51 0,25-27 0,1 50 0,24 0 0,-25 25 0,25 25 0,0 0 0,0 0 0,0 25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50:09.766"/>
    </inkml:context>
    <inkml:brush xml:id="br0">
      <inkml:brushProperty name="width" value="0.05292" units="cm"/>
      <inkml:brushProperty name="height" value="0.05292" units="cm"/>
      <inkml:brushProperty name="color" value="#FF0000"/>
    </inkml:brush>
  </inkml:definitions>
  <inkml:trace contextRef="#ctx0" brushRef="#br0">8261 8261 512,'0'0'0,"25"25"0,0-25 0,25 24 0,-2 1 0,2-25 0,25 25 0,-1 25 0,25-27 0,1-23 0,49 26 0,-1-26 0,27-26 0,47-22 0,2-27 0,24-24 0,24 0 0,2-25 0,-1-25 0,-1 0 0,26-24 0,-25-2 0,-25 2 0,0-26 0,24-24 0,-23 0 0,-1-50 0,0 0 0,0 1 0,0-25 0,0 24 0,1-1 0,-27 51 0,-23 25 0,-25 24 0,-1 24 0,-24 26 0,-25 26 0,0 49 0,-51 23 0,-22 2 0</inkml:trace>
  <inkml:trace contextRef="#ctx0" brushRef="#br0" timeOffset="880.088">9700 8385 512,'0'0'0,"0"0"0,25 0 0,-1 0 0,1 0 0,25 0 0,24 0 0,1 0 0,24 0 0,50-25 0,-1 25 0,26 0 0,0 25 0,24 23 0,25 4 0,1 46 0,-1 26 0,0 26 0,1-2 0,23 1 0,-23 24 0,24-24 0,-1 25 0,-22-25 0,-3 0 0,-23-25 0,-1-25 0,-24-25 0,-1-74 0,-24-50 0,0-73 0</inkml:trace>
  <inkml:trace contextRef="#ctx0" brushRef="#br0" timeOffset="1576.1576">16024 3771 512,'0'25'0,"-24"-1"0,0 26 0,-1 25 0,0 23 0,0-24 0,25 26 0,0 0 0,0-26 0,25 1 0,25-26 0,24-23 0,0-26 0,1-26 0,23-23 0,-47-26 0,-2-24 0</inkml:trace>
  <inkml:trace contextRef="#ctx0" brushRef="#br0" timeOffset="1985.1985">16422 4043 512,'-25'25'0,"0"24"0,1 2 0,-1 23 0,25 1 0,-26-1 0,52-24 0,-26-25 0,25-2 0,-25-46 0,24-2 0,-24-74 0,25-1 0,0-49 0,0 26 0,24 23 0,-24 26 0,26 49 0,-27 74 0,0 26 0,1 23 0,-25 26 0,0 1 0,25-1 0,-25-49 0,25-27 0,-25-22 0,0-26 0,0-26 0,-25-47 0,0-26 0</inkml:trace>
  <inkml:trace contextRef="#ctx0" brushRef="#br0" timeOffset="2128.2128">16397 4143 512,'0'25'0,"25"-25"0,0 24 0,24 1 0,1-25 0,24 0 0,26-25 0,-26 1 0,26-1 0</inkml:trace>
  <inkml:trace contextRef="#ctx0" brushRef="#br0" timeOffset="2456.2456">17092 3846 512,'0'24'0,"-25"-24"0,0 0 0,25 0 0,-49 25 0,49-25 0,-25 50 0,25-25 0,25-2 0,-1 27 0,26-25 0,24 0 0,-24-1 0,0 2 0,-1 23 0,-49 1 0,-25 0 0,-25 0 0,-24-1 0,0-24 0,49-25 0,0-25 0,25-24 0</inkml:trace>
  <inkml:trace contextRef="#ctx0" brushRef="#br0" timeOffset="2720.272">17613 3870 512,'0'0'0,"-25"25"0,0 25 0,25-2 0,0 52 0,0-25 0,25 24 0,0-24 0,-1-1 0,1-24 0,-25-27 0,0-23 0,0 0 0,-49-48 0,-1-27 0</inkml:trace>
  <inkml:trace contextRef="#ctx0" brushRef="#br0" timeOffset="2888.2888">17191 3820 512,'0'0'0,"24"0"0,26 26 0,25-26 0,24 0 0,25 0 0,-25 0 0,1 0 0,-1 0 0,-25-26 0,-24 2 0</inkml:trace>
  <inkml:trace contextRef="#ctx0" brushRef="#br0" timeOffset="3336.3336">18704 3895 512,'0'0'0,"-24"50"0,24-2 0,0 52 0,0-25 0,24 24 0,-24 0 0,24-24 0,2-1 0,-26-48 0,-26-2 0,26-48 0,-24-51 0</inkml:trace>
  <inkml:trace contextRef="#ctx0" brushRef="#br0" timeOffset="3522.3522">18630 3448 512,'-25'0'0,"25"0"0,0 0 0,0 0 0,0 25 0,25-25 0,-1 0 0,26 0 0,-26 0 0</inkml:trace>
  <inkml:trace contextRef="#ctx0" brushRef="#br0" timeOffset="4208.4208">18158 3895 512,'0'0'0,"25"0"0,0 0 0,25-25 0,49 1 0,25-2 0,0 2 0,25-1 0,-25 0 0,-50 0 0,25 0 0,-74 25 0,-25 0 0</inkml:trace>
  <inkml:trace contextRef="#ctx0" brushRef="#br0" timeOffset="4520.452">19225 4267 512,'0'0'0,"0"25"0,-25 25 0,25-1 0,0 26 0,0-26 0,0 1 0,25-26 0,-25 1 0,25-50 0,-25-23 0</inkml:trace>
  <inkml:trace contextRef="#ctx0" brushRef="#br0" timeOffset="4706.4706">19323 3721 512,'-24'0'0,"0"25"0,24-25 0,-25 25 0,25 0 0,25-25 0,23 24 0,2 2 0,0-26 0</inkml:trace>
  <inkml:trace contextRef="#ctx0" brushRef="#br0" timeOffset="5232.5232">19671 4192 512,'-25'25'0,"25"0"0,-24 0 0,0 50 0,-2-26 0,1 1 0,25-2 0,-24 4 0,24-28 0,24-24 0,1-24 0,1-28 0,-2-46 0,25-1 0,1-25 0,0 24 0,-25 51 0,-1 49 0,1 49 0,-25 26 0,0 24 0,0 25 0,-25-24 0,25-25 0,0-2 0,25-48 0,0-25 0,0-50 0,24-24 0,1-50 0,0 0 0,24 25 0,-24 24 0,-25 25 0,-25 75 0,0 50 0,-25-1 0,0 26 0,25-1 0,-25-26 0,25 3 0,25-52 0,0-24 0,24-24 0,1-26 0</inkml:trace>
  <inkml:trace contextRef="#ctx0" brushRef="#br0" timeOffset="5584.5584">20267 4391 512,'0'0'0,"25"0"0,-1 0 0,51 0 0,-26-25 0,51 1 0,-26-1 0,1-25 0,-26 0 0,1 1 0,-50 49 0,-25 0 0,-25 24 0,1 26 0,-1 0 0,50 0 0,0-1 0,50 1 0,-1-25 0,1-25 0,-25 0 0</inkml:trace>
  <inkml:trace contextRef="#ctx0" brushRef="#br0" timeOffset="6216.6216">16124 4986 512,'0'0'0,"0"0"0,-24 25 0,24 0 0,0 24 0,0 2 0,0 47 0,0 2 0,0-1 0,24 25 0,1-25 0,-25-49 0,25-1 0,0-49 0,-25-24 0,25-27 0,0-47 0</inkml:trace>
  <inkml:trace contextRef="#ctx0" brushRef="#br0" timeOffset="6440.644">16521 4937 512,'0'24'0,"-25"-24"0,-24 25 0,49 25 0,-25-1 0,25 26 0,25-1 0,-25 26 0,0-1 0,25 0 0,-25-25 0,0-24 0,0-26 0</inkml:trace>
  <inkml:trace contextRef="#ctx0" brushRef="#br0" timeOffset="6730.673">16199 6177 512,'0'0'0,"0"25"0,25-25 0,-25 25 0,25-1 0,-1-24 0,-24 0 0,24-24 0,2-1 0</inkml:trace>
  <inkml:trace contextRef="#ctx0" brushRef="#br0" timeOffset="6914.6914">16572 6301 512,'0'0'0,"0"0"0,0 25 0,24-25 0,0 24 0,26-48 0,-25 24 0</inkml:trace>
  <inkml:trace contextRef="#ctx0" brushRef="#br0" timeOffset="9023.9023">16249 6772 512,'0'-25'0,"0"25"0,0 0 0,0-24 0,0 24 0,0 0 0,0 49 0,0-24 0,24 49 0,-24 1 0,0-25 0,24 24 0,-24 1 0,26-25 0,-26-2 0,25 3 0,-25-51 0</inkml:trace>
  <inkml:trace contextRef="#ctx0" brushRef="#br0" timeOffset="9297.9297">16348 7640 512,'0'0'0,"-25"25"0,25-25 0,0 0 0,25 0 0,-25 25 0,0-25 0,0 0 0,0-25 0</inkml:trace>
  <inkml:trace contextRef="#ctx0" brushRef="#br0" timeOffset="9824.9824">16894 6896 512,'0'-25'0,"0"25"0,0-25 0,0 25 0,0-24 0,0-1 0,-26 0 0,2 25 0,-1 0 0,-25 0 0,1 50 0,24-26 0,0 1 0,25 0 0,25 0 0,24 0 0,26-1 0,0 2 0,-1-2 0,-49 1 0,-1 25 0,-48 0 0,-51-26 0,1 2 0,-1-2 0,1-48 0,24-2 0,25-48 0,25 24 0,50-25 0,0 1 0</inkml:trace>
  <inkml:trace contextRef="#ctx0" brushRef="#br0" timeOffset="10129.0128">16695 6648 512,'0'0'0,"0"0"0,0 25 0,0 25 0,-25-1 0,25 50 0,-25 0 0,25 26 0,0-25 0,25-1 0,0-51 0,-25-22 0,25-26 0,-1-26 0,1-22 0,0-27 0,-25 1 0</inkml:trace>
  <inkml:trace contextRef="#ctx0" brushRef="#br0" timeOffset="10297.0296">16868 6673 512,'0'26'0,"0"22"0,-24 27 0,24-1 0,24 26 0,2-26 0,22 25 0,-22 0 0,23-25 0</inkml:trace>
  <inkml:trace contextRef="#ctx0" brushRef="#br0" timeOffset="14288.4287">16422 8112 512,'0'0'0,"0"0"0,0 0 0,0 0 0,0 0 0,0 0 0,0 0 0,0 0 0,25 24 0,-25 26 0,25 25 0,-25 24 0,0 26 0,0 22 0,0-23 0,24-23 0,-24-52 0,0-24 0,25-25 0,-25-50 0,0-25 0</inkml:trace>
  <inkml:trace contextRef="#ctx0" brushRef="#br0" timeOffset="14778.4777">16596 9327 512,'0'0'0,"0"0"0,-24 26 0,24-2 0,0 25 0,24-49 0,-24 0 0,0-49 0,24-1 0</inkml:trace>
  <inkml:trace contextRef="#ctx0" brushRef="#br0" timeOffset="15184.5183">17141 8360 512,'0'0'0,"-24"0"0,-1 0 0,0 0 0,0 25 0,0 23 0,1-22 0,-1 23 0,25-24 0,25 0 0,24 0 0,26-25 0,-1 25 0,0-25 0,-24 24 0,-50 1 0,0 25 0,-50-1 0,0-23 0,-24-26 0,25 0 0,-1-26 0,25-23 0</inkml:trace>
  <inkml:trace contextRef="#ctx0" brushRef="#br0" timeOffset="15512.5511">17489 8037 512,'0'0'0,"0"0"0,0 0 0,0 24 0,0 27 0,24 23 0,-24 26 0,0 24 0,-24-1 0,24-24 0,24 25 0,-24-74 0,24 1 0,27-77 0,-26 1 0,24-49 0,-24-26 0,-25 1 0,0-1 0</inkml:trace>
  <inkml:trace contextRef="#ctx0" brushRef="#br0" timeOffset="15696.5695">17141 8508 512,'0'0'0,"0"-23"0,26 23 0,22-26 0,52-23 0,-1-1 0,24 25 0,-23 0 0,0 1 0,-27 24 0,-47 0 0</inkml:trace>
  <inkml:trace contextRef="#ctx0" brushRef="#br0" timeOffset="16064.6063">17910 8261 512,'0'0'0,"0"0"0,0 25 0,0-1 0,0 1 0,25 25 0,0 24 0,0 0 0,0 1 0,-1-1 0,-24 0 0,0-24 0,25-50 0,-25-24 0,26-26 0,-2-25 0,0-24 0,26 0 0,25 0 0,-26 49 0,1 1 0,-25 49 0,0 0 0</inkml:trace>
  <inkml:trace contextRef="#ctx0" brushRef="#br0" timeOffset="17882.7881">18878 8087 512,'0'0'0,"0"0"0,0-26 0,0 26 0,0-24 0,0 24 0,0 0 0,0 24 0,-25-24 0,25 26 0,0-26 0,25 0 0,-25 0 0</inkml:trace>
  <inkml:trace contextRef="#ctx0" brushRef="#br0" timeOffset="18066.8065">18878 8558 512,'0'0'0,"-25"0"0,25 0 0,25 0 0,-25-25 0,25 0 0,-25 2 0</inkml:trace>
  <inkml:trace contextRef="#ctx0" brushRef="#br0" timeOffset="19984.9983">19323 7864 512,'0'0'0,"26"0"0,-26-25 0,50 25 0,-1-25 0,1 1 0,24-26 0,0 25 0,-24 0 0,0 0 0,-25 0 0</inkml:trace>
  <inkml:trace contextRef="#ctx0" brushRef="#br0" timeOffset="20329.0327">19423 7790 512,'-24'0'0,"-2"24"0,2 1 0,-26 0 0,26 25 0,24-1 0,-25 1 0,50-2 0,-1 3 0,0-51 0,52 0 0,-2 0 0,0-25 0,25-1 0,-24 2 0,0 24 0,-51 50 0,-24-1 0,-24 26 0,-26 0 0,-25-1 0,2-1 0,22-47 0,51-26 0,0-26 0</inkml:trace>
  <inkml:trace contextRef="#ctx0" brushRef="#br0" timeOffset="32897.2894">16744 9972 512,'0'0'0,"0"25"0,0-25 0,0 50 0,0-25 0,-24 24 0,48 1 0,-24 24 0,25 0 0,-25 1 0,25-1 0,0-24 0,0 0 0</inkml:trace>
  <inkml:trace contextRef="#ctx0" brushRef="#br0" timeOffset="33146.3143">16844 10964 512,'0'0'0,"0"0"0,0-24 0,0 24 0,24 0 0,-24 0 0,0-26 0,0 26 0,26-24 0</inkml:trace>
  <inkml:trace contextRef="#ctx0" brushRef="#br0" timeOffset="33737.3734">17290 10022 512,'0'0'0,"0"25"0,0 49 0,0-24 0,0 24 0,0 25 0,0-25 0,0-24 0,0 0 0,0-25 0,0-50 0,25 0 0,-25-50 0,25 1 0,0-51 0,24 27 0,-24 24 0,25 24 0,-26 75 0,0 49 0,2 25 0,-1 25 0,0 1 0,-1-26 0,-24-25 0,25-48 0,0-26 0,0-75 0,-25 0 0</inkml:trace>
  <inkml:trace contextRef="#ctx0" brushRef="#br0" timeOffset="34169.4166">17836 10022 512,'0'0'0,"0"0"0,0 0 0,0 25 0,0 0 0,25 24 0,-25 25 0,0 25 0,0-24 0,25 0 0,-25-26 0,24-24 0,-24-25 0,25-25 0,0-50 0,25-24 0,-26-25 0,1 1 0,1 23 0,-26 50 0,24 50 0,-24 75 0,0 24 0,0 0 0,0 25 0,0-49 0,24-1 0,1-49 0,0-25 0,0-25 0,25-49 0</inkml:trace>
  <inkml:trace contextRef="#ctx0" brushRef="#br0" timeOffset="34633.463">18382 9948 512,'0'49'0,"-25"1"0,0 24 0,25 0 0,0 1 0,25-26 0,-25 1 0,0-25 0,25-25 0,0 0 0,-1-75 0,0 1 0,-24-25 0,26 0 0,-1 24 0,-1 51 0,1 24 0,-25 49 0,25 50 0,-25-24 0,0-1 0,-25 0 0,25-24 0,25-1 0,-25-49 0,0-24 0,25-26 0,0-24 0,-1-25 0,2 0 0,22 24 0,2 50 0,0 50 0,-25 25 0,25-1 0,-1 1 0,2-1 0,-27-25 0,-24-24 0</inkml:trace>
  <inkml:trace contextRef="#ctx0" brushRef="#br0" timeOffset="45394.539">17960 11163 512,'0'0'0,"0"0"0,0 0 0,0 0 0,0 24 0,0 1 0,25 25 0,0 24 0,-1 0 0,1 51 0,1-51 0,-26 25 0,24 1 0,-24-50 0,0-1 0,0-24 0,-24-25 0,24-25 0,0-49 0</inkml:trace>
  <inkml:trace contextRef="#ctx0" brushRef="#br0" timeOffset="45890.5886">17935 11039 512,'-25'-25'0,"25"25"0,0 0 0,-24 0 0,24 25 0,0 25 0,-25 0 0,0 23 0,-1 1 0,26 1 0,-24-26 0,0 2 0,24-76 0,24-1 0,-24-23 0,24-26 0,2 1 0,-1 1 0,0-2 0,-1 25 0,-24 25 0,0 0 0,25 25 0,-25 0 0,25 0 0,0 25 0,0 0 0,-1 0 0,1 25 0,1 0 0,22-2 0,2 3 0,0-3 0,-1-48 0,-24-24 0</inkml:trace>
  <inkml:trace contextRef="#ctx0" brushRef="#br0" timeOffset="47337.7333">18630 10815 512,'-25'0'0,"25"25"0,0 0 0,0 0 0,0 25 0,25 24 0,-1 1 0,2-1 0,-2 25 0,0 0 0,-24-24 0,26-26 0,-26 1 0,0 0 0,0-50 0</inkml:trace>
  <inkml:trace contextRef="#ctx0" brushRef="#br0" timeOffset="47666.7662">18555 11386 512,'0'0'0,"0"24"0,0-24 0,0 26 0,25-1 0,0 24 0,0 1 0,-1-1 0,26 1 0,-26-25 0,2-1 0,-26-24 0,24-24 0,1-25 0,0-1 0,0-50 0,0 1 0,-25-1 0,0 26 0</inkml:trace>
  <inkml:trace contextRef="#ctx0" brushRef="#br0" timeOffset="53226.3221">21234 10493 512,'0'-25'0,"-49"25"0,-25 0 0,24-24 0,-50-2 0,1 26 0,0-24 0,-25-26 0,1 25 0,-27 25 0,1-25 0,-24 25 0,-1 0 0,-25 25 0,1 0 0,0 25 0,-1 0 0,1-1 0,0 26 0,-1 0 0,0-1 0,-24-1 0,25 27 0,-1-26 0,1 51 0,24 24 0,1-1 0,24 26 0,25 24 0,49-49 0,1 24 0,49-23 0,25-26 0,0-1 0,50-24 0,24 1 0,26-26 0,48 1 0,25-1 0,51 0 0,-1 1 0,50-25 0,0-1 0,49-24 0,26-25 0,24-50 0,0-48 0,25-27 0,0-24 0,25-25 0,-26 1 0,1 0 0,-50 23 0,1-23 0,-50 24 0,-51-24 0,-48-2 0,-50 3 0,-51-2 0,-47-25 0,-76 1 0,-49-1 0,-100 25 0,-50 26 0,-73 24 0,-75 24 0,-76 51 0,-72 49 0,-25 25 0,-51 49 0,1 50 0,24 25 0,1 0 0</inkml:trace>
  <inkml:trace contextRef="#ctx0" brushRef="#br0" timeOffset="177662.0903">6573 15851 512,'-24'0'0,"0"0"0,-1 25 0,0-25 0,-25 25 0,26-25 0,24 0 0,0 24 0,24-24 0,26-24 0,24 24 0,50-50 0,0 25 0,0 1 0,-24 24 0,-1 24 0,-49 51 0,-26 24 0,-48 25 0</inkml:trace>
  <inkml:trace contextRef="#ctx0" brushRef="#br0" timeOffset="177758.0903">6773 17042 512,'49'0'0,"25"-26"0,26 26 0,24-48 0,25-3 0</inkml:trace>
  <inkml:trace contextRef="#ctx0" brushRef="#br0" timeOffset="178518.0903">8236 16150 512,'0'0'0,"-49"0"0,-2 48 0,3-23 0,-52 74 0,26 0 0,-26 25 0,26 25 0,24-24 0,50-27 0,0-47 0,50-27 0,24-48 0,1-27 0,24-47 0,-24-2 0,-2-49 0,-47 0 0,-26 26 0,-26 23 0,-22 52 0,-2 72 0,-49 25 0,24 50 0,1 0 0,74-49 0,24-25 0</inkml:trace>
  <inkml:trace contextRef="#ctx0" brushRef="#br0" timeOffset="178782.0903">8906 16000 512,'0'0'0,"0"25"0,-25 25 0,0-1 0,-24 50 0,-1 0 0,0 26 0,-24-2 0,24-23 0</inkml:trace>
  <inkml:trace contextRef="#ctx0" brushRef="#br0" timeOffset="179150.0903">9303 16620 512,'-24'50'0,"-27"25"0,2-26 0,24 26 0,25-75 0</inkml:trace>
  <inkml:trace contextRef="#ctx0" brushRef="#br0" timeOffset="179517.0903">10097 15579 512,'0'0'0,"0"24"0,-25 1 0,0-1 0,0 2 0,-24 23 0,24 1 0,-25 24 0,1 0 0,-1 26 0,0 25 0,26 23 0,-1-25 0,0 1 0,25-25 0,0-49 0,0-25 0</inkml:trace>
  <inkml:trace contextRef="#ctx0" brushRef="#br0" timeOffset="179702.0903">10270 16124 512,'-25'74'0,"-23"1"0,-28 49 0,2 24 0,-25 1 0,0-49 0,49-51 0,25-23 0,25-76 0</inkml:trace>
  <inkml:trace contextRef="#ctx0" brushRef="#br0" timeOffset="180192.0903">10692 16025 512,'0'-25'0,"-25"25"0,25-25 0,0 0 0,0 25 0,-25-25 0,25 25 0,0-24 0,25-1 0</inkml:trace>
  <inkml:trace contextRef="#ctx0" brushRef="#br0" timeOffset="182438.0903">10543 15925 512,'-50'25'0,"-49"25"0,-98 25 0,-102 48 0,-48 1 0,-25 1 0,-50-27 0,74 1 0,27 2 0,97-52 0,50 0 0</inkml:trace>
  <inkml:trace contextRef="#ctx0" brushRef="#br0" timeOffset="182910.0903">6301 17191 512,'124'-25'0,"149"-50"0,75-24 0,73-24 0,-24-27 0,-25-24 0,-49 26 0,-125-26 0,-99 26 0,-99 23 0,-124 26 0,-124 25 0,-74 123 0,-50 50 0,0 100 0,74 24 0,74 0 0,176-24 0,121-75 0,200-100 0,75-98 0</inkml:trace>
  <inkml:trace contextRef="#ctx0" brushRef="#br0" timeOffset="184421.0903">12652 15603 512,'-24'0'0,"24"0"0,-26 0 0,1-24 0,0 24 0,1 0 0,-1-25 0,25 25 0,-25-25 0,25 0 0,0 25 0,-25 0 0,25 0 0,0 25 0,-25 0 0,25 0 0,-25-1 0,1 1 0,24-25 0,0 0 0,24-25 0,26 1 0,0-1 0,24-25 0,1 25 0,-1 0 0,0 25 0,-24 25 0,0 25 0,-26 24 0,-24 1 0,-24-1 0,24 25 0</inkml:trace>
  <inkml:trace contextRef="#ctx0" brushRef="#br0" timeOffset="184541.0903">12974 16174 512,'24'-24'0,"26"-2"0,-25-49 0,25-24 0,-25 25 0,-1 0 0,-24 24 0</inkml:trace>
  <inkml:trace contextRef="#ctx0" brushRef="#br0" timeOffset="184830.0903">12478 16049 512,'0'0'0,"25"0"0,0-24 0,24-26 0,26-24 0,-1 24 0,25-24 0,-24 24 0,-27 25 0,2 1 0,0 24 0,-50 24 0,25-24 0</inkml:trace>
  <inkml:trace contextRef="#ctx0" brushRef="#br0" timeOffset="185280.0903">13396 16025 512,'0'-25'0,"25"25"0,-1-25 0,26-25 0,-25 1 0</inkml:trace>
  <inkml:trace contextRef="#ctx0" brushRef="#br0" timeOffset="186237.0903">13593 15628 512,'0'0'0,"0"-25"0,26 25 0,-26 0 0,25 0 0,-25 25 0,25-1 0,-25 51 0,24 0 0,-24 24 0,25-25 0,-25 0 0,0-48 0,0-26 0,0 0 0,0-50 0,0-25 0,0-24 0,25 0 0,-25 25 0,25 24 0,0 1 0,-25 49 0,25 49 0,-1 1 0,0 49 0,2-25 0,-26 0 0,25-24 0,-25 0 0,0-50 0,0-25 0,0-50 0,0 1 0,24-25 0,1-1 0,0 2 0,0 48 0,0 75 0,-1 0 0,-24 49 0,25 25 0,-25 0 0,0-24 0,0-26 0,25-49 0,1-25 0,-2-24 0,0-50 0,26 0 0,-25 0 0</inkml:trace>
  <inkml:trace contextRef="#ctx0" brushRef="#br0" timeOffset="186949.0903">14314 15132 512,'-25'0'0,"25"25"0,0 25 0,0-27 0,0 27 0,0 0 0,0 0 0,0 24 0,25 1 0,-25-1 0,0-25 0,0 1 0,24-25 0,-24-25 0,0-25 0,0 1 0,25-26 0,-25 1 0,25-26 0,0 25 0,25 1 0,-26 24 0,26 50 0,-25 24 0,-1 1 0,-24 49 0,-24 0 0,-27-24 0,3-1 0,23-24 0,-25-26 0,50-48 0,0-51 0,25 1 0,25 0 0,-2-1 0,3 26 0</inkml:trace>
  <inkml:trace contextRef="#ctx0" brushRef="#br0" timeOffset="187301.0903">14760 15405 512,'0'24'0,"0"-24"0,0 25 0,0 0 0,24 25 0,-24 0 0,0-1 0,0-25 0,0 26 0,0-50 0,0 0 0,26-50 0,-26-23 0,0-27 0,0-25 0</inkml:trace>
  <inkml:trace contextRef="#ctx0" brushRef="#br0" timeOffset="187463.0903">14710 15107 512,'0'25'0,"-24"-25"0,-1 25 0,25-25 0,0 0 0,25 0 0,-1-25 0,2 25 0,-2 0 0,0 0 0,2 25 0</inkml:trace>
  <inkml:trace contextRef="#ctx0" brushRef="#br0" timeOffset="187974.0903">15107 15579 512,'0'0'0,"0"0"0,25 0 0,0-25 0,0 0 0,-25 0 0,25-25 0,-25 1 0,0-2 0,-25 27 0,0-1 0,-25 25 0,25 49 0,-24 26 0,24 0 0,25 49 0,0-25 0,25-24 0,24-26 0,1-49 0,25-25 0,-1-49 0,0 0 0,-50-25 0,2 24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54:08.912"/>
    </inkml:context>
    <inkml:brush xml:id="br0">
      <inkml:brushProperty name="width" value="0.05292" units="cm"/>
      <inkml:brushProperty name="height" value="0.05292" units="cm"/>
      <inkml:brushProperty name="color" value="#FF0000"/>
    </inkml:brush>
  </inkml:definitions>
  <inkml:trace contextRef="#ctx0" brushRef="#br0">6723 5805 512,'0'0'0,"0"0"0,0 0 0,0 0 0,0 0 0,0 0 0,0 24 0,0-24 0,25 0 0,0 0 0,24-24 0,1 24 0,24 0 0,1 0 0,24 0 0,-1 0 0,27 0 0,-1 0 0,25 0 0,1 24 0,23-24 0,24 0 0,2-24 0,25 24 0,-1-26 0,-25 2 0,26 24 0,-26-24 0,-24 24 0,-25 0 0,-25 0 0,-51 0 0,-47 24 0,-1 0 0,-50 2 0</inkml:trace>
  <inkml:trace contextRef="#ctx0" brushRef="#br0" timeOffset="45141">11858 9452 512,'-25'0'0,"0"0"0,0-26 0,0 1 0,-23-23 0,-3 22 0,2-23 0,-1-26 0,-24 26 0,-1-25 0,1-1 0,-25 1 0,-25 24 0,0 0 0,0-25 0,0 26 0,-25 24 0,0 0 0,0 25 0,-25 0 0,26 25 0,-26 25 0,24 0 0,2 25 0,-1 23 0,1 1 0,-2 25 0,2 1 0,24 24 0,25-1 0,-1 26 0,51-26 0,-1 26 0,50-25 0,25 24 0,0 1 0,49-25 0,1 0 0,24 0 0,25-1 0,0-23 0,50-51 0,-1 1 0,26-26 0,24-24 0,25-25 0,0 0 0,24-50 0,-23 1 0,24-26 0,-25 0 0,0 1 0,0-25 0,-25-25 0,-24 0 0,-26-49 0,-24-26 0,-25 0 0,-49-23 0,-51-3 0,-73 2 0,-50 25 0,-50 24 0,-49 50 0,-75 50 0,-25 25 0,-49 25 0</inkml:trace>
  <inkml:trace contextRef="#ctx0" brushRef="#br0" timeOffset="66796">15455 9600 512,'-25'0'0,"25"-24"0,-25-2 0,50 2 0,-25-1 0,25 0 0,-1 25 0,-24 0 0,0 0 0,25 25 0,-25 50 0,0 24 0,0 25 0,0 25 0,0-1 0,0 1 0,25-50 0,-25-49 0,25-50 0,0-50 0,-1-24 0</inkml:trace>
  <inkml:trace contextRef="#ctx0" brushRef="#br0" timeOffset="67061">15926 9426 512,'0'0'0,"-25"26"0,25 48 0,0 0 0,25 1 0,-25 49 0,25-25 0,-25 0 0,25 25 0,-25-26 0,0 2 0,0-50 0,0 25 0</inkml:trace>
  <inkml:trace contextRef="#ctx0" brushRef="#br0" timeOffset="67326">15628 11039 512,'0'-25'0,"0"25"0,0 25 0,26-25 0,-26 25 0,24-25 0,0-25 0</inkml:trace>
  <inkml:trace contextRef="#ctx0" brushRef="#br0" timeOffset="67511">16174 10989 512,'-25'0'0,"0"25"0,1 0 0,24 0 0,0 0 0,0-25 0,24 0 0,-24 0 0,0-25 0</inkml:trace>
  <inkml:trace contextRef="#ctx0" brushRef="#br0" timeOffset="67877">16422 9922 512,'0'0'0,"0"-24"0,0 24 0,0-25 0,0 25 0,25 25 0,0-1 0,-25 26 0,0 0 0,0 0 0,-25-1 0</inkml:trace>
  <inkml:trace contextRef="#ctx0" brushRef="#br0" timeOffset="68062">16546 10394 512,'-25'0'0,"25"24"0,0-24 0,0 26 0,0-26 0,25 0 0,1-26 0,-26 2 0,0-26 0</inkml:trace>
  <inkml:trace contextRef="#ctx0" brushRef="#br0" timeOffset="68485">16942 9847 512,'0'0'0,"0"0"0,0 26 0,0 23 0,0 26 0,0 24 0,-24-24 0,48 24 0,-24-25 0,26-24 0,23-50 0,1-25 0,0-25 0,0-24 0,-26-25 0,0-25 0,-48 0 0,0 25 0,-26 24 0,-25 50 0,26 75 0,24 0 0,-1 24 0</inkml:trace>
  <inkml:trace contextRef="#ctx0" brushRef="#br0" timeOffset="112202">14958 12403 512,'0'0'0,"0"26"0,0-26 0,25 48 0,-25 51 0,0 25 0,0 51 0,0-2 0,-25 1 0,25-25 0,0-50 0,0-25 0,0-74 0,0-50 0,0-48 0,0-27 0,-24-48 0</inkml:trace>
  <inkml:trace contextRef="#ctx0" brushRef="#br0" timeOffset="112858">14909 12429 512,'0'0'0,"0"0"0,25 0 0,24 0 0,26 0 0,24-26 0,0-23 0,50 24 0,0-25 0,-1 25 0,1 25 0,0 0 0,-25 25 0,25 0 0,-50 0 0,25-25 0,0 0 0,-24 0 0,24-25 0,-26 0 0,-23-24 0,0 24 0,-26 25 0,-49 49 0,0 1 0,26 49 0,-26 1 0,24 23 0,0 1 0,26-24 0,0-1 0,0-24 0,-1-27 0,1 27 0,-1-26 0,-25 2 0,2 23 0,-26-24 0,0 24 0,-74-25 0,-26-23 0,-48 22 0,-51-48 0,-49 0 0,-25 0 0,-24-24 0,-1 0 0,26 24 0,23 24 0,51 51 0,24-1 0,75-24 0,24-2 0,50-22 0,25-76 0</inkml:trace>
  <inkml:trace contextRef="#ctx0" brushRef="#br0" timeOffset="113794">16174 13520 512,'0'24'0,"0"-24"0,25 50 0,-25-1 0,0 51 0,0 23 0,0 2 0,25 23 0,-25 2 0,49-27 0,-25-23 0,2-51 0,-1-23 0,-1-26 0,-24-51 0</inkml:trace>
  <inkml:trace contextRef="#ctx0" brushRef="#br0" timeOffset="114290">15901 14734 512,'25'25'0,"0"25"0,0 25 0,49 24 0,0 1 0,1-1 0,-1-25 0,1 0 0,-26-50 0,1 2 0,-25-52 0,-1-48 0,1-49 0,0-26 0,25-25 0,-1 51 0,26 97 0</inkml:trace>
  <inkml:trace contextRef="#ctx0" brushRef="#br0" timeOffset="115434">15926 16520 512,'-25'0'0,"25"50"0,0-25 0,0 50 0,50 0 0,-1-26 0,51-24 0,-26-1 0,25-73 0,-24 0 0,-1-52 0,-24-23 0,-26 1 0,-24-26 0,-24-24 0,-1 23 0,0 27 0,0 73 0,0 100 0,25 73 0,0 51 0,25 49 0,0-25 0,0 1 0,0-75 0,24-74 0,2-26 0,-3-72 0,-23-52 0,0-49 0,0 0 0</inkml:trace>
  <inkml:trace contextRef="#ctx0" brushRef="#br0" timeOffset="115818">17017 16124 512,'0'0'0,"0"0"0,0 26 0,-24 22 0,-27 2 0,3 0 0,-2-1 0,25 1 0,25-26 0,49 2 0,25-26 0,26 0 0,25-26 0,-27 26 0,2 26 0,-76-2 0,-24 1 0,-49 49 0,-26-24 0,-23 0 0,-2-50 0,50-26 0,1-23 0,23-1 0,26 1 0</inkml:trace>
  <inkml:trace contextRef="#ctx0" brushRef="#br0" timeOffset="116186">15901 15678 512,'0'24'0,"25"1"0,-25 25 0,25 24 0,-25 0 0,-25 1 0,25-50 0,0-1 0,-25-48 0,25-26 0,-25-49 0</inkml:trace>
  <inkml:trace contextRef="#ctx0" brushRef="#br0" timeOffset="116346">16199 15678 512,'0'24'0,"-25"26"0,25 24 0,0-24 0,0-1 0,0 1 0,25-25 0,-25-25 0,25 0 0</inkml:trace>
  <inkml:trace contextRef="#ctx0" brushRef="#br0" timeOffset="116674">17167 15579 512,'0'24'0,"-26"1"0,2 49 0,24-24 0,0 0 0,0-26 0,0-48 0</inkml:trace>
  <inkml:trace contextRef="#ctx0" brushRef="#br0" timeOffset="116858">17537 15579 512,'-24'24'0,"24"25"0,-24 1 0,-1-25 0,0 25 0,25-50 0,-25 25 0</inkml:trace>
  <inkml:trace contextRef="#ctx0" brushRef="#br0" timeOffset="117538">17265 12899 512,'0'0'0,"50"0"0,49 0 0,24-24 0,27-1 0,24-24 0,-1 23 0,1-23 0,-50 23 0,-49 2 0,-1 24 0</inkml:trace>
  <inkml:trace contextRef="#ctx0" brushRef="#br0" timeOffset="117882">18158 12552 512,'25'0'0,"25"24"0,-1-24 0,51 0 0,-1-24 0,25 24 0,-1-25 0,-23 25 0,-25 49 0,-51 26 0,-24 24 0,-49 26 0,-1-27 0,0-23 0,26-25 0,24-50 0,24-74 0,76-1 0,-1-49 0</inkml:trace>
  <inkml:trace contextRef="#ctx0" brushRef="#br0" timeOffset="118290">19275 12105 512,'0'0'0,"24"0"0,0 25 0,2 25 0,24 0 0,-1 74 0,-24 25 0,0 24 0,0 1 0,-1 0 0,-24-51 0,25-74 0,-25-23 0,0-76 0,-25-24 0,1-75 0,-1-25 0,-25-25 0</inkml:trace>
  <inkml:trace contextRef="#ctx0" brushRef="#br0" timeOffset="118817">19498 11882 512,'25'0'0,"50"25"0,48-25 0,51 0 0,24-25 0,1 1 0,49-26 0,0 0 0,25-24 0,-25-1 0,0 1 0,-25 0 0,-74 23 0,-25 27 0,-50 24 0,-49 24 0,-25 27 0,0 23 0,-25 0 0,25 25 0,0 1 0,25 24 0,0 0 0,49 0 0,26 0 0,24 25 0,0-1 0,-25-23 0,-25-1 0,-74-25 0,-25-24 0,-74-27 0,-50-22 0,-49-26 0,-50-26 0,-25 2 0,-50 0 0,-49 48 0,0 50 0,25 26 0,25-1 0,74-24 0,98-1 0,102-74 0,48-25 0,98-24 0,2-76 0</inkml:trace>
  <inkml:trace contextRef="#ctx0" brushRef="#br0" timeOffset="119370">20391 11932 512,'0'0'0,"0"0"0,0 25 0,25-1 0,-1 26 0,52 24 0,-28 75 0,2 0 0,25 49 0,-51-24 0,1-24 0,0-51 0,0-51 0,0-72 0,0-51 0,-1-48 0,0-27 0</inkml:trace>
  <inkml:trace contextRef="#ctx0" brushRef="#br0" timeOffset="119682">21234 11957 512,'0'0'0,"-25"-25"0,1 0 0,-2 0 0,26 25 0,0 0 0,0 50 0,0 23 0,26 27 0,-26 0 0,24 24 0,1 24 0,-25-24 0,25 1 0,0 24 0,24-51 0,-24-23 0,25-25 0,-25-50 0</inkml:trace>
  <inkml:trace contextRef="#ctx0" brushRef="#br0" timeOffset="120417">21036 12875 512,'0'0'0,"0"0"0,0 0 0,25 0 0,-25 24 0,24 2 0,2 73 0,22 49 0,-22 1 0,23 50 0,1-1 0,-1-24 0,1-1 0,-25-49 0,-25-24 0,0-27 0,0-73 0</inkml:trace>
  <inkml:trace contextRef="#ctx0" brushRef="#br0" timeOffset="121745">21457 15851 512,'0'0'0,"-24"0"0,24 0 0,-25-25 0,0-24 0,25-26 0,0-24 0,-25 0 0,25 0 0,25-1 0,0 75 0,0 25 0,24 50 0,1 25 0,0-1 0,24 26 0,0-27 0,-24 2 0,0 0 0,-1-26 0,-24-24 0,-50 0 0,0-25 0,-49-25 0,0 0 0,-26-49 0,1 24 0,-25 25 0,25 1 0,0 48 0,49 26 0,0 0 0,50-1 0,26-49 0,48 0 0,25-25 0,0-49 0,0-26 0,1 27 0,-1-2 0,-50 75 0,-25 25 0,-48 49 0,-25 50 0,-1 0 0,-24-25 0,24 0 0,25-49 0,25-50 0,25-24 0,50-51 0</inkml:trace>
  <inkml:trace contextRef="#ctx0" brushRef="#br0" timeOffset="121972">22177 15802 512,'0'24'0,"25"1"0,-1 0 0,1 0 0,-25-25 0,0 24 0,0-48 0,-25-26 0,1 1 0,24-1 0,0-24 0</inkml:trace>
  <inkml:trace contextRef="#ctx0" brushRef="#br0" timeOffset="122314">22549 15305 512,'0'0'0,"0"0"0,-25 0 0,0 0 0,1 0 0,-1 49 0,-26-23 0,27 48 0,0 1 0,24-1 0,24 1 0,76-26 0,-1-49 0,50-25 0,-1-25 0,-24-23 0,-49-2 0</inkml:trace>
  <inkml:trace contextRef="#ctx0" brushRef="#br0" timeOffset="122841">20788 15207 512,'-25'23'0,"25"-23"0,-25 0 0,25 26 0,0-26 0,0 49 0,0 0 0,0 2 0,0 23 0,0-49 0,-25 25 0,50-50 0,-25 0 0,25-50 0,0-25 0</inkml:trace>
  <inkml:trace contextRef="#ctx0" brushRef="#br0" timeOffset="123009">21061 15057 512,'0'50'0,"0"-25"0,0 50 0,0-26 0,24-25 0,-24 26 0,26-26 0,-26 27 0,0-2 0</inkml:trace>
  <inkml:trace contextRef="#ctx0" brushRef="#br0" timeOffset="123521">22698 14685 512,'0'26'0,"0"-3"0,-26 2 0,26 0 0,-24 25 0,24-26 0,0 26 0,0-50 0,0 0 0</inkml:trace>
  <inkml:trace contextRef="#ctx0" brushRef="#br0" timeOffset="123721">23144 14487 512,'-25'25'0,"1"24"0,-1 26 0,0 0 0,0-27 0,25 27 0,-25-25 0,25-1 0,25 1 0</inkml:trace>
  <inkml:trace contextRef="#ctx0" brushRef="#br0" timeOffset="134073">22003 16745 512,'50'-26'0,"24"1"0,50-49 0,75-1 0,-1 1 0,50-24 0,-25 23 0,1 0 0,-25 2 0,-51-2 0,-24 25 0,-74 25 0,-75 0 0</inkml:trace>
  <inkml:trace contextRef="#ctx0" brushRef="#br0" timeOffset="134281">22152 16968 512,'50'0'0,"74"-25"0,49-25 0,75-24 0,50-26 0,-50-24 0,1 0 0</inkml:trace>
  <inkml:trace contextRef="#ctx0" brushRef="#br0" timeOffset="154712">17191 12429 512,'0'0'0,"24"24"0,-24-24 0,26 50 0,-2-50 0,1 24 0,25-24 0,-1 0 0,26-24 0,-2-26 0,27-49 0,0 24 0,24-49 0,-25 0 0,26 0 0,-52-25 0,2 26 0,-26-27 0,-24 26 0,-25 1 0,0 24 0,-49 24 0,24 0 0,-25 26 0,25-26 0,-24 50 0,25-25 0,-2 27 0,26-27 0,26-24 0,22-1 0,27 0 0,24-24 0,1 24 0,23 26 0,-23 24 0,-26 50 0,0-25 0,-49 24 0,25 1 0,-25-25 0,-25-25 0,0-50 0</inkml:trace>
  <inkml:trace contextRef="#ctx0" brushRef="#br0" timeOffset="155015">18481 10121 512,'0'-25'0,"49"1"0,1-1 0,24-25 0,26 25 0,-1 1 0,-25 48 0,2 26 0,-76 49 0,-26 25 0,-24 25 0,-24-25 0,24-25 0,25-49 0,25-74 0,75-51 0,24-75 0</inkml:trace>
  <inkml:trace contextRef="#ctx0" brushRef="#br0" timeOffset="155935">19448 9576 512,'-25'-26'0,"1"26"0,24 0 0,-26 0 0,-24 0 0,50 50 0,-24 25 0,48 24 0,-24 25 0,26 25 0,-2-1 0,2-24 0,-26-49 0,0-25 0,0-50 0,-26-50 0,2-50 0,-2-48 0,-22-26 0,-2-24 0,0 24 0,26 0 0,-1 75 0,25 24 0,25 51 0,24-1 0,50-24 0,1 23 0,73-22 0,1-27 0,48 1 0,3-26 0,-2 1 0,0-1 0,-49 26 0,-26 1 0,-24 47 0,-74 52 0,-26 47 0,2 1 0,-52 26 0,26 25 0,0-27 0,0 27 0,26-2 0,23 1 0,1 1 0,-1-27 0,1 2 0,-25-26 0,-25 1 0,0-1 0,-25 1 0,-49-26 0,24 1 0,-50-1 0,-23 1 0,-51-1 0,-24 1 0,-26-25 0,-23 24 0,48 1 0,25-1 0,75-23 0,74-26 0,75-50 0,24-25 0</inkml:trace>
  <inkml:trace contextRef="#ctx0" brushRef="#br0" timeOffset="156568">19845 9080 512,'0'0'0,"0"24"0,0 26 0,25-1 0,0 75 0,0 1 0,23 47 0,-22 27 0,24-50 0,-26-49 0,1-26 0,25-74 0,-25-74 0,0-50 0,-25-25 0</inkml:trace>
  <inkml:trace contextRef="#ctx0" brushRef="#br0" timeOffset="156791">20465 8931 512,'-25'24'0,"25"2"0,-24 47 0,24 27 0,0 49 0,24 24 0,26 26 0,0-1 0,-1-24 0,1-50 0,0-76 0,-26-72 0,1-50 0</inkml:trace>
  <inkml:trace contextRef="#ctx0" brushRef="#br0" timeOffset="157735">19870 8037 512,'0'0'0,"0"-24"0,0 24 0,-25-25 0,25 25 0,0 0 0,25 25 0,-25-1 0,0 51 0,25 24 0,-25 25 0,25 26 0,-1-3 0,0 3 0,2-51 0,-26-25 0,25-74 0,-25 0 0,0-74 0</inkml:trace>
  <inkml:trace contextRef="#ctx0" brushRef="#br0" timeOffset="158431">19473 7615 512,'0'0'0,"-25"-24"0,25 24 0,-25-26 0,1 2 0,24 0 0,-26 24 0,2 0 0,-2 48 0,2 27 0,0 0 0,24 24 0,0-24 0,0-1 0,24-24 0,0-26 0,2-48 0,-2-26 0,2-24 0,-2-1 0,-24 1 0,0-1 0,0 1 0,0 74 0,-24 0 0,24 49 0,24 1 0,1 24 0,0 1 0,0-25 0,-25-25 0,25-1 0,-1-24 0</inkml:trace>
  <inkml:trace contextRef="#ctx0" brushRef="#br0" timeOffset="158593">19696 7814 512,'0'0'0,"-25"25"0,25-25 0,0 0 0,0-25 0,25 25 0,-25-24 0</inkml:trace>
  <inkml:trace contextRef="#ctx0" brushRef="#br0" timeOffset="158855">19920 7392 512,'-25'0'0,"0"0"0,0 0 0,0 25 0,1 0 0,-1-1 0,25 27 0,25-27 0,-1 26 0,1-26 0,25-24 0,23 0 0,3-24 0,-27-26 0,1-25 0</inkml:trace>
  <inkml:trace contextRef="#ctx0" brushRef="#br0" timeOffset="159447">21011 9080 512,'0'0'0,"-25"0"0,25 0 0,25 0 0,25-26 0,24-23 0,0-1 0,26 1 0,-1 0 0,-25-26 0,1 49 0,-26 26 0,-24-24 0</inkml:trace>
  <inkml:trace contextRef="#ctx0" brushRef="#br0" timeOffset="159759">21507 8583 512,'-25'0'0,"25"0"0,25 0 0,0-25 0,49-25 0,26 1 0,-1 0 0,0-1 0,-25 50 0,-23 50 0,-51 25 0,-26 23 0,-23 26 0,-1-25 0,0 1 0,50-51 0,0-73 0,25-26 0,50-49 0</inkml:trace>
  <inkml:trace contextRef="#ctx0" brushRef="#br0" timeOffset="160735">22425 7938 512,'0'25'0,"0"25"0,25 24 0,-25 25 0,25 50 0,-1 1 0,-24-3 0,25 3 0,-25-51 0,0 1 0,0-52 0,25-23 0,-25-74 0,-25-1 0,25-74 0,-25-25 0,-24-48 0,24-2 0,-1 0 0,2 50 0,24 50 0,24 24 0,2 51 0,48-26 0,1 25 0,49 0 0,0-24 0,1-1 0,-2 1 0,-24-1 0,1-24 0,-52 48 0,3 2 0,-51 0 0,0 48 0,-25 0 0,25 26 0,-26 0 0,52 0 0,-1 23 0,-1 2 0,26 0 0,24 24 0,0-24 0,1 24 0,24 0 0,-49 0 0,0 1 0,-50-1 0,0-25 0,-50 0 0,-24 1 0,-1-26 0,-24 1 0,0-1 0,0 1 0,0 1 0,24-2 0,0 0 0,26 1 0,24-26 0,25-48 0,0-26 0</inkml:trace>
  <inkml:trace contextRef="#ctx0" brushRef="#br0" timeOffset="161431">22226 6648 512,'0'0'0,"0"0"0,-24 25 0,24 1 0,0 22 0,24 2 0,-24 49 0,25 1 0,-25-26 0,25 25 0,0-49 0,-25-1 0,0-49 0,25-25 0,-25-49 0,25 0 0,-1-25 0,26-1 0,0 26 0,-1 49 0,-24 25 0,25 25 0,-50 24 0,-25 26 0,0 24 0,0-24 0,-24 0 0,49-51 0,0-24 0,0-24 0,49-51 0</inkml:trace>
  <inkml:trace contextRef="#ctx0" brushRef="#br0" timeOffset="161615">22723 6797 512,'0'25'0,"-25"-1"0,25 1 0,-26 0 0,52 0 0,-26-25 0,25 25 0,-25-25 0,24 0 0</inkml:trace>
  <inkml:trace contextRef="#ctx0" brushRef="#br0" timeOffset="161801">22747 6574 512,'-24'0'0,"24"-25"0,-25 25 0,25-25 0,0 1 0,25-2 0,-25 2 0</inkml:trace>
  <inkml:trace contextRef="#ctx0" brushRef="#br0" timeOffset="162103">23095 6350 512,'-25'0'0,"0"0"0,25 25 0,-25 0 0,25 25 0,-25 24 0,25-24 0,0 0 0,25-1 0,0-23 0,25-26 0,-1 0 0,26-51 0</inkml:trace>
  <inkml:trace contextRef="#ctx0" brushRef="#br0" timeOffset="162967">22822 7690 512,'-25'-25'0,"25"25"0,0 25 0,25 0 0,-25 24 0,25 26 0,-1 49 0,1 25 0,0 0 0,25 23 0,-26-22 0,26-26 0,-25-25 0,0-48 0,-25-51 0,24-51 0,-24-23 0</inkml:trace>
  <inkml:trace contextRef="#ctx0" brushRef="#br0" timeOffset="163231">22995 7517 512,'0'24'0,"0"0"0,25 26 0,0 0 0,25 49 0,-1 26 0,1-1 0,-1 24 0,-23 1 0,-2-26 0,0 2 0,-24-51 0,0-49 0,0-25 0,0-49 0</inkml:trace>
  <inkml:trace contextRef="#ctx0" brushRef="#br0" timeOffset="163743">22871 7541 512,'0'0'0,"0"0"0,-24 0 0,24-24 0,0 24 0,24-51 0,-24 27 0,0-26 0,0-24 0,0 24 0,0 1 0,0-1 0,-24 26 0,24-1 0,0 25 0,0 0 0,24 25 0,-24-25 0,25 0 0</inkml:trace>
  <inkml:trace contextRef="#ctx0" brushRef="#br0" timeOffset="164375">22797 7120 512,'0'0'0,"0"0"0,0 0 0,0 0 0,0 25 0,-25-1 0,25 2 0,-25-2 0,25 0 0,-24 27 0,24-51 0,0 24 0,0-48 0,0 24 0,24-26 0,-24-23 0,25 25 0,-25-26 0,25 25 0,-25 0 0,0 0 0,25 25 0,-25 0 0,25 25 0,-1-25 0,1 25 0,0 0 0,1-1 0,22-24 0,-48 0 0,25 0 0</inkml:trace>
  <inkml:trace contextRef="#ctx0" brushRef="#br0" timeOffset="165599">22747 6896 512,'0'0'0,"0"0"0,0-25 0,0 25 0,0-25 0,0 25 0,25-24 0,-25 24 0,0 0 0,-25 0 0,25 0 0,0 24 0,0-24 0,-24 25 0,24 0 0,24 0 0,-24-25 0,0 0 0,25 0 0,-25 0 0,25-25 0,0 0 0,-25 25 0,25-25 0,-25 1 0,0-26 0,-25 50 0,25-25 0,0 25 0,-25 0 0,25 25 0,-25 0 0,0 0 0,25 24 0,0-24 0,0 0 0,0-25 0,25 0 0,0 0 0,-25-25 0,25 0 0,-25 0 0,0 1 0,0-26 0,0 50 0,-25 0 0,25 0 0,-25 50 0,0-26 0,25 1 0,0 0 0,0 0 0,25-50 0,0 0 0,-25 0 0</inkml:trace>
  <inkml:trace contextRef="#ctx0" brushRef="#br0" timeOffset="206908">2308 16843 512,'-25'0'0,"0"0"0,25 0 0,-25 0 0,0 0 0,25-24 0,0 24 0,0 0 0,0 0 0,0 24 0,0 2 0,0-2 0,25 0 0,-25 2 0,25-26 0,0 0 0,0-26 0,-1 2 0,1 0 0,0 24 0,0 0 0,0 0 0,-25 24 0,25 0 0,24 2 0,1-26 0,-1 25 0,25-25 0,1-25 0,-25 25 0,24 0 0,-24 0 0,-1 25 0,-24-1 0,25 0 0,-1 2 0,1-2 0,0-24 0,23 0 0,-22 0 0,23 0 0,-24 0 0,0 0 0,-26 0 0,26 25 0,-50-25 0,25 25 0,-1-1 0,26-24 0,0 0 0,-1 0 0,26-24 0,-26 24 0,1-25 0,-25 25 0,-25 0 0,-25-49 0</inkml:trace>
  <inkml:trace contextRef="#ctx0" brushRef="#br0" timeOffset="214326">10493 15652 512,'-24'0'0,"24"0"0,-25 0 0,25 0 0,-25-24 0,25-1 0,0 1 0,0 24 0,0-25 0,0 25 0,-25 0 0,25 0 0,25-25 0</inkml:trace>
  <inkml:trace contextRef="#ctx0" brushRef="#br0" timeOffset="214588">10419 15579 512,'0'0'0,"0"-25"0,0 25 0,25 0 0,0-25 0,25 25 0,-2-50 0,3 25 0,23 0 0,-24 1 0,-26-1 0,-24 50 0,-24-25 0</inkml:trace>
  <inkml:trace contextRef="#ctx0" brushRef="#br0" timeOffset="214789">10519 15678 512,'0'0'0,"24"0"0,0-26 0,27 2 0,-2-25 0,1 24 0,-1 0 0,1 0 0,0 0 0,-26 0 0,1-24 0</inkml:trace>
  <inkml:trace contextRef="#ctx0" brushRef="#br0" timeOffset="224204">7294 16075 512,'0'-26'0,"0"26"0,-25 0 0,25 0 0,0 0 0,25 26 0,-25 23 0,0 1 0,24 74 0,1 25 0,-25 24 0,25 26 0,-25-26 0,25-49 0,-25-25 0,0-73 0,0-52 0</inkml:trace>
  <inkml:trace contextRef="#ctx0" brushRef="#br0" timeOffset="224652">7740 16644 512,'0'0'0,"-25"0"0,0 0 0,1-24 0,24 24 0,-25 0 0,0 24 0,0 2 0,25 23 0,0-23 0,0 23 0,25-24 0,0-1 0,24-24 0,-24 26 0,26 22 0,-27 3 0,-24 23 0,0 0 0,-24 1 0,-2-1 0,-48-24 0,24-25 0,0-25 0,26-50 0,-1-25 0,25 0 0</inkml:trace>
  <inkml:trace contextRef="#ctx0" brushRef="#br0" timeOffset="225716">7988 16198 512,'0'0'0,"0"-24"0,0 24 0,0 24 0,0 1 0,0 0 0,25 74 0,-25 25 0,25 49 0,-25 52 0,25-3 0,-25-23 0,25-51 0,-25-74 0,24-48 0,-24-76 0,0-73 0</inkml:trace>
  <inkml:trace contextRef="#ctx0" brushRef="#br0" timeOffset="228187">5111 17191 512,'-25'0'0,"-1"-25"0,2 25 0,0-26 0,-26 2 0,25 24 0,-25 0 0,26 24 0,-26 27 0,0 23 0,26 50 0,-1-1 0,25 2 0,0-1 0,25-49 0,23-50 0,3-25 0,23-75 0,-24 0 0,24-24 0,-24-1 0,0 2 0,-26 49 0,1 24 0,-25 74 0,25 0 0,0 25 0,-25 1 0,25-25 0,24-25 0,1-25 0,-1-50 0,26-50 0,-26-23 0,1-25 0</inkml:trace>
  <inkml:trace contextRef="#ctx0" brushRef="#br0" timeOffset="228476">5284 16917 512,'0'0'0,"0"0"0,0 0 0,25 26 0,1-1 0,-2 49 0,25 24 0,-24 27 0,0-1 0,0-25 0,0 0 0,24-24 0,-49-50 0,25-50 0,-25-50 0</inkml:trace>
  <inkml:trace contextRef="#ctx0" brushRef="#br0" timeOffset="228819">5756 17340 512,'-25'25'0,"25"-25"0,0 24 0,0 25 0,0 1 0,0 0 0,25-1 0,-25 1 0,0 0 0,0-26 0,0-48 0,0-26 0,0-24 0</inkml:trace>
  <inkml:trace contextRef="#ctx0" brushRef="#br0" timeOffset="228987">5780 16819 512,'0'0'0,"0"0"0,-24 50 0,24-2 0,-25 3 0,-1-27 0,26 0 0,0 2 0,26-26 0,-1 0 0,24-26 0</inkml:trace>
  <inkml:trace contextRef="#ctx0" brushRef="#br0" timeOffset="229436">6053 17241 512,'0'-26'0,"-25"26"0,25 0 0,-24 0 0,-2 50 0,26 50 0,0-1 0,0 0 0,0 0 0,26 0 0,-26-74 0,24 0 0,26-50 0,-25-25 0,0-24 0,0-50 0,-25 24 0,0 2 0,0 73 0,0 25 0,0 50 0,0 23 0,0 52 0,0-51 0,24 0 0,1 1 0,0-75 0,1 0 0,22-50 0</inkml:trace>
  <inkml:trace contextRef="#ctx0" brushRef="#br0" timeOffset="229819">6573 17290 512,'0'-25'0,"-24"25"0,24-24 0,-24 24 0,24 0 0,-25 24 0,25 1 0,0 0 0,0 0 0,25 24 0,-25-49 0,48 25 0,-48-1 0,50-24 0,-24 26 0,-2 22 0,-24-22 0,0 23 0,-24 26 0,-26-26 0,-24-24 0,24 0 0,25-25 0,0 0 0,25-25 0</inkml:trace>
  <inkml:trace contextRef="#ctx0" brushRef="#br0" timeOffset="231987">8236 16968 512,'0'0'0,"0"0"0,0 0 0,25 0 0,-25 0 0,50-25 0,-26-1 0,26 2 0,0 0 0,-1-2 0,-24 2 0,25 24 0,-26 24 0</inkml:trace>
  <inkml:trace contextRef="#ctx0" brushRef="#br0" timeOffset="232196">8409 17166 512,'0'0'0,"26"0"0,-2 0 0,1-26 0,25 26 0,-1-24 0,1-1 0,0 0 0,-1 1 0</inkml:trace>
  <inkml:trace contextRef="#ctx0" brushRef="#br0" timeOffset="232683">9004 15975 512,'0'25'0,"0"0"0,-24-1 0,24 26 0,0 1 0,0 22 0,0-23 0,0-1 0,0 2 0,0-27 0,0-24 0,24-24 0,2-51 0</inkml:trace>
  <inkml:trace contextRef="#ctx0" brushRef="#br0" timeOffset="232883">9204 15925 512,'0'0'0,"0"50"0,-25-25 0,25 24 0,0 1 0,0 1 0,0-3 0,25 2 0,-25 0 0,24-26 0,-24-24 0</inkml:trace>
  <inkml:trace contextRef="#ctx0" brushRef="#br0" timeOffset="233523">9576 16075 512,'0'0'0,"-25"0"0,25 0 0,0 24 0,0 27 0,25-3 0,-25 52 0,25-1 0,-25 49 0,24 1 0,-24-24 0,24 24 0,-24-75 0,26 0 0,-26-50 0</inkml:trace>
  <inkml:trace contextRef="#ctx0" brushRef="#br0" timeOffset="233971">9948 16644 512,'0'0'0,"0"0"0,0-24 0,0 24 0,-26 0 0,2 0 0,0 24 0,-1 26 0,0 1 0,25-2 0,0-24 0,50-1 0,-2-24 0,3 0 0,23 0 0,-24 0 0,-1 0 0,-24 50 0,-25 0 0,-25-1 0,-49 25 0,24-24 0,-24-50 0,48 0 0,2-25 0,48-50 0,2-24 0</inkml:trace>
  <inkml:trace contextRef="#ctx0" brushRef="#br0" timeOffset="234619">10766 16570 512,'0'0'0,"26"0"0,-2 25 0,0-50 0,26 25 0,0-25 0,24 0 0,-24 1 0,0 24 0,-26 0 0,0 0 0</inkml:trace>
  <inkml:trace contextRef="#ctx0" brushRef="#br0" timeOffset="235035">11362 15752 512,'-25'0'0,"25"0"0,0 0 0,0 25 0,0 24 0,25 26 0,-25 24 0,25 25 0,-1 0 0,0 49 0,2-24 0,-1-49 0,-25-1 0,25-74 0,-25-25 0,0-49 0,0-76 0</inkml:trace>
  <inkml:trace contextRef="#ctx0" brushRef="#br0" timeOffset="235539">11659 16298 512,'0'0'0,"0"0"0,0 0 0,0 0 0,0 0 0,25 24 0,-25 27 0,26-3 0,-2 27 0,0-26 0,1 1 0,-25-1 0,0-23 0,0-26 0,0-50 0,0 0 0,25-24 0,0-25 0,0 0 0,24 49 0,1 25 0,-25 25 0,0 0 0</inkml:trace>
  <inkml:trace contextRef="#ctx0" brushRef="#br0" timeOffset="235947">12080 15702 512,'0'0'0,"0"-24"0,0 24 0,0 0 0,0 24 0,26 1 0,-1 25 0,-1-1 0,1 50 0,0 1 0,0 25 0,0-2 0,25-23 0,-26-26 0,0-25 0,26-25 0,0-24 0,-25-24 0,0-25 0,0-25 0,-25-1 0</inkml:trace>
  <inkml:trace contextRef="#ctx0" brushRef="#br0" timeOffset="236179">11957 16273 512,'25'0'0,"25"-25"0,24 0 0,0-24 0,25-1 0,1 1 0,-26-1 0,-49 0 0,25 25 0</inkml:trace>
  <inkml:trace contextRef="#ctx0" brushRef="#br0" timeOffset="236667">12528 14983 512,'0'-25'0,"0"25"0,0 0 0,24 0 0,-24 25 0,0 25 0,0 24 0,25 1 0,-25-1 0,0-25 0,0 0 0,25-23 0,-25-26 0,26-50 0,-2-24 0</inkml:trace>
  <inkml:trace contextRef="#ctx0" brushRef="#br0" timeOffset="236851">12825 14884 512,'0'24'0,"-25"1"0,25 25 0,0 24 0,0-24 0,25 25 0,0-1 0,0-25 0,0 0 0</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58:44.496"/>
    </inkml:context>
    <inkml:brush xml:id="br0">
      <inkml:brushProperty name="width" value="0.05292" units="cm"/>
      <inkml:brushProperty name="height" value="0.05292" units="cm"/>
      <inkml:brushProperty name="color" value="#FF0000"/>
    </inkml:brush>
  </inkml:definitions>
  <inkml:trace contextRef="#ctx0" brushRef="#br0">21805 1017 512,'0'0'0,"0"0"0,0 25 0,0-25 0,0 0 0,-25 25 0,25 25 0,25-1 0,-25 25 0,0 1 0,0 24 0,0 0 0,0 1 0,0-25 0,0-1 0,0-25 0,0-25 0,0-48 0,25-25 0,-1-51 0,1-49 0</inkml:trace>
  <inkml:trace contextRef="#ctx0" brushRef="#br0" timeOffset="289">22029 868 512,'0'0'0,"0"26"0,24-2 0,-24 27 0,0 22 0,0 51 0,0 0 0,0 0 0,24 0 0,-24-49 0,25 0 0,0-27 0,0-22 0,-25-1 0,0-25 0,-25-25 0,-25-25 0</inkml:trace>
  <inkml:trace contextRef="#ctx0" brushRef="#br0" timeOffset="472">21631 1613 512,'0'0'0,"0"0"0,25-25 0,25 1 0,-2-2 0,52-23 0,-25-1 0,25 0 0,-52 0 0,2 1 0,-25-1 0</inkml:trace>
  <inkml:trace contextRef="#ctx0" brushRef="#br0" timeOffset="1104">22326 1017 512,'0'0'0,"0"0"0,0 25 0,0 0 0,-25 0 0,25 24 0,0 26 0,0-1 0,0 0 0,0 1 0,0-25 0,25-26 0,-25 1 0,25-25 0,-25-49 0,24-1 0,-24 0 0,24-49 0,-24 25 0,26-25 0,-26 49 0,25 25 0,-25 50 0,0 25 0,0 49 0,0 0 0,-25 0 0,25 0 0,0-24 0,25-25 0,-25-50 0,49-25 0,-24-50 0,25-24 0,0-25 0,-2 1 0,-22 23 0,-1 1 0,-25 49 0,24 50 0,-24-25 0,-24 25 0,24 25 0,0-25 0,0 0 0,0 0 0,0 0 0,24 0 0,-24-25 0</inkml:trace>
  <inkml:trace contextRef="#ctx0" brushRef="#br0" timeOffset="1737">23070 794 512,'25'0'0,"-25"-25"0,-25 0 0,25 1 0,0-1 0,-25 0 0,25 0 0,-25-24 0,-24 24 0,-1-25 0,0 26 0,-24-26 0,0 25 0,-25 1 0,-1 24 0,-25 0 0,2 24 0,-1 1 0,-174 74 0,75 25 0,74 0 0,25 51 0,50-27 0,24 1 0,50 24 0,0-24 0,25 25 0,25-1 0,24-24 0,25-25 0,1-25 0,48-49 0,1-25 0,25-50 0,24-25 0,1-49 0,-25-25 0,-51-25 0,-48 1 0</inkml:trace>
  <inkml:trace contextRef="#ctx0" brushRef="#br0" timeOffset="3144">21631 1638 512,'0'-25'0,"0"0"0,-25 1 0,50-27 0,25-23 0,49-1 0,25-23 0,49-2 0,-24 1 0,-49 49 0,-27 2 0,-22 22 0,23-23 0,-49 23 0,-50 26 0,-124 50 0,-49 49 0,-25 25 0,49 1 0,50-52 0,25 2 0,124-75 0,49-25 0,100-74 0,25 1 0,-26 23 0,-49 0 0,-51 50 0,52-49 0,-100 49 0,-99 50 0,-100 74 0,-50 25 0,1 25 0,0 0 0,99-25 0,74-74 0,100-50 0,74-74 0,99-51 0,75-24 0,-99 51 0,-51 23 0,51-49 0,-26 49 0,-197 100 0,-125 74 0,-50 51 0,-49 47 0,26 2 0,23 0 0,99-76 0,76-74 0,123-73 0,74-50 0,51-51 0,49-23 0,-25-1 0,-24 49 0,-126 51 0,-123 74 0,-74 74 0,-99 51 0,-1 48 0,-24-25 0,74-24 0,50-74 0,99-50 0,74-100 0,75-49 0,99-50 0,-49 1 0,25 48 0,-126 101 0,-98 73 0,-98 75 0,-77 75 0,-48 0 0,0-26 0,49-49 0,25-50 0,75-74 0,74-49 0</inkml:trace>
  <inkml:trace contextRef="#ctx0" brushRef="#br0" timeOffset="10048">21904 2902 512,'0'0'0,"0"0"0,0 0 0,-25 25 0,25 25 0,0 25 0,0-2 0,25 2 0,-25 0 0,25 0 0,-25-27 0,0-22 0,0-26 0,0 0 0,0-26 0,0 2 0,-25-51 0</inkml:trace>
  <inkml:trace contextRef="#ctx0" brushRef="#br0" timeOffset="10496">21631 3026 512,'-25'26'0,"25"-26"0,0 24 0,50-48 0,0 24 0,24-50 0,0-25 0,26 26 0,-1-26 0,-25 27 0,-24 48 0,-25 0 0,-50 73 0,-25 26 0,-24 0 0,24 0 0,1-24 0,24-25 0,0-25 0,50-25 0,24-25 0,26-25 0,-1 1 0,1 23 0,-26 52 0,1-2 0,-50 51 0,-50 25 0,1-26 0,-26 24 0,25-23 0,2-25 0,22-50 0,26-26 0,26-47 0,22-27 0,27-24 0</inkml:trace>
  <inkml:trace contextRef="#ctx0" brushRef="#br0" timeOffset="10840">22524 2902 512,'-25'25'0,"-24"25"0,-2-1 0,3 50 0,23-24 0,0-25 0,50-1 0,0-24 0,-1-25 0,26-49 0,0-1 0,-26-24 0,26-1 0,-25 25 0,-25 1 0,0 49 0,-25 49 0,0 26 0,25 24 0,0-24 0,0 0 0,25-51 0,25-24 0,-25 0 0,23-75 0,3 1 0,-27-50 0</inkml:trace>
  <inkml:trace contextRef="#ctx0" brushRef="#br0" timeOffset="11128">22896 2729 512,'-25'0'0,"1"26"0,-1-26 0,25 48 0,-25-48 0,25 25 0,25-25 0,0 25 0,-1 0 0,1-1 0,-25 26 0,0 0 0,0 0 0,0 23 0,-25 2 0,1-50 0,-26 25 0,25-50 0,-24-25 0,49-25 0,-25-25 0</inkml:trace>
  <inkml:trace contextRef="#ctx0" brushRef="#br0" timeOffset="11520">23045 2307 512,'0'0'0,"0"0"0,25 24 0,-25 27 0,0 48 0,-25 0 0,25 1 0,-25 23 0,25-24 0,0 1 0,0-50 0,0-1 0,25-49 0,0-25 0,0-25 0,-1-24 0,1 0 0,0 24 0,0 50 0,-25 0 0,0 50 0,25-1 0,-25 1 0,0-1 0,24-23 0,-24-26 0,26-26 0</inkml:trace>
  <inkml:trace contextRef="#ctx0" brushRef="#br0" timeOffset="12352">23542 2357 512,'-26'25'0,"26"-1"0,-24 51 0,24-1 0,-25 26 0,25-26 0,-25 0 0,25-24 0,0-1 0,25-49 0,-25 0 0,0-49 0,0-25 0,25-1 0,-25-49 0,24 0 0,2 25 0,-2-1 0,0 51 0,-24 25 0,0 73 0,0 25 0,0 25 0,0 1 0,0-1 0,0 0 0,0-48 0,0-3 0,0-23 0,26-25 0,-2-49 0,1-1 0,0-49 0,25-50 0,-26 25 0,26 0 0,-25 50 0,0 24 0,-25 50 0,0 50 0,0-1 0,-25 50 0,25 0 0,0 1 0,0-26 0,0 1 0,25-50 0,23-1 0,3-48 0</inkml:trace>
  <inkml:trace contextRef="#ctx0" brushRef="#br0" timeOffset="13152">24161 2134 512,'-24'25'0,"-1"0"0,0 24 0,0 25 0,0 1 0,-24-1 0,24 0 0,0-24 0,25 0 0,25-50 0,0 0 0,24-25 0,-24-25 0,25-24 0,-1-1 0,-25 0 0,2 27 0,-26 22 0,0 26 0,0 50 0,-26 25 0,26-26 0,-24 1 0,24-1 0,0-24 0,24-25 0,2 0 0,-1-25 0,0-24 0,24-26 0,-24 0 0,0 27 0,0-2 0,-25 50 0,0 0 0,0 50 0,0-2 0,-25 3 0,25-2 0,0 1 0,0-25 0,25-1 0,-25-24 0,24-24 0,27-26 0,-27 0 0,-24 1 0,24 23 0,1 26 0,-25-24 0,25 0 0,-25 24 0,0 0 0,25 24 0,-25 0 0,0 2 0,0-1 0,0-25 0,0 24 0,0-24 0,25 0 0</inkml:trace>
  <inkml:trace contextRef="#ctx0" brushRef="#br0" timeOffset="13928">24707 2060 512,'-25'24'0,"25"-24"0,0 25 0,-25-25 0,25 25 0,0 0 0,0 0 0,0-25 0,25 24 0,-25 1 0,0-25 0,25 0 0,0 0 0,-25-25 0,25 1 0,0-1 0,-25 0 0,24 0 0,-24 25 0,0-25 0,24 50 0,-24-25 0,0 25 0,0 0 0,0 0 0,26-1 0,-26-24 0,25 0 0,-25 0 0</inkml:trace>
  <inkml:trace contextRef="#ctx0" brushRef="#br0" timeOffset="14480">24980 2034 512,'0'0'0,"-25"26"0,25-26 0,0 24 0,0-24 0,0 25 0,0 0 0,0-25 0,0 25 0,25-25 0,-25 0 0,25 0 0,-1 0 0,-24-25 0,26 25 0,-2-25 0,-24 0 0,0 25 0,0 0 0,24 0 0,-24 0 0,0 0 0,0 25 0,26-25 0,-26 0 0,24-25 0,1 25 0,-25-50 0,25 1 0,0-1 0,0-24 0,0 0 0,-1 23 0,-24-23 0,25 25 0,-50 0 0,25 49 0,-24 0 0,-1 0 0,0 49 0,0 0 0,0 1 0,25 25 0,0-1 0,25 0 0</inkml:trace>
  <inkml:trace contextRef="#ctx0" brushRef="#br0" timeOffset="14887">22102 3895 512,'0'0'0,"25"-25"0,50-25 0,49-24 0,49-1 0,51-23 0,73-27 0,26 27 0,-50-27 0,-50 51 0,-50-1 0,-24 25 0,50-49 0,-26 25 0,1 0 0,-75-1 0,-99 26 0</inkml:trace>
  <inkml:trace contextRef="#ctx0" brushRef="#br0" timeOffset="15177">22772 3895 512,'0'25'0,"0"-25"0,0-25 0,75 0 0,25-49 0,97-1 0,27-25 0,24 1 0,-50 25 0,-49 0 0,0 24 0,49-24 0,0-25 0,-49 24 0,-24 1 0,-101 49 0,-73 25 0</inkml:trace>
  <inkml:trace contextRef="#ctx0" brushRef="#br0" timeOffset="37687">9204 6624 512,'0'0'0,"0"0"0,0 0 0,0-25 0,0 25 0,0-25 0,0 25 0,0 0 0,0 0 0,49 50 0,-23 25 0,47 23 0,27 51 0,-1 0 0,25 24 0,-25-24 0,25-25 0</inkml:trace>
  <inkml:trace contextRef="#ctx0" brushRef="#br0" timeOffset="42798">9973 7839 512,'0'0'0,"-25"-25"0,25 1 0,0-2 0,0 26 0,0 0 0,25 26 0,-1 23 0,1 1 0,25 24 0,-1 0 0,1-24 0,0 24 0,-1-24 0,1 25 0,-1-1 0,1-24 0</inkml:trace>
  <inkml:trace contextRef="#ctx0" brushRef="#br0" timeOffset="43071">10245 7615 512,'0'0'0,"25"25"0,25 25 0,-1 24 0,51 26 0,-26 24 0,25-25 0,-24 25 0,0-49 0,-27-1 0,-48-74 0</inkml:trace>
  <inkml:trace contextRef="#ctx0" brushRef="#br0" timeOffset="49406">10146 9029 512,'0'-24'0,"0"24"0,-25-24 0,25-2 0,0 2 0,25-1 0,-25 25 0,0 0 0,25 0 0,1 25 0,22 25 0,2 49 0,24-1 0,1 27 0,0-2 0,-1-23 0,0-26 0,-24 1 0,-1-51 0,-23 1 0,-26-50 0</inkml:trace>
  <inkml:trace contextRef="#ctx0" brushRef="#br0" timeOffset="51101">10990 9576 512,'0'0'0,"0"0"0,0 0 0,0 0 0,0 0 0,0-26 0,0-23 0,0 0 0,0-2 0,0-23 0,0-1 0,-25 1 0,25 0 0,0-1 0,-25 51 0,25 0 0,0 24 0,0 0 0,0 0 0,25 24 0,0-24 0,-25 49 0,24-23 0,26 22 0,0 2 0,-2 24 0,28-23 0,-52 23 0,26-25 0,-25 1 0,0-25 0,0 0 0,-25-25 0,-25 24 0,25-48 0,-50 24 0,0-25 0,-24-24 0,0 23 0,-26 1 0,26 25 0,0 0 0,24 0 0,0 0 0,26 0 0,48-24 0,2-26 0,48 1 0,25-26 0,0 0 0,-1 27 0,-22-3 0,-2 27 0,-49 48 0,-25 27 0,-50 23 0,1 50 0,-27-25 0,28 25 0,-2-25 0,25-49 0,25-50 0,25-26 0,0-48 0,24-24 0</inkml:trace>
  <inkml:trace contextRef="#ctx0" brushRef="#br0" timeOffset="84412">11238 10568 512,'0'-25'0,"0"25"0,0-25 0,0 25 0,24-25 0,-24 50 0,0 0 0,0 0 0,0 24 0,0 26 0,0-50 0,0 25 0,0-50 0,25 0 0,0-50 0</inkml:trace>
  <inkml:trace contextRef="#ctx0" brushRef="#br0" timeOffset="84940">12602 10344 512,'0'25'0,"-25"-25"0,25 0 0,0 25 0,0-25 0,25 24 0,-25 2 0,26 23 0,-26 1 0,0-1 0,24 2 0</inkml:trace>
  <inkml:trace contextRef="#ctx0" brushRef="#br0" timeOffset="85636">11486 11758 512,'0'0'0,"0"0"0,0 0 0,0 0 0,0 0 0,0 25 0,25 0 0,-25 25 0,24-1 0,-24 1 0,0-50 0</inkml:trace>
  <inkml:trace contextRef="#ctx0" brushRef="#br0" timeOffset="86188">11659 11758 512,'0'0'0,"0"0"0,0-24 0,0 24 0,0 0 0,0 0 0,0 24 0,0 1 0,0 0 0,0 0 0,25 24 0,-25-24 0,0-25 0</inkml:trace>
  <inkml:trace contextRef="#ctx0" brushRef="#br0" timeOffset="86820">12726 11560 512,'0'0'0,"0"-25"0,0 25 0,0 0 0,0 0 0,0 25 0,0 0 0,25-1 0,-25 2 0,0-2 0,0 1 0,0-1 0,25 2 0,-25-2 0,0 1 0</inkml:trace>
  <inkml:trace contextRef="#ctx0" brushRef="#br0" timeOffset="87060">12850 11461 512,'0'0'0,"0"24"0,0-24 0,25 25 0,-25 0 0,0 0 0,25 0 0,-25-1 0,24 2 0,-24-2 0,0-24 0</inkml:trace>
  <inkml:trace contextRef="#ctx0" brushRef="#br0" timeOffset="119746">20465 8335 512,'0'0'0,"-25"25"0,1 0 0,24 23 0,0 27 0,24-25 0,1-25 0,26-25 0,-3-25 0,27-25 0,-25 1 0,-1-25 0,1-25 0,-50-1 0,25-25 0,0 2 0,-25-1 0,0 0 0,0 49 0,-25 51 0,25 48 0,-25 26 0,-25 49 0,25 26 0,1 23 0,24 1 0,0-25 0,49-24 0,26-25 0,-2-2 0,2-48 0,25-50 0,-26-25 0</inkml:trace>
  <inkml:trace contextRef="#ctx0" brushRef="#br0" timeOffset="120114">21358 8037 512,'0'-24'0,"-25"24"0,1 0 0,-1 24 0,-25 26 0,25-25 0,1 49 0,48-24 0,26-25 0,0 24 0,24-24 0,0 0 0,-24 0 0,-25 23 0,-50 4 0,-25 21 0,1-23 0,-1-1 0,-24-24 0,74-25 0,0-50 0,49-24 0,26-25 0</inkml:trace>
  <inkml:trace contextRef="#ctx0" brushRef="#br0" timeOffset="120442">22127 7466 512,'0'26'0,"0"-1"0,-25 49 0,25 25 0,-25 50 0,25 25 0,-24-1 0,24 26 0,24-26 0,-24-49 0,25 0 0,0-73 0,0-51 0</inkml:trace>
  <inkml:trace contextRef="#ctx0" brushRef="#br0" timeOffset="121442">22499 8013 512,'0'0'0,"0"24"0,0-24 0,0 75 0,0-1 0,0 1 0,0 24 0,25-26 0,-25 2 0,25-25 0,25 0 0,-25-50 0,23-25 0,3-25 0,-27-24 0,1-25 0,0 25 0,0-26 0,0 50 0,-1 50 0,-24 25 0,-24 50 0,24 24 0,0-24 0,0 23 0,24-48 0,1-25 0,0-25 0,1-25 0,22-48 0,-23-27 0,25-24 0,-25-1 0,-1 2 0,-24 48 0,0 26 0,0 24 0,0 25 0,0 0 0,0 25 0,-24 0 0,24 24 0,24-24 0,-24 0 0,25-50 0</inkml:trace>
  <inkml:trace contextRef="#ctx0" brushRef="#br0" timeOffset="121682">23740 7914 512,'0'0'0,"-25"24"0,-25 1 0,-25 25 0,1 24 0,0 25 0,0 1 0,23-1 0,51 1 0,26-27 0,48-48 0,51 0 0,-2-75 0,1 0 0,-49 1 0,-27-25 0,-22 24 0</inkml:trace>
  <inkml:trace contextRef="#ctx0" brushRef="#br0" timeOffset="132074">18878 14809 512,'0'25'0,"25"25"0,-25 24 0,49 1 0,-24-1 0,49-24 0,-24-50 0,24-25 0,1-50 0,-2-24 0,3-50 0,-27 1 0,-24-26 0,0-24 0,-50-1 0,25 50 0,-25 50 0,25 48 0,-25 77 0,25 73 0,-24 75 0,24-1 0,0 26 0,24-25 0,1-26 0,25-48 0,-1-26 0,26-49 0,24-25 0,-24-25 0,24-25 0</inkml:trace>
  <inkml:trace contextRef="#ctx0" brushRef="#br0" timeOffset="132465">20068 14412 512,'-24'0'0,"24"0"0,-25 0 0,0 0 0,-25 25 0,1-25 0,24 25 0,0 25 0,25-26 0,25 1 0,25-25 0,-2 26 0,52-26 0,-25 0 0,-1 24 0,1 1 0,-26 24 0,-49 25 0,-49-24 0,-2 25 0,-22-26 0,23-24 0,0-25 0,50-25 0,25-24 0</inkml:trace>
  <inkml:trace contextRef="#ctx0" brushRef="#br0" timeOffset="132897">20912 14016 512,'0'24'0,"0"-24"0,-26 0 0,26 25 0,0 0 0,26-25 0,-26 25 0,0-1 0,25 1 0,-25 0 0,24 0 0,-24 0 0,0-1 0</inkml:trace>
  <inkml:trace contextRef="#ctx0" brushRef="#br0" timeOffset="133177">21111 14661 512,'0'0'0,"0"24"0,0 25 0,0 1 0,0 24 0,-26 26 0,-23-25 0,-1 24 0,1-24 0,-2-26 0,3-75 0</inkml:trace>
  <inkml:trace contextRef="#ctx0" brushRef="#br0" timeOffset="134121">22003 13916 512,'0'0'0,"-25"0"0,25 0 0,0 0 0,-24 0 0,24 0 0,0 0 0,0 25 0,0 25 0,0 24 0,0 0 0,0 26 0,0-1 0,0-25 0,0-24 0,24-25 0,1-25 0,1-25 0,-2-25 0,25-49 0,1-25 0,-25 0 0,0 25 0,-1 49 0,1 50 0,-25 75 0,0 24 0,0 25 0,0-25 0,25-24 0,0-26 0,0-24 0,0-50 0,23-24 0,-22-50 0,24-26 0,-1-48 0,-24 24 0,0 0 0,0 50 0,-25 73 0,0 2 0,-25 48 0,0 2 0,25 23 0,0-24 0,0 0 0,25 0 0,25-25 0</inkml:trace>
  <inkml:trace contextRef="#ctx0" brushRef="#br0" timeOffset="134409">23095 13619 512,'-25'0'0,"0"0"0,0 24 0,0 26 0,1 48 0,-26 3 0,25 23 0,25-1 0,25-48 0,25-26 0,24-23 0,75-52 0,0-48 0,-25 0 0,-1-25 0</inkml:trace>
  <inkml:trace contextRef="#ctx0" brushRef="#br0" timeOffset="155503">17588 14809 512,'0'0'0,"-25"-50"0,-25 25 0,26-48 0,-26-1 0,0-1 0,-24 0 0,0 26 0,0-26 0,-51 25 0,1 1 0,-25-26 0,-48 51 0,22-26 0,-23 1 0,-25 24 0,-1 0 0,-24 25 0,0 0 0,-25 25 0,0 24 0,1 26 0,-1 24 0,25 0 0,0 25 0,49 26 0,25 22 0,26 2 0,48 25 0,50-1 0,0 26 0,76-26 0,24 0 0,49-24 0,49 0 0,26-1 0,50-24 0,24-24 0,49-1 0,0-1 0,26-49 0,50 26 0,-1-51 0,0 1 0,25-25 0,-25-25 0,0-49 0,-50-1 0,1-50 0,-26-48 0,1-1 0,-75-25 0,0-25 0,-74 1 0,-25-25 0,-99-25 0,-25 25 0,-73-1 0,-52 2 0,-73 23 0,-75 0 0,-49 26 0,-26 23 0,-74 27 0,1-1 0,-51 49 0,1 51 0,-1 73 0,-24 25 0,24 76 0,26 23 0</inkml:trace>
  <inkml:trace contextRef="#ctx0" brushRef="#br0" timeOffset="157368">19968 16223 512,'0'0'0,"-24"0"0,0-25 0,-26 25 0,0 25 0,1 0 0,-26 25 0,-23 25 0,23 23 0,25-24 0,-24 1 0,74-25 0,0-1 0,74-23 0,25-2 0,25 1 0,0 24 0,-24 1 0,-26 25 0,-74 23 0,-26-24 0,-47 1 0,-26-25 0,-26-25 0,1-25 0,50-25 0,0-25 0,48 1 0,52-26 0</inkml:trace>
  <inkml:trace contextRef="#ctx0" brushRef="#br0" timeOffset="157816">19845 16049 512,'0'0'0,"-25"0"0,25 26 0,0-2 0,25 27 0,0 22 0,25 77 0,-26-3 0,26 3 0,0-1 0,-26-25 0,1-25 0,0-50 0,-25-49 0,25-49 0,-25-25 0,0-75 0,0-26 0,0 2 0,50 49 0,-2 50 0,3 99 0,23 74 0,-24 24 0,-26 27 0,1-1 0,-25-51 0,25-47 0,-25-27 0,26-73 0,-26-75 0,24-25 0,0-1 0</inkml:trace>
  <inkml:trace contextRef="#ctx0" brushRef="#br0" timeOffset="158591">20639 16520 512,'0'50'0,"0"-25"0,25 50 0,0 0 0,24-51 0,1 1 0,0-50 0,-2-25 0,3-25 0,-2-24 0,-24-25 0,-25 1 0,-25-1 0,0 25 0,1 73 0,-27 26 0,3 75 0,23 49 0,25 25 0,0 24 0,0-24 0,49-49 0,1-26 0,-1-50 0,26-48 0,0-75 0,-1-25 0,0-75 0,25 1 0,-49-26 0,-25 1 0,-1 25 0,-24 49 0,-24 99 0,-1 75 0,-25 75 0,1 73 0,-1 50 0,25 1 0,50-1 0,0-50 0,24-49 0,26-73 0,-1-77 0,26-49 0,-1-49 0,0-23 0,0-52 0,-24-50 0,-26 26 0,-49-25 0,-49 74 0,-1 76 0,0 123 0,-24 98 0,48 76 0,26 49 0,26-25 0,48 0 0,1-73 0,25-52 0,-2-73 0,-23-74 0</inkml:trace>
  <inkml:trace contextRef="#ctx0" brushRef="#br0" timeOffset="159144">22822 15280 512,'0'0'0,"-25"-24"0,0-2 0,0 26 0,1-23 0,-27 46 0,3 3 0,-2 48 0,0 25 0,25-24 0,25 24 0,25-24 0,25-26 0,48 1 0,2-25 0,-25-1 0,-1 1 0,-48 25 0,-52-1 0,-48 26 0,-26-25 0,1 25 0,0-51 0,49 0 0,26-48 0,48-51 0,51 1 0</inkml:trace>
  <inkml:trace contextRef="#ctx0" brushRef="#br0" timeOffset="159456">22971 15330 512,'24'0'0,"1"-25"0,0 25 0,-25 0 0,25 49 0,-25 26 0,-25 25 0,25-1 0,0 0 0,50-24 0,-26-26 0,26-49 0,24-49 0,-24-26 0,25-24 0,-26 0 0,-24-25 0</inkml:trace>
  <inkml:trace contextRef="#ctx0" brushRef="#br0" timeOffset="159799">23467 15230 512,'0'26'0,"25"-2"0,-25 26 0,24 25 0,2-51 0,-2 26 0,-24 0 0,24-50 0,-24 0 0,0-25 0,-24 0 0,24-49 0,0-1 0,0 1 0,24 25 0,2-1 0,-2 0 0,1 26 0,0-2 0</inkml:trace>
  <inkml:trace contextRef="#ctx0" brushRef="#br0" timeOffset="160063">23740 15107 512,'24'25'0,"-24"0"0,0 25 0,25-1 0,0-25 0,-25-24 0,25 25 0,0-50 0,-25 1 0,0-2 0,-25-22 0</inkml:trace>
  <inkml:trace contextRef="#ctx0" brushRef="#br0" timeOffset="160210">23616 14685 512,'0'0'0,"-26"0"0,26 0 0,0-24 0,0 24 0,26-25 0,-2-24 0,-24 23 0,25 1 0</inkml:trace>
  <inkml:trace contextRef="#ctx0" brushRef="#br0" timeOffset="160720">23839 14958 512,'-25'25'0,"25"-25"0,-25 25 0,25 0 0,25-1 0,0 2 0,48-2 0,3 26 0,-2-25 0,-24 0 0,-1 24 0,-49-25 0,0 1 0,-24 0 0,-1-25 0,0 0 0,-25-50 0,25 0 0,1-48 0,-1-1 0,0-26 0,25 26 0,0 1 0,25 23 0,0 26 0,-1 49 0,26 24 0,0 26 0,-25 23 0,-25 2 0,-25 0 0,0 24 0,-25-49 0,25 24 0,1-74 0,-1 0 0,0-50 0</inkml:trace>
  <inkml:trace contextRef="#ctx0" brushRef="#br0" timeOffset="161023">23963 14139 512,'-25'0'0,"25"25"0,25-25 0,-25 50 0,25 25 0,24-2 0,1 27 0,0 25 0,-2-1 0,28-26 0,-2-23 0,-24-26 0,25-24 0,-27-50 0,-23-24 0,25-1 0,-25 25 0,0-50 0,24 2 0</inkml:trace>
  <inkml:trace contextRef="#ctx0" brushRef="#br0" timeOffset="161207">23814 14685 512,'-25'0'0,"25"0"0,0 0 0,25-49 0,25 0 0,24-26 0,0 0 0,1 26 0,-1-1 0,-24 25 0,-25 1 0</inkml:trace>
  <inkml:trace contextRef="#ctx0" brushRef="#br0" timeOffset="161575">24558 14090 512,'-50'0'0,"2"25"0,-27-1 0,25 26 0,0-25 0,26 24 0,24-23 0,24-2 0,26-24 0,0 0 0,25 0 0,-2 0 0,-23 0 0,24 0 0,26 0 0,-51 0 0,26 25 0,-51-1 0,-24 2 0,0-2 0,-24 1 0</inkml:trace>
  <inkml:trace contextRef="#ctx0" brushRef="#br0" timeOffset="162151">19373 18406 512,'-74'74'0,"50"-49"0,24-50 0,98-74 0,27-49 0,123-76 0,25 26 0,49-50 0,26 25 0,48-1 0,1 1 0,50 24 0,-25-48 0,49 23 0,0 1 0,-124 74 0,-75 25 0,-47 25 0,-52 0 0,100-25 0,0-1 0,-50 27 0,-49 23 0</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01:56.541"/>
    </inkml:context>
    <inkml:brush xml:id="br0">
      <inkml:brushProperty name="width" value="0.05292" units="cm"/>
      <inkml:brushProperty name="height" value="0.05292" units="cm"/>
      <inkml:brushProperty name="color" value="#FF0000"/>
    </inkml:brush>
  </inkml:definitions>
  <inkml:trace contextRef="#ctx0" brushRef="#br0">2308 4838 512,'0'0'0,"0"0"0,24 0 0,-24 0 0,25 24 0,0-24 0,0 0 0,25 25 0,-1-25 0,26 26 0,-1-26 0,0 0 0,26 24 0,23-24 0,2 0 0,24 0 0,24 24 0,1-24 0,24 0 0,1 25 0,23-25 0,27 25 0,-1-25 0,25 25 0,25-25 0,-26 0 0,51 0 0,-25 25 0,24-25 0,25 0 0,-24 0 0,49 0 0,-25 0 0,25 0 0,0 0 0,24 0 0,-23 0 0,-1-25 0,25 25 0,-24 0 0,-2-25 0,1 0 0,1 25 0,-26-25 0,0 1 0,-24 0 0,-1-2 0,-25 1 0,1 1 0,-49-2 0,-26-23 0,-25 24 0,-24 0 0,-25-24 0,-25-1 0,-26 1 0,-23-1 0,-25 1 0,-25-26 0,-50 26 0,0-26 0,-49 0 0,0 0 0,-51 1 0,1 1 0,-49-2 0,0 0 0,-51 1 0,0-1 0,-24 1 0,-25-1 0,-49 1 0,24 0 0,-24-1 0,-25 26 0,-1-1 0,-25 1 0,3-1 0,-28 1 0,1 23 0,1-23 0,-26 24 0,0 0 0,0 25 0,-24 0 0,24 0 0,1 25 0,-26 0 0,50 0 0,-25-1 0,25 2 0,1 23 0,24 1 0,0-1 0,24 26 0,26 0 0,-1-1 0,50 24 0,-25 1 0,51 1 0,48-1 0,26 26 0,24-27 0,25 27 0,50-26 0,49 25 0,50 0 0,49-25 0,50 25 0,74-24 0,25 23 0,26-23 0,23-1 0</inkml:trace>
  <inkml:trace contextRef="#ctx0" brushRef="#br0" timeOffset="21639">17588 2034 512,'0'0'0,"0"50"0,-25 25 0,25 23 0,25 2 0,24-1 0,26-49 0,-1-26 0,26-73 0,-1-1 0,1-74 0,-27 1 0,-23-51 0,-25-1 0,-25 2 0,0 24 0,-25 25 0,-25 50 0,1 49 0,-1 74 0,-24 76 0,24 24 0,1 25 0,49 24 0,0-24 0,24-2 0,51-47 0,-1-26 0,0-74 0</inkml:trace>
  <inkml:trace contextRef="#ctx0" brushRef="#br0" timeOffset="22023">18680 1959 512,'0'-24'0,"-26"-1"0,2 25 0,-1-25 0,0 50 0,0-25 0,0 49 0,1 2 0,24-1 0,24-1 0,26 1 0,-25-1 0,50 26 0,-27-27 0,2 27 0,0 0 0,-50-1 0,-50 1 0,0-25 0,-24-50 0,0 0 0,24-50 0,26-25 0,48 26 0,26-51 0</inkml:trace>
  <inkml:trace contextRef="#ctx0" brushRef="#br0" timeOffset="23439">17439 3200 512,'-25'25'0,"0"-25"0,25-25 0,50 25 0,74-49 0,75 23 0,73-47 0,51-2 0,0 25 0,-51 1 0,-73 24 0</inkml:trace>
  <inkml:trace contextRef="#ctx0" brushRef="#br0" timeOffset="23639">17762 3448 512,'-25'25'0,"25"0"0,49-1 0,100 2 0,74-26 0,74-50 0,2 25 0,-26-24 0,-25-1 0,-124-25 0,-50 26 0</inkml:trace>
  <inkml:trace contextRef="#ctx0" brushRef="#br0" timeOffset="24663">5681 3473 512,'-24'-25'0,"-1"25"0,25 0 0,-25 0 0,0-50 0,75-24 0,23-75 0,52-74 0,98-74 0,75-51 0,0 51 0</inkml:trace>
  <inkml:trace contextRef="#ctx0" brushRef="#br0" timeOffset="66109">17662 3870 512,'0'0'0,"0"0"0,0 0 0,0 0 0,0 0 0,0 0 0,0 0 0,0 25 0,0 0 0,-25-25 0,25 25 0,0 23 0,-24 2 0,-26 24 0,24 1 0,-22 0 0,23 0 0,0-26 0,0 1 0,0-2 0,25-48 0,0 26 0,0-52 0</inkml:trace>
  <inkml:trace contextRef="#ctx0" brushRef="#br0" timeOffset="67334">17712 3970 512,'0'0'0,"0"0"0,0 0 0,0 0 0,0 23 0,0 3 0,0-2 0,25 26 0,-25 0 0,0 24 0,-25 1 0,25-25 0,0 24 0,-25-24 0,25-27 0,0 3 0,0-26 0,0-26 0,0 3 0,25-27 0,0 0 0,0 1 0,-1-1 0,26 25 0,0 25 0,-1 0 0,-24 0 0,0 25 0,-25 25 0,0-1 0,-25 1 0,-25 0 0,1-1 0,-2-23 0,27-26 0,24-26 0,0 0 0</inkml:trace>
  <inkml:trace contextRef="#ctx0" brushRef="#br0" timeOffset="67621">18183 4168 512,'0'24'0,"0"-24"0,0 25 0,0 0 0,0 25 0,0 0 0,0-1 0,-25 1 0,25-25 0,0-2 0,0-23 0,0 0 0,0-23 0</inkml:trace>
  <inkml:trace contextRef="#ctx0" brushRef="#br0" timeOffset="67846">18133 3970 512,'-24'0'0,"24"-25"0,0 25 0,0 0 0,24-25 0,-24 25 0,0 0 0,25 25 0,-25-25 0,0 25 0,25-2 0</inkml:trace>
  <inkml:trace contextRef="#ctx0" brushRef="#br0" timeOffset="68333">18431 4242 512,'0'0'0,"0"0"0,0 0 0,0 25 0,0 0 0,0 25 0,-24-1 0,24-24 0,0 25 0,0-27 0,0-23 0,0-23 0,24-2 0,0-25 0,2-24 0,-1 24 0,-1 0 0,26 1 0,-50 49 0,50 24 0,-26 26 0,2 0 0,-26 0 0,24-1 0,-24-24 0,0 25 0,0-50 0,24 0 0,-24-25 0</inkml:trace>
  <inkml:trace contextRef="#ctx0" brushRef="#br0" timeOffset="69109">16819 4366 512,'0'0'0,"0"0"0,0 0 0,0 0 0,-25 0 0,25 0 0,25-24 0,-25 24 0,0-25 0,25 0 0,-1-25 0,2 25 0,-2 25 0,-24 0 0,24 0 0,-24 25 0,0 25 0,0-25 0,0 24 0,26-24 0,-1-25 0,24-25 0,1-24 0,-25-1 0,25 0 0,-26 1 0,-24 24 0,0-1 0,0 2 0</inkml:trace>
  <inkml:trace contextRef="#ctx0" brushRef="#br0" timeOffset="76852">19027 4117 512,'0'0'0,"0"0"0,0-24 0,0 24 0,0 0 0,0 0 0,0 0 0,0 0 0,0 0 0,0 0 0,0 0 0,24 24 0,-24-24 0</inkml:trace>
  <inkml:trace contextRef="#ctx0" brushRef="#br0" timeOffset="77039">19101 4292 512,'0'0'0,"0"0"0,0 0 0,0 0 0,0 0 0,0 0 0,0 0 0,0 0 0,-25 0 0</inkml:trace>
  <inkml:trace contextRef="#ctx0" brushRef="#br0" timeOffset="97475">2928 9972 512,'0'0'0,"0"-24"0,0-2 0,0 2 0,-24-27 0,-2 27 0,1-25 0,1 24 0,-26-25 0,25 26 0,-24 24 0,-1 0 0,-24 0 0,-1 74 0,-24 24 0,0 102 0,-1 23 0,26 75 0,24-1 0,50 1 0,75-25 0,49-100 0,25-74 0,24-123 0,26-100 0,-26-50 0,1-99 0,-51 0 0,-72 1 0,-76-2 0,-99 52 0,-50 48 0,-24 75 0,-1 99 0,26 74 0</inkml:trace>
  <inkml:trace contextRef="#ctx0" brushRef="#br0" timeOffset="110930">6573 12477 512,'0'-24'0,"0"24"0,-24 0 0,24-24 0,-24 24 0,24-26 0,-25 26 0,25 0 0,0-25 0,0 25 0,0 25 0,0-25 0,25 26 0,-25-26 0,24 24 0,0 0 0,26 2 0,0-26 0,0 0 0,24 0 0,-23 24 0,47-24 0,2 0 0,-1 0 0,0 0 0,0 25 0,25-25 0,0 0 0,0 0 0,25 0 0,-25 0 0,24 0 0,27-25 0,-27 25 0,26 0 0,-25-24 0,25 24 0,-1 0 0,1 0 0,-1 0 0,0 0 0,2 0 0,23 0 0,1 0 0,-26-26 0,26 26 0,0 0 0,-1-24 0,0 24 0,1 0 0,-1 0 0,-25 0 0,26 0 0,-25-24 0,0 24 0,-26 0 0,1 24 0,0-24 0,0 0 0,-25 0 0,-25 0 0,25 0 0,-25 0 0,-24 0 0,-1 0 0,0 0 0,1 0 0,-26 0 0,1 0 0,-25 24 0,-25-24 0,25 26 0,-50-26 0</inkml:trace>
  <inkml:trace contextRef="#ctx0" brushRef="#br0" timeOffset="129697">3598 15454 512,'0'0'0,"49"-25"0,-24 1 0,25 24 0,-26-25 0,52-25 0,-3 50 0,2-25 0,24 0 0,24 25 0,27 0 0,23 0 0,1 25 0,49 0 0,1 25 0,-1-1 0,25 1 0,0 0 0,25-25 0,-25 49 0,25-24 0</inkml:trace>
  <inkml:trace contextRef="#ctx0" brushRef="#br0" timeOffset="136457">11039 15057 512,'0'0'0,"0"26"0,0-2 0,25 26 0,-25 23 0,25 27 0,0-1 0,-1 26 0,0-27 0,-24 2 0,0-50 0,0-26 0,-24-48 0,0-26 0,-1-50 0,0-23 0,25-26 0,0-1 0,25 27 0,0 49 0,49 74 0,-24 50 0,24 74 0,-24 23 0,-25 3 0,-1-2 0,0-48 0,-24-75 0,26-25 0,-26-75 0,0-48 0,25-76 0,-25 1 0,25-26 0,24 75 0,1 99 0,-1 100 0,2 74 0,-3 50 0,-23 49 0,0-49 0,0-26 0,0-98 0,0-50 0,24-50 0,-24-98 0,0-26 0</inkml:trace>
  <inkml:trace contextRef="#ctx0" brushRef="#br0" timeOffset="136985">12180 14858 512,'0'-24'0,"-25"-1"0,1-25 0,-1 25 0,-1 25 0,26 25 0,0 74 0,0 26 0,26 49 0,-1-26 0,-1-24 0,1-24 0,25-75 0,-25-25 0,25-75 0,-26 1 0,-24-75 0,0 25 0,0 0 0,-24 49 0,24 75 0,0 50 0,0 74 0,24-1 0,26 1 0,-1 1 0,1-75 0,24-25 0,-24-75 0,-24-25 0,-2-74 0</inkml:trace>
  <inkml:trace contextRef="#ctx0" brushRef="#br0" timeOffset="137233">12528 14561 512,'0'0'0,"0"26"0,0-2 0,0 50 0,24 25 0,1 1 0,0 49 0,1 0 0,22-26 0,-23-23 0,0-26 0,0-49 0,-25-50 0,25-25 0,-50-49 0</inkml:trace>
  <inkml:trace contextRef="#ctx0" brushRef="#br0" timeOffset="137457">12900 14512 512,'-25'24'0,"0"1"0,0 50 0,-24 0 0,24 23 0,0-23 0,25-1 0,0 25 0,50-24 0,-26 0 0,51-2 0,-26-23 0,1-26 0,0-48 0,-1-1 0</inkml:trace>
  <inkml:trace contextRef="#ctx0" brushRef="#br0" timeOffset="137945">12948 15008 512,'26'0'0,"-2"0"0,26-25 0,0 0 0,0-25 0,-26-24 0,27-1 0,-51 27 0,0-2 0,-26 0 0,-23 50 0,-1 50 0,0 23 0,26 27 0,-2 24 0,52 1 0,23-26 0,26-25 0,0-50 0,-2-48 0,27-50 0,-26-1 0,1-49 0</inkml:trace>
  <inkml:trace contextRef="#ctx0" brushRef="#br0" timeOffset="138392">14016 14536 512,'0'0'0,"25"0"0,-1-24 0,52 24 0,-28-25 0,27 0 0,-1-25 0,-24 26 0,0-2 0,-25-23 0,-1-1 0</inkml:trace>
  <inkml:trace contextRef="#ctx0" brushRef="#br0" timeOffset="138841">14562 14016 512,'0'0'0,"0"24"0,0-24 0,0 25 0,24 0 0,1 49 0,0 1 0,0 24 0,-25 0 0,25-24 0,-25 0 0,24-26 0,-24-49 0,26-25 0,-2-25 0,0-49 0,2-1 0,-26-48 0,24 49 0,1 0 0,0 49 0,0 50 0,0 74 0,-1 25 0,1 1 0,0 23 0,0-48 0,0 0 0,-25-51 0,24-48 0,-24-51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04:42.684"/>
    </inkml:context>
    <inkml:brush xml:id="br0">
      <inkml:brushProperty name="width" value="0.05292" units="cm"/>
      <inkml:brushProperty name="height" value="0.05292" units="cm"/>
      <inkml:brushProperty name="color" value="#FF0000"/>
    </inkml:brush>
  </inkml:definitions>
  <inkml:trace contextRef="#ctx0" brushRef="#br0">20044 3920 512,'-25'-25'0,"25"25"0,-25-49 0,25 23 0,-26 2 0,2-26 0,-25 25 0,-1-25 0,-24 26 0,-1 24 0,-23-26 0,-2 2 0,-25 0 0,-23 24 0,-1 0 0,-24 0 0,-2 0 0,2 24 0,0 0 0,-1 2 0,-24 23 0,-2 1 0,27 24 0,-25 1 0,0 23 0,24 2 0,1-1 0,-1 1 0,26 24 0,23 1 0,1-2 0,0 1 0,25 1 0,23 23 0,28 1 0,23 0 0,0 0 0,25-25 0,25 23 0,0-23 0,-1 26 0,51-26 0,-26 25 0,51-25 0,-27 0 0,27 1 0,24-27 0,25 1 0,0 1 0,25-26 0,0-24 0,24-1 0,0 1 0,25-26 0,1-24 0,24 0 0,0 0 0,-26 0 0,53-24 0,-28 0 0,1-26 0,25 0 0,-25 0 0,-26-25 0,2 1 0,0 0 0,-27-1 0,-22-24 0,-2 0 0,-24 24 0,-25-24 0,-25-25 0,1 25 0,-52 0 0,3 0 0,-26-1 0,-1-23 0,-24 24 0,0-1 0,-24-23 0,-1-2 0,0 1 0,-25 0 0,1 1 0,-26-2 0,1 25 0,-1-23 0,-24 24 0,0 24 0,-25-49 0,-25 49 0,1-24 0,-1 25 0,-24 25 0,23-26 0,-48 26 0,-2 23 0,-22 2 0,-1-1 0,-1 0 0,1-25 0</inkml:trace>
  <inkml:trace contextRef="#ctx0" brushRef="#br0" timeOffset="4920">17886 3945 512,'0'0'0,"0"-25"0,0 25 0,24 0 0,-24-25 0,0 25 0,0 0 0,0-25 0,0 25 0,0 0 0,0 0 0,0 25 0,0 0 0,0 25 0,0 23 0,0 1 0,0 1 0,0 0 0,0-25 0,0-1 0,0-24 0,0 0 0,0-25 0,0-25 0,-24 0 0,24-24 0,0-26 0,0 1 0,24 23 0,1 2 0,0 24 0,49 1 0,-23 24 0,22 24 0,-23 1 0,-25 24 0,0 2 0,-75 23 0,0-24 0,-23 24 0,-27-24 0,50-25 0,1-25 0,49-50 0,49 1 0</inkml:trace>
  <inkml:trace contextRef="#ctx0" brushRef="#br0" timeOffset="5448">18481 4043 512,'0'0'0,"-26"0"0,2 0 0,24 0 0,-24 25 0,-1 0 0,25 25 0,-25-1 0,25 1 0,0 0 0,0-25 0,0 0 0,25-1 0,0-48 0,-1-1 0,0-25 0,2 0 0,-1 1 0,-25 24 0,24-1 0,-24 52 0,0 23 0,0 1 0,0 25 0,0-26 0,25 1 0,0-25 0,25-25 0,-26-25 0,26 0 0,-26-49 0</inkml:trace>
  <inkml:trace contextRef="#ctx0" brushRef="#br0" timeOffset="5904">18878 4143 512,'0'0'0,"25"-26"0,-25 2 0,24-1 0,-24 0 0,0 1 0,0 24 0,-24 0 0,-1 0 0,-25 24 0,0 1 0,26 0 0,-26-1 0,50 2 0,0-1 0,0-25 0,24 0 0,26 0 0,-25 0 0,25 24 0,0-24 0,-26 50 0,1 0 0,-25 0 0,-25-26 0,-24 26 0,-1-25 0,25-25 0,0 0 0,25-25 0,0-25 0</inkml:trace>
  <inkml:trace contextRef="#ctx0" brushRef="#br0" timeOffset="6352">19076 3796 512,'0'0'0,"0"0"0,25 0 0,-25 24 0,0 26 0,0 25 0,0-1 0,0 24 0,-25-23 0,25 0 0,0-25 0,-25-1 0,25-24 0,25-25 0,-25-25 0,25 1 0,0-26 0,0 0 0,-1 0 0,26 26 0,-25-1 0,0 25 0,-1 25 0,0 24 0,2 1 0,-26 0 0,0-25 0,24-1 0,-24-24 0</inkml:trace>
  <inkml:trace contextRef="#ctx0" brushRef="#br0" timeOffset="18655">17167 7268 512,'0'0'0,"-26"26"0,-23-26 0,24 24 0,-25 26 0,-25-1 0,1 0 0,-25 26 0,-25 24 0,0 25 0,-49 26 0,-26-3 0,-24 28 0,-1-1 0,-23-26 0,23 26 0,-24 0 0,25 0 0,25-26 0,-1-23 0,1-2 0,49-23 0,25-1 0,50-25 0,24 0 0</inkml:trace>
  <inkml:trace contextRef="#ctx0" brushRef="#br0" timeOffset="19391">19498 7342 512,'0'0'0,"0"0"0,25 26 0,-25 23 0,24-24 0,1 25 0,25-1 0,-1 25 0,51-24 0,-26 25 0,1-1 0,24 1 0,0 24 0,24 0 0,2 25 0,-1 0 0,25 0 0,25 0 0,-1 25 0,0-24 0,1 23 0,0-25 0,0-23 0,-50 25 0,0-26 0,-50-1 0,0-24 0</inkml:trace>
  <inkml:trace contextRef="#ctx0" brushRef="#br0" timeOffset="20511">23194 9972 512,'0'0'0,"-25"0"0,0-24 0,-24-2 0,-1 2 0,0-27 0,-24 3 0,-25 23 0,0-25 0,0 25 0,-26 1 0,1 24 0,-25 0 0,0 0 0,1 24 0,-1 1 0,-25 0 0,1 25 0,24-2 0,-24 27 0,23 25 0,-23-1 0,49 50 0,-24-1 0,48 2 0,0-1 0,51-1 0,23 26 0,26-26 0,26 1 0,48 0 0,25 1 0,50-2 0,0-24 0,25 0 0,25 0 0,-1-25 0,50-24 0,25-26 0,-1-24 0,1-25 0,24-25 0,26-24 0,-49-26 0,23-24 0,-49 0 0,-50 0 0,-73 24 0,-1 1 0,-25 0 0,25-51 0,0 26 0,-25-25 0,-49-24 0,-75-1 0,-74-50 0,-74 26 0,-102-1 0,2 25 0,1 25 0,49 0 0,25 25 0,49 0 0</inkml:trace>
  <inkml:trace contextRef="#ctx0" brushRef="#br0" timeOffset="21247">21879 10741 512,'25'-24'0,"-25"-26"0,25 0 0,-25 1 0,0 24 0,0 25 0,-25 25 0,-25 24 0,-24 51 0,24-2 0,1 27 0,-1-26 0,50-25 0,25-48 0,49-26 0,1-26 0,49-23 0,-24-51 0,23-24 0,-49-24 0,1-26 0</inkml:trace>
  <inkml:trace contextRef="#ctx0" brushRef="#br0" timeOffset="21639">22102 10444 512,'0'24'0,"0"-24"0,-25 25 0,25 0 0,0 25 0,0-1 0,25 1 0,-25 24 0,25 25 0,-25-25 0,0 1 0,0-50 0,0 0 0,25-25 0,-25-50 0,25-25 0,0 1 0,24-25 0,-24 50 0,25 24 0,-25 50 0,-1 24 0,0 50 0,-24 1 0,0-51 0,0 1 0,26-25 0,-26-50 0,25-25 0,0-25 0,-1-24 0</inkml:trace>
  <inkml:trace contextRef="#ctx0" brushRef="#br0" timeOffset="22167">22847 10717 512,'0'0'0,"0"0"0,0-25 0,0 25 0,0-25 0,-25 1 0,25-2 0,-25 1 0,-25 50 0,26 25 0,-27 50 0,3-2 0,23 26 0,0-24 0,0-26 0,50-25 0,25-49 0,-2-25 0,3-23 0,-2-27 0,-24-49 0,0-1 0,24-47 0,-49 22 0,25 51 0,-50 24 0,25 100 0,-49 75 0,24 24 0,0 25 0,0-1 0,25-49 0,0-24 0,25-25 0,0-26 0,49-48 0,-49-1 0</inkml:trace>
  <inkml:trace contextRef="#ctx0" brushRef="#br0" timeOffset="22391">23045 10840 512,'-25'25'0,"25"0"0,0 25 0,-25-1 0,25 1 0,25 0 0,-25 0 0,25-26 0,-25-24 0,25 0 0,-25-50 0,0 1 0,0-26 0</inkml:trace>
  <inkml:trace contextRef="#ctx0" brushRef="#br0" timeOffset="22799">23144 10568 512,'0'-25'0,"0"25"0,0 0 0,0-25 0,0 25 0,25-25 0,-25 25 0,0 0 0,0 25 0,0-25 0,25 25 0,-25 0 0,25-25 0</inkml:trace>
  <inkml:trace contextRef="#ctx0" brushRef="#br0" timeOffset="23167">23293 10865 512,'0'0'0,"0"25"0,0 25 0,0-26 0,24 51 0,2-25 0,-1 0 0,-25-2 0,24-23 0,-24 1 0,0-26 0,0-51 0,0 3 0,25-27 0,0-25 0,25 50 0,24 1 0,0 24 0,-24 0 0,-25 25 0,0 0 0,-25 0 0,-25-25 0</inkml:trace>
  <inkml:trace contextRef="#ctx0" brushRef="#br0" timeOffset="34382">15504 5532 512,'-49'25'0,"-27"0"0,3-1 0,48 2 0,50-26 0,74-26 0,25-48 0,74-25 0,26-50 0,74 1 0,25-51 0,47 0 0,53 2 0,-26 22 0,24-23 0,-24 49 0,-50 25 0,-49 25 0,-25 24 0,-100 25 0,-48 26 0,-76 24 0,-24 24 0,-99 26 0,-76 25 0,-97 49 0,-51 24 0,-99 26 0,-74 50 0,-25 48 0,-74 26 0,23 25 0,27 24 0,98-25 0,99-75 0,125-22 0,123-101 0,100-49 0,99-75 0,100-75 0,98-75 0,100-23 0,49-50 0,100-26 0,74 2 0,-25-1 0,25 50 0,-100 48 0,-73 51 0,-124 50 0,-126 49 0,-147 75 0,-100-2 0,-149 51 0,-124 50 0,-98 24 0,-101 26 0,-73 24 0,-75 49 0,-26 51 0,-22 23 0,48 27 0,49-2 0,100 1 0,99-50 0,174-99 0,99-98 0,174-125 0,123-125 0,175-99 0,123-73 0,100-27 0,98-22 0,51 47 0,24 27 0,-50 48 0,-49 50 0,-125 75 0,-97 49 0,-200 75 0,-124 49 0,-198 50 0,-124 49 0,-149 75 0,-100 75 0,-72 49 0,-4 24 0,28 0 0,122-48 0,151-51 0,172-123 0,175-100 0,198-124 0,148-74 0,125-51 0,49-22 0,50-2 0,-74 26 0,-76 47 0,-148 52 0,-149 74 0,-198 74 0,-149 100 0,-124 49 0,-99 74 0,-50 26 0,25-25 0,99-51 0,99-49 0,199-99 0,99-100 0,174-48 0,123-100 0,75-25 0,50-24 0,-25 0 0,-49 49 0,-125 49 0,-124 75 0,-174 99 0,-123 74 0,-148 76 0,-77 48 0,-48 1 0,49-25 0,100-75 0,123-99 0,199-99 0,149-99 0,149-25 0,74-49 0,-149 73 0,-99 26 0,75 25 0,-75 23 0,-223 125 0,-124 26 0</inkml:trace>
  <inkml:trace contextRef="#ctx0" brushRef="#br0" timeOffset="73348">8881 8857 512,'0'0'0,"0"0"0,-25 0 0,25 0 0,0 0 0,0 0 0,0 0 0,0 0 0,0 0 0,0 0 0,25 0 0,0-26 0,25-23 0,74-76 0,49-47 0,50-52 0,75-24 0,0 25 0,-1 24 0,-99 50 0,-23 75 0</inkml:trace>
  <inkml:trace contextRef="#ctx0" brushRef="#br0" timeOffset="82155">21085 5036 512,'-74'-50'0,"-51"-23"0,-72-28 0,-2-23 0,-24 25 0,0 25 0,-25 0 0,-1 49 0,-48 0 0,-1 50 0,-49 25 0,-25 49 0,-25 24 0,25 1 0,25 50 0,49-50 0,51 0 0,97-24 0,76-51 0,98-49 0,125-49 0,99-75 0,75-75 0,98-24 0,51 0 0,24-25 0,0 24 0,-100 1 0,-73 99 0,-149 25 0,-149 73 0,-174 76 0,-174 75 0,-148 24 0,-99 74 0,-26 25 0,-23 24 0,72-47 0,126-53 0,173-47 0,124-76 0,173-74 0,150-73 0,98-52 0,100-73 0,75-25 0,24 0 0,0 0 0,-25 49 0,-99 26 0,-99 74 0,-124 24 0,-100 75 0,-148 49 0,-99 76 0,-125 24 0,-98 48 0,-26 27 0,-24 0 0,98-26 0,76-49 0,173-24 0,99-77 0,150-96 0,98-77 0</inkml:trace>
  <inkml:trace contextRef="#ctx0" brushRef="#br0" timeOffset="84211">16572 5308 512,'0'-24'0,"-26"-1"0,26 0 0,26-25 0,47 2 0,51-52 0,75-23 0,74-52 0,23-48 0,53 25 0,47-51 0,2 27 0,23 23 0,-49 0 0,-74 50 0,-125 75 0,-149 49 0,-221 75 0,-126 74 0,-148 75 0,-124 74 0,-50 49 0,-75 25 0,51 25 0,48-25 0,150-49 0,124-99 0,198-101 0,125-73 0,222-100 0,124-122 0,174-51 0,75-50 0,74-50 0,0 2 0,-50 47 0,-99 52 0,-124 48 0,-173 100 0,-175 74 0,-148 125 0,-173 73 0,-100 100 0,-74 50 0,-26-1 0,101 0 0,73-98 0,149-75 0,150-99 0,148-100 0,98-75 0,151-48 0,49-1 0,24 0 0,-49 50 0,-74 50 0,-150 74 0,-123 74 0,-125 75 0,-173 74 0,-74 75 0,-74 49 0,-2 1 0,76-51 0,49-74 0,149-123 0,124-125 0,149-124 0,148-148 0,150-75 0,123-25 0,50 0 0,25 49 0,-100 101 0,-73 97 0,-199 75 0,-174 51 0,-148 48 0,-149 2 0</inkml:trace>
  <inkml:trace contextRef="#ctx0" brushRef="#br0" timeOffset="86147">17836 5879 512,'-149'75'0,"-49"24"0,-26 25 0,51-26 0,74-72 0,123-76 0,126-49 0,97-75 0,51-25 0,49-23 0,1 24 0,-75-1 0,-50 50 0,-75 0 0,-73 75 0,-100 74 0,-49 50 0,-100 98 0,-99 50 0,-49 100 0,-26 49 0,51-24 0,49-50 0,124-124 0,148-124 0,200-174 0,173-124 0,124-50 0,75-49 0,-1 26 0,-75 97 0,-148 75 0,-173 100 0,-199 99 0,-149 123 0,-150 101 0,-122 73 0,-76 26 0,2 24 0,-1-1 0,50-48 0,123-75 0,100-74 0,173-99 0,125-101 0,173-122 0,124-76 0,98-48 0,102-26 0,-1 0 0,-26 49 0,-99 27 0,-149 98 0,-172 100 0,-150 72 0,-173 77 0,-100 98 0,-49 50 0,0-25 0,74 0 0,149-99 0,173-100 0,149-98 0,249-75 0,124-75 0,98-49 0,27 50 0,-126 49 0,-174 99 0,-247 74 0,-223 76 0,-199 124 0,-149 123 0,-99 49 0,-49-23 0</inkml:trace>
  <inkml:trace contextRef="#ctx0" brushRef="#br0" timeOffset="88667">11511 3621 512,'0'0'0,"-25"-24"0,25 24 0,0-24 0,-25 24 0,25-25 0,-26 25 0,2-26 0,-25 2 0,-1 24 0,-24 0 0,-2 0 0,-22 24 0,-1 2 0,0-1 0,-25 23 0,24-22 0,-23 48 0,23 1 0,1-1 0,24 1 0,27 23 0,22-24 0,26 26 0,26-25 0,47-1 0,2 1 0,49-27 0,-26 4 0,52-4 0,-1-23 0,24-25 0,1 0 0,24 0 0,-24-25 0,-25-23 0,24-4 0,-48-21 0,-2-26 0,-48 24 0,0-24 0,-27-25 0,-22 25 0,-26 25 0,-26-26 0,-48 1 0,0 25 0,-51-1 0,2 50 0,-51-24 0,1 49 0,-2 24 0,27 26 0,23 0 0,52-25 0</inkml:trace>
  <inkml:trace contextRef="#ctx0" brushRef="#br0" timeOffset="92299">10990 3970 512,'0'0'0,"0"0"0,-25 0 0,25-25 0,0 25 0,-25 0 0,25 0 0,-25 0 0,0 0 0,1 25 0,-2-2 0,2 27 0,0 0 0,24 0 0,0-1 0,24-24 0,26-25 0,-1 0 0,1-25 0,24 1 0,-24-51 0</inkml:trace>
  <inkml:trace contextRef="#ctx0" brushRef="#br0" timeOffset="92691">11064 3870 512,'0'0'0,"0"0"0,0 25 0,0 0 0,0 0 0,0 23 0,25 2 0,-25-25 0,0 24 0,0-23 0,0-1 0,0-1 0,0-48 0,25 24 0,-25-51 0,24 27 0,0-26 0,2 26 0,-26-2 0,25 26 0,0 0 0,-1 26 0,-24-2 0,0 1 0,25 0 0,-25-1 0,25 2 0,-25-26 0,25-26 0</inkml:trace>
  <inkml:trace contextRef="#ctx0" brushRef="#br0" timeOffset="93099">11486 3970 512,'0'0'0,"0"0"0,0-25 0,0 25 0,-25 0 0,25 0 0,-50 0 0,26 25 0,-1 24 0,0 25 0,0 1 0,0-1 0,25-24 0,25-25 0,0-25 0,0-25 0,24-25 0,-25 0 0,2-25 0,-1-23 0,0 24 0</inkml:trace>
  <inkml:trace contextRef="#ctx0" brushRef="#br0" timeOffset="93259">11486 3696 512,'0'25'0,"-25"-25"0,-1 25 0,26 25 0,0 24 0,0-24 0,0 23 0,26-23 0,-1 0 0,0 0 0,24-25 0,-24-25 0,25-25 0</inkml:trace>
  <inkml:trace contextRef="#ctx0" brushRef="#br0" timeOffset="93611">11659 3945 512,'0'0'0,"0"0"0,-24 25 0,24-2 0,0 3 0,24-2 0,-24 1 0,25 0 0,1-1 0,-26 2 0,0-26 0,0 0 0,0-26 0,0 2 0,0-50 0,0 48 0,0-22 0,24 23 0,0 0 0,-24 25 0,25 0 0,0 0 0,0 0 0,-25 0 0,-25-25 0</inkml:trace>
  <inkml:trace contextRef="#ctx0" brushRef="#br0" timeOffset="94996">11511 3771 512,'-25'0'0,"25"0"0,0 0 0,0 0 0,0 0 0,0 0 0,0 0 0,0 25 0,0-25 0,0 0 0,0 0 0</inkml:trace>
  <inkml:trace contextRef="#ctx0" brushRef="#br0" timeOffset="96139">11635 3970 512,'0'0'0,"0"0"0,0 0 0,0 0 0,0-25 0,0 25 0,0 0 0,0 25 0,0-25 0,24 23 0,-24 3 0,0-2 0,0 1 0,25 0 0,-25-1 0,0 2 0,26-1 0,-26-1 0,0-24 0,0-24 0,0 24 0,-26-25 0,26-1 0,0-23 0,26 24 0,-26-25 0,24 2 0,-24 23 0,24 25 0,1-25 0,-25 25 0,25-25 0,-25 25 0,0 0 0,0 0 0</inkml:trace>
  <inkml:trace contextRef="#ctx0" brushRef="#br0" timeOffset="108450">13247 6846 512,'24'-24'0,"-24"24"0,0-25 0,-24 0 0,0 0 0,-27 25 0,-23 50 0,-50-1 0,-25 75 0,-48 26 0,22 48 0,1 25 0,26 0 0,73-24 0,26-50 0,74-25 0,74-99 0,75-25 0,24-50 0,50-74 0,25-25 0,-26 1 0,2-51 0,-51 25 0,-98 0 0,-76 26 0,-98 49 0,-125 24 0,-24 75 0,25 25 0,-2 25 0,127-26 0,48-24 0</inkml:trace>
  <inkml:trace contextRef="#ctx0" brushRef="#br0" timeOffset="109098">12379 8310 512,'0'0'0,"-26"25"0,-22-25 0,-27 25 0,-24 48 0,-50 27 0,-50 49 0,1 50 0,-50 0 0,25 24 0,-1-25 0,76-24 0,24-100 0,99-24 0,25-100 0,99-24 0,25-51 0</inkml:trace>
  <inkml:trace contextRef="#ctx0" brushRef="#br0" timeOffset="109506">12453 8236 512,'0'0'0,"-25"0"0,25-25 0,0 25 0,0 0 0,75 25 0,-1 25 0,50 49 0,50 49 0,24 26 0,25 50 0,1-1 0,24 0 0,0-24 0,-25-26 0,25-24 0,-25-50 0,-49-24 0,-50-75 0</inkml:trace>
  <inkml:trace contextRef="#ctx0" brushRef="#br0" timeOffset="110098">15182 9997 512,'-25'-25'0,"-25"25"0,-24 0 0,-1 25 0,-49 25 0,26 24 0,-2 75 0,1 49 0,25 26 0,24-2 0,50-23 0,25-50 0,48-1 0,27-97 0,49-2 0,25-98 0,-1-26 0,26-73 0,-1-1 0,-74-75 0,-50 2 0,-98-3 0,-26 26 0,-74 101 0,-25 98 0,1 74 0,23 1 0,26-1 0,25-49 0</inkml:trace>
  <inkml:trace contextRef="#ctx0" brushRef="#br0" timeOffset="110714">10567 9724 512,'0'0'0,"0"-25"0,-24 1 0,-26 24 0,1 0 0,-1 0 0,-24 49 0,-25 50 0,-1 50 0,-24 50 0,1 24 0,-2 50 0,51 0 0,48-26 0,77-48 0,48-75 0,50-49 0,24-75 0,51-75 0,-2-74 0,3-25 0,-27-24 0,-74-24 0,-50-52 0,-100 26 0,-72 0 0,-76 98 0,1 102 0,-1 96 0,50 53 0,25-2 0</inkml:trace>
  <inkml:trace contextRef="#ctx0" brushRef="#br0" timeOffset="111043">10419 10219 512,'0'51'0,"0"-2"0,0 1 0</inkml:trace>
  <inkml:trace contextRef="#ctx0" brushRef="#br0" timeOffset="111612">10469 10643 512,'0'0'0,"0"0"0,0 0 0,0 0 0,24 0 0</inkml:trace>
  <inkml:trace contextRef="#ctx0" brushRef="#br0" timeOffset="111778">10519 10617 512,'0'0'0,"0"0"0,0 0 0,0 0 0,24 0 0,-24-25 0,24 1 0</inkml:trace>
  <inkml:trace contextRef="#ctx0" brushRef="#br0" timeOffset="111939">10543 10568 512,'0'24'0,"-24"-24"0,24 25 0,0-25 0,0 0 0,24-25 0,0-24 0,2-1 0,-1-25 0</inkml:trace>
  <inkml:trace contextRef="#ctx0" brushRef="#br0" timeOffset="112084">10543 10617 512,'0'0'0,"0"0"0,0 0 0,0-25 0,0 25 0,24-24 0,2 24 0</inkml:trace>
  <inkml:trace contextRef="#ctx0" brushRef="#br0" timeOffset="112305">10667 10592 512,'0'25'0,"-49"-25"0,24 26 0,-1 23 0,2-24 0,24-25 0,0 24 0,0-48 0,24-1 0,2 0 0,-1-50 0</inkml:trace>
  <inkml:trace contextRef="#ctx0" brushRef="#br0" timeOffset="112515">10667 10890 512,'0'0'0,"-25"-25"0,25 25 0,0-25 0,0 0 0,0 25 0,0 0 0,25-25 0,-25 25 0</inkml:trace>
  <inkml:trace contextRef="#ctx0" brushRef="#br0" timeOffset="112675">10692 10840 512,'0'-25'0,"0"25"0,0 0 0,25 0 0,-25 0 0,25-25 0,-1 2 0</inkml:trace>
  <inkml:trace contextRef="#ctx0" brushRef="#br0" timeOffset="112859">10742 10790 512,'0'0'0,"0"0"0,0 0 0,0 0 0,0 0 0,-25-49 0,25 25 0</inkml:trace>
  <inkml:trace contextRef="#ctx0" brushRef="#br0" timeOffset="114170">14934 10741 512,'0'-24'0,"0"24"0,0 0 0,-25 0 0,0 0 0,25 0 0,-50 0 0,26 24 0,-2 2 0,2 22 0,24 27 0,0-25 0,0-1 0,24-24 0,26-25 0,0-25 0,0-24 0,-1-26 0,1 0 0,-25 2 0,-25-1 0</inkml:trace>
  <inkml:trace contextRef="#ctx0" brushRef="#br0" timeOffset="114522">14958 10493 512,'-24'25'0,"24"25"0,24 25 0,-24-1 0,25-1 0,-25-23 0,25 0 0,-25 0 0,25-1 0,-25-49 0,0 0 0,0-49 0,25-1 0,-25-25 0,24 1 0,1 25 0,0 24 0,0 25 0,-25 25 0,25 24 0,-25 25 0,0-24 0,0-1 0,0-23 0,0-2 0,25-24 0,-25-24 0,0-26 0,24 0 0</inkml:trace>
  <inkml:trace contextRef="#ctx0" brushRef="#br0" timeOffset="115074">15331 10667 512,'0'0'0,"-25"0"0,0 0 0,0-24 0,25 24 0,0 24 0,0 26 0,-25 0 0,25 23 0,25 1 0,-25-24 0,0 0 0,25-50 0,0 0 0,0-25 0,-25-24 0,24-26 0,-24 0 0,0-23 0,-24-2 0,24 26 0,-25 0 0,25 48 0,0 26 0,0 26 0,-25 48 0,25 25 0,0-24 0,25 23 0,0-23 0,-1-26 0,26 1 0,-25-50 0,0 0 0,-1-50 0,-24-24 0,0-25 0</inkml:trace>
  <inkml:trace contextRef="#ctx0" brushRef="#br0" timeOffset="115298">15529 10592 512,'-25'25'0,"25"1"0,-25 23 0,25 0 0,25-23 0,-25-3 0,0 27 0,25-25 0,0-25 0,-25 25 0,0-25 0,0 0 0,0-25 0,0-50 0,-25 26 0,25-25 0,-25-1 0</inkml:trace>
  <inkml:trace contextRef="#ctx0" brushRef="#br0" timeOffset="115419">15430 10518 512,'0'0'0,"25"0"0,-25 0 0,24-25 0,-24 0 0,25 1 0,0-26 0</inkml:trace>
  <inkml:trace contextRef="#ctx0" brushRef="#br0" timeOffset="115682">15529 10667 512,'0'0'0,"0"0"0,25 0 0,24-24 0,-24 24 0,1 24 0,-2 1 0,0 0 0,-24 25 0,0-27 0,25-23 0,-25 0 0,0-49 0,25 0 0,-25-51 0,0 26 0,0 0 0</inkml:trace>
  <inkml:trace contextRef="#ctx0" brushRef="#br0" timeOffset="148208">5508 10717 512,'-25'0'0,"25"0"0,25 0 0,-25 0 0,49 0 0,1 0 0,24 0 0,50 0 0,1 0 0,23 0 0,27-25 0,-3 0 0,-24 1 0,2-27 0,-1 27 0</inkml:trace>
  <inkml:trace contextRef="#ctx0" brushRef="#br0" timeOffset="183678">9427 12576 512,'0'-24'0,"0"24"0,0 0 0,0 24 0,0-24 0,0 0 0,25-24 0,-1 24 0,51-25 0,-1 1 0,26 24 0,49-26 0,-1 26 0,51 0 0,-26 0 0,51 0 0,-26-24 0,25 24 0,-24 0 0,-50-24 0,-1-2 0</inkml:trace>
  <inkml:trace contextRef="#ctx0" brushRef="#br0" timeOffset="185285">12751 12403 512,'0'-25'0,"0"25"0,0 0 0,0 0 0,0-24 0,0 24 0,25 24 0,-25 1 0,0 1 0,24 48 0,-24-1 0,25 77 0,0-1 0,0 24 0,0 26 0,-1-50 0,-24-1 0,0-49 0,0-49 0,-24-25 0,24-25 0,0-75 0,-25-24 0,0-49 0,0-26 0,0-24 0,1-1 0,-1 25 0,25 26 0,25 48 0,24 26 0,1 49 0,23 50 0,3-25 0,-27 49 0,1 2 0,-25-3 0,-25 27 0,-25-1 0,-50 0 0,25 1 0,-24-25 0,25 0 0,24-50 0,0-50 0,50-25 0,0 1 0,24-1 0,25 1 0</inkml:trace>
  <inkml:trace contextRef="#ctx0" brushRef="#br0" timeOffset="185638">13296 12354 512,'0'0'0,"0"24"0,25 1 0,0 49 0,0 1 0,0-1 0,0 0 0,-1 1 0,-24 0 0,0-50 0,0-1 0,-24-48 0,24-50 0,0-27 0,24-23 0,1 25 0,25 25 0,-25 25 0,23 24 0,-22 25 0,24 25 0,-50-1 0,24 1 0</inkml:trace>
  <inkml:trace contextRef="#ctx0" brushRef="#br0" timeOffset="186045">13818 12601 512,'-25'25'0,"0"0"0,-25 24 0,25 1 0,1-25 0,24-25 0,24 0 0,26-25 0,0-25 0,-1 1 0,1-1 0,-25 1 0,-1 0 0,-24-1 0,-24 50 0,-1 24 0,-25 26 0,26 49 0,-1 25 0,0 1 0,25-2 0,0-49 0,50-48 0,-2-52 0,27-22 0,0-3 0,-1-47 0</inkml:trace>
  <inkml:trace contextRef="#ctx0" brushRef="#br0" timeOffset="186478">14413 11833 512,'-25'0'0,"-25"49"0,1 1 0,-1 23 0,25 27 0,0 0 0,25 24 0,25 0 0,0-1 0,0 1 0,0-23 0,-25-27 0,-25-24 0,0 23 0,-25-23 0,-24-26 0,24-48 0,-24-26 0,24-49 0,26-50 0,-1 0 0,50 1 0,24 49 0,26 24 0,25 50 0,-2 1 0,1 48 0,1-24 0,-27 25 0,2-25 0,-25 0 0</inkml:trace>
  <inkml:trace contextRef="#ctx0" brushRef="#br0" timeOffset="187293">14636 12552 512,'0'0'0,"0"0"0,0 49 0,0 1 0,0-1 0,25 1 0,-25 1 0,25-2 0,-1-49 0,26 0 0,-26-49 0,26-2 0,-25-23 0,0-26 0,-25 1 0,0 25 0,-25 25 0,-24 49 0,23 75 0,2 48 0,0 25 0,24 2 0,0-27 0,48-24 0,-22-49 0,48 0 0,-24-75 0,-1 0 0,26-49 0,-51-1 0,1-73 0,-25 23 0,-25-23 0,25 49 0,0 49 0,-24 50 0,24 26 0,0 48 0,0-25 0,0 25 0,24 0 0,-24-24 0,25 1 0,0-2 0,0 0 0,0-23 0,-25-2 0,25-24 0,-25-24 0,0-26 0,0-50 0,0-24 0,24-24 0,26 23 0,0 51 0,-2 0 0,3 74 0</inkml:trace>
  <inkml:trace contextRef="#ctx0" brushRef="#br0" timeOffset="188125">15504 12651 512,'-25'0'0,"1"25"0,24-1 0,0-24 0,24 26 0,1-26 0,25-26 0,-1 26 0,2-49 0,-3 24 0,2 0 0,-25-24 0,-25 0 0,-25-1 0,0 26 0,-24 24 0,-1 48 0,25 27 0,-24 24 0,49 51 0,25-52 0,-1 1 0,1-49 0,49 0 0,-24-50 0,0-50 0,24 0 0,-49-49 0,25-25 0,-25 0 0,-1-24 0,-24 74 0,24-1 0,-24 99 0,0 27 0,0 72 0,0 1 0,26 1 0,-26-1 0,0-25 0,0-51 0,25-22 0,0-26 0,-1-50 0,1-49 0,0-25 0,0-50 0,0 26 0,24 48 0,-25 75 0,2 50 0,-1 75 0,-25 23 0,24 1 0,-24 1 0,0-51 0,0 1 0,0-51 0,25-24 0,25-50 0,-1-23 0</inkml:trace>
  <inkml:trace contextRef="#ctx0" brushRef="#br0" timeOffset="188454">16918 12429 512,'0'24'0,"-24"26"0,-2 23 0,-23 51 0,24 1 0,-25-25 0,26-1 0,24-25 0,0-25 0,49-49 0,26-25 0,-1-25 0,1-49 0,24 25 0,-24-24 0</inkml:trace>
  <inkml:trace contextRef="#ctx0" brushRef="#br0" timeOffset="188781">16968 12825 512,'0'0'0,"25"25"0,24-25 0,1 25 0,25-50 0,-1-24 0,0-2 0,0 1 0,-24-24 0,-25 24 0,-25 1 0,-25-1 0,0 26 0,-49 48 0,24 51 0,1 24 0,23 25 0,2-24 0,48-2 0,26-23 0,0-25 0,0-50 0,-1 0 0</inkml:trace>
  <inkml:trace contextRef="#ctx0" brushRef="#br0" timeOffset="189173">18034 12453 512,'0'-24'0,"0"-2"0,0 1 0,0 1 0,0-1 0,0 50 0,-24-1 0,-1 27 0,-25 23 0,25-25 0,25 25 0,0-24 0,50 0 0,0-1 0,-1 1 0,-23-25 0,-2 0 0,-48 25 0,-27-2 0,-48 3 0,-50-3 0,0 2 0,-49-25 0</inkml:trace>
  <inkml:trace contextRef="#ctx0" brushRef="#br0" timeOffset="189822">12056 12527 512,'0'0'0,"0"0"0,0 25 0,0-25 0,0 49 0,0 1 0,24 49 0,2 1 0,-26-1 0,25-24 0,-25-1 0,0-50 0,0-48 0,-25-2 0,-1-48 0</inkml:trace>
  <inkml:trace contextRef="#ctx0" brushRef="#br0" timeOffset="190229">11907 12230 512,'-24'0'0,"-1"24"0,25-24 0,-25 25 0,25 50 0,-25 0 0,25 72 0,0 3 0,0 23 0,50-24 0,-1-25 0,26-49 0,23-51 0,2-48 0,-1-27 0,-25-47 0,1-27 0,-50-23 0,-50-1 0,0-24 0,-49 24 0,-25 49 0,0 51 0,0 74 0,24 49 0,25 25 0,1 1 0,74-27 0,-1-23 0</inkml:trace>
  <inkml:trace contextRef="#ctx0" brushRef="#br0" timeOffset="190805">12106 13767 512,'0'0'0,"25"0"0,-1-24 0,26 48 0,0 0 0,0 51 0,-26 0 0,0 24 0,-48 0 0,0-24 0,-2 0 0,-23-26 0,24-25 0,0-48 0,0-25 0,25-26 0,25 25 0,25 25 0,-1 25 0,25 0 0,-24 50 0,0-25 0,0 0 0</inkml:trace>
  <inkml:trace contextRef="#ctx0" brushRef="#br0" timeOffset="191229">12329 13520 512,'-24'0'0,"-2"-26"0,-23 26 0,-1 26 0,1-2 0,-26 51 0,26-1 0,-1 50 0,0 25 0,50 24 0,0 1 0,50 0 0,0-74 0,23-26 0,27-50 0,-1-24 0,1-49 0,-26-26 0,25-49 0,-49 0 0,-24 0 0,-26-25 0,-51 1 0,-48 23 0,24 51 0,1 74 0,24 50 0,50 24 0,0 25 0,50-49 0,24 0 0</inkml:trace>
  <inkml:trace contextRef="#ctx0" brushRef="#br0" timeOffset="192109">13371 14065 512,'0'-25'0,"-25"-24"0,0-1 0,0 1 0,-24 23 0,25 26 0,-2 50 0,26 50 0,0 48 0,26 1 0,-2 0 0,0-24 0,1-27 0,25-49 0,0-72 0,-1-27 0,1-24 0,-25-51 0,-25-48 0,25-1 0,-50-49 0,0 24 0,0 26 0,25 98 0,0 75 0,0 75 0,0 98 0,25 0 0,0 26 0,0-25 0,-25-1 0,48-73 0,-22-25 0,24-51 0,-1-48 0,1-27 0,0-23 0,-2-26 0,-22-23 0,-1 48 0,-25 26 0,0 73 0,0 1 0,24 50 0,-24-1 0,0-25 0,25 1 0,25-25 0,-25-25 0,24-49 0,-49-26 0,25 1 0,-25-26 0,-25 1 0,-24 0 0,-1 74 0,0 50 0,1 74 0,23 0 0,26 25 0,0-25 0,51-49 0,-2-25 0</inkml:trace>
  <inkml:trace contextRef="#ctx0" brushRef="#br0" timeOffset="192501">14338 13991 512,'0'0'0,"25"0"0,-25 49 0,25 1 0,0 49 0,0 1 0,-25-1 0,25-25 0,-25-24 0,24-1 0,-24-49 0,0 0 0,24-25 0,-24-24 0,0-1 0,26 1 0,-1 23 0,-1-23 0,-24 25 0</inkml:trace>
  <inkml:trace contextRef="#ctx0" brushRef="#br0" timeOffset="192949">14562 14289 512,'0'0'0,"0"0"0,0 24 0,0-24 0,0-24 0,24-2 0,1-23 0,-25-26 0,50 1 0,-25 25 0,-1 24 0,26 25 0,-26 25 0,2 49 0,-2 25 0,-24-25 0,25-24 0,0-1 0,-25-23 0,0-26 0,25 0 0</inkml:trace>
  <inkml:trace contextRef="#ctx0" brushRef="#br0" timeOffset="193359">14983 13544 512,'0'0'0,"0"24"0,-25 27 0,25-27 0,0-24 0,0 25 0,0-25 0,25-25 0,-25 1 0,0 24 0,0-25 0,0-1 0,25 26 0</inkml:trace>
  <inkml:trace contextRef="#ctx0" brushRef="#br0" timeOffset="193725">15157 14388 512,'0'0'0,"0"0"0,0 0 0,0-26 0,25 26 0,0-24 0,-25-1 0,24 1 0,1-51 0,-25 25 0,0-24 0,0-25 0,0 0 0,0-2 0,0 3 0,0 24 0,0 49 0,0 50 0,25 24 0,-25 50 0,0 26 0,0-1 0,0-1 0,0-23 0,0-1 0,25-49 0,-25-1 0</inkml:trace>
  <inkml:trace contextRef="#ctx0" brushRef="#br0" timeOffset="193925">14958 13916 512,'0'0'0,"0"0"0,0 0 0,25 25 0,25 0 0,24 0 0,1 0 0,-1-25 0,1 0 0,-1-25 0,-24 25 0</inkml:trace>
  <inkml:trace contextRef="#ctx0" brushRef="#br0" timeOffset="194829">16050 13966 512,'0'0'0,"0"0"0,0 50 0,0-1 0,0 25 0,25 1 0,-25 24 0,0-24 0,0-26 0,0 1 0,25-25 0,-1-50 0,1 0 0,0-25 0,25-24 0,-25-25 0,-1-1 0,-24 51 0,0 24 0,0 25 0,0 74 0,0 26 0,0-1 0,24-25 0,-24 1 0,51-50 0,-27-1 0,26-48 0,0-26 0</inkml:trace>
  <inkml:trace contextRef="#ctx0" brushRef="#br0" timeOffset="195237">17117 14065 512,'-25'0'0,"0"0"0,-25-25 0,26 25 0,-27 25 0,27-25 0,0 25 0,-2 24 0,26-24 0,26 25 0,-2-25 0,26-1 0,-25 26 0,24-25 0,1-1 0,-50 2 0,0 23 0,-25-24 0,-25 0 0,1 0 0,-1-50 0,0 0 0,26-25 0,-1 0 0,50 1 0,25-1 0,-2 1 0</inkml:trace>
  <inkml:trace contextRef="#ctx0" brushRef="#br0" timeOffset="195541">17117 14289 512,'0'0'0,"0"24"0,0-24 0,24 25 0,2-25 0,22-25 0,-22 1 0,23-2 0,1-23 0,-25-1 0,-25 1 0,0 24 0,-25 25 0,0 25 0,0 24 0,0 1 0,1-1 0,24 26 0,0-51 0,24 26 0,26-50 0,0 0 0,-1 0 0</inkml:trace>
  <inkml:trace contextRef="#ctx0" brushRef="#br0" timeOffset="197933">18754 13991 512,'0'-25'0,"0"25"0,-26 0 0,26 0 0,-24 0 0,24 0 0,0 0 0,0 25 0,24 49 0,2 25 0,-2 50 0,26 25 0,-25 0 0,25 23 0,-26-47 0,-24-26 0,0-49 0,-24-26 0,-1-25 0,0-48 0,0-50 0,0-25 0,-24-51 0,23-24 0,26 2 0,0-53 0,0 27 0,50 50 0,0 24 0,25 74 0,25 50 0,-2 24 0,-24 76 0,-49-1 0,-25 25 0,-49 0 0,-1-49 0,-24 24 0,-1-50 0,50-49 0,1-24 0,48-51 0,26-49 0,24 0 0,26 0 0,-1 25 0,-26 25 0,27 24 0,-50 50 0,0 24 0,-26 26 0,-48 50 0,24-1 0,-25 0 0,0-24 0,0-26 0,25-25 0,0-24 0,25-49 0,25-1 0,-26-24 0,1-25 0,-25 0 0,0-26 0,-49 50 0,-26 27 0,26 48 0,-27 48 0,28 27 0,23-25 0,50 25 0,23-50 0,28-25 0,23-50 0,25 0 0,25-24 0,0-1 0,-50 1 0,0 49 0,-74 0 0,-25 75 0,-25 24 0,-25 25 0,1 26 0,-2-1 0,27-25 0,0 0 0,24-74 0,24-1 0,26-48 0,24-25 0,1-26 0,-25-49 0,-2 25 0,3 0 0,-27 24 0,1 75 0,-25 25 0,-25 74 0,25 25 0,0-25 0,25-24 0,0-25 0,0-50 0,49-26 0,1-48 0,-1-25 0,-24-25 0,-1-25 0,-24 25 0,-25 25 0,-25 49 0,-24 50 0,24 24 0,-25 2 0,50 23 0,0-24 0,25 0 0,25-25 0</inkml:trace>
  <inkml:trace contextRef="#ctx0" brushRef="#br0" timeOffset="198645">20886 13991 512,'-24'25'0,"0"-1"0,24 51 0,0-26 0,24-24 0,0 0 0,2-50 0,23-25 0,26-24 0,-50 0 0,25-51 0,-26 26 0,-24 0 0,-24-1 0,-26 76 0,0 74 0,0 24 0,26 75 0,-1 25 0,50-26 0,-1-24 0,1-49 0,50-25 0,-1-50 0,0-50 0,1-25 0,-1-49 0,1-24 0,-51-26 0,26 25 0,-25 25 0,0 50 0,0 124 0,-1 49 0,1 49 0,-25 26 0,25 0 0,0-26 0,-25-49 0,0-24 0,0-50 0,25-50 0,-25-50 0,0-48 0,0-26 0,24-25 0,26 1 0,0 49 0,-1 49 0,1 75 0,-25 24 0,-1 27 0,1 23 0</inkml:trace>
  <inkml:trace contextRef="#ctx0" brushRef="#br0" timeOffset="199101">22127 13743 512,'25'0'0,"-25"24"0,0 26 0,25 49 0,0 25 0,-1 50 0,26 0 0,-25-1 0,25-23 0,-50-27 0,0 1 0,0-49 0,-50-25 0,25-26 0,-49-48 0,24-51 0,25-75 0,-25-47 0,26-27 0,48-49 0,1 50 0,25 49 0,24 50 0,26 49 0,-1 75 0,-49 0 0,-1 51 0,-24-2 0,-50 50 0,-24 0 0,-27 26 0,28-51 0,-27 0 0,50-24 0,25-75 0</inkml:trace>
  <inkml:trace contextRef="#ctx0" brushRef="#br0" timeOffset="199445">22822 13544 512,'25'24'0,"-1"2"0,1 23 0,-25 51 0,-25-1 0,-24 25 0,24 0 0,-25-50 0,26 1 0,-1-51 0,25-24 0,25-49 0,-1-26 0,1 1 0,0-50 0,0 25 0,-50 0 0,0 49 0,-49 25 0,24 50 0,-24 25 0,24-2 0,25 3 0,50-27 0,0 2 0,50-26 0,-1-26 0,0 2 0,25-27 0</inkml:trace>
  <inkml:trace contextRef="#ctx0" brushRef="#br0" timeOffset="199645">23095 13693 512,'-25'25'0,"25"0"0,-50-1 0,50 26 0,-25 25 0,1 24 0,24-25 0,24 0 0,-24 1 0,25-50 0,-25-25 0,0-25 0,-25-25 0,25-24 0,-24-25 0,24-26 0,0-23 0</inkml:trace>
  <inkml:trace contextRef="#ctx0" brushRef="#br0" timeOffset="199813">23020 13247 512,'0'0'0,"25"0"0,-25-25 0,0 25 0,0 0 0,0 0 0,0 25 0,-25-25 0,25 50 0,0 24 0,0 0 0,25 25 0,-25 0 0</inkml:trace>
  <inkml:trace contextRef="#ctx0" brushRef="#br0" timeOffset="200604">23169 13892 512,'0'-26'0,"25"2"0,0-1 0,-25-25 0,0 1 0,24 24 0,-24 0 0,0 50 0,0 25 0,0 49 0,0 0 0,26-24 0,-26-1 0,0-25 0,0-49 0,24-24 0,-24-26 0,50-24 0,-25-25 0,-1-26 0,26 1 0,-25 1 0,24 24 0,1-1 0,-26 26 0,2-1 0,-26 25 0,24 26 0,-24-2 0,0 2 0,0 0 0,0 48 0,0 0 0,-24 26 0,24 24 0,0 1 0,-26 0 0,26 0 0,0-2 0,26 1 0,-26 1 0,24 0 0,-24-2 0,25 2 0,0-25 0,0 0 0,24-25 0,-24-50 0,0-25 0,0-24 0,0-50 0,-25-26 0,0-22 0,0-2 0,0 0 0,0 25 0,0 51 0,0 47 0,-25 76 0,25 50 0,0 48 0,0 76 0,0 0 0,25 24 0,-1-50 0,26 1 0,24-50 0,-24-25 0,25-49 0,-51-50 0,-24-25 0,-74-25 0,-25-49 0,-50 0 0,-25-25 0</inkml:trace>
  <inkml:trace contextRef="#ctx0" brushRef="#br0" timeOffset="200733">22896 13494 512,'0'-24'0,"51"24"0,47-25 0,51 1 0,49-26 0,0 0 0,26 0 0,-75 1 0,-25-1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09:30.444"/>
    </inkml:context>
    <inkml:brush xml:id="br0">
      <inkml:brushProperty name="width" value="0.05292" units="cm"/>
      <inkml:brushProperty name="height" value="0.05292" units="cm"/>
      <inkml:brushProperty name="color" value="#FF0000"/>
    </inkml:brush>
  </inkml:definitions>
  <inkml:trace contextRef="#ctx0" brushRef="#br0">16224 6549 512,'0'0'0,"0"0"0,0-25 0,0 1 0,0 24 0,25-26 0,-25 26 0,24 26 0,-24-26 0,24 24 0,-24 26 0,0 0 0,-24-1 0,24 1 0,0-1 0,-24 1 0,48-26 0,-24 1 0,0 0 0,24-25 0,2-25 0,48 0 0,1-49 0,73-50 0,1 0 0,0 0 0,25-1 0,-75 27 0,-25-1 0</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10:10.673"/>
    </inkml:context>
    <inkml:brush xml:id="br0">
      <inkml:brushProperty name="width" value="0.05292" units="cm"/>
      <inkml:brushProperty name="height" value="0.05292" units="cm"/>
      <inkml:brushProperty name="color" value="#FF0000"/>
    </inkml:brush>
  </inkml:definitions>
  <inkml:trace contextRef="#ctx0" brushRef="#br0">8583 11907 512,'0'0'0,"-24"0"0,24 0 0,-25 0 0,25-25 0,0 25 0,0-49 0,25 24 0,-1-25 0,51-24 0,-1 25 0,1-1 0,24 25 0,-49 50 0,-2-1 0,-48 51 0,-48-1 0,23 26 0,-50-1 0,51-25 0,-1-25 0,0 1 0,50 0 0,0-25 0,24-25 0</inkml:trace>
  <inkml:trace contextRef="#ctx0" brushRef="#br0" timeOffset="170">8980 12651 512,'24'0'0,"-24"25"0,26-1 0,-2-24 0,-24 0 0,26-24 0,-26-1 0</inkml:trace>
  <inkml:trace contextRef="#ctx0" brushRef="#br0" timeOffset="11064">14736 4217 512,'0'0'0,"0"-25"0,-26 25 0,2-24 0,-1 24 0,-25-25 0,1 50 0,-26 24 0,26 1 0,-26 49 0,1 24 0,49-23 0,25-1 0,50-24 0,24-50 0,49-1 0,2-73 0,-1-1 0,-25-24 0</inkml:trace>
  <inkml:trace contextRef="#ctx0" brushRef="#br0" timeOffset="11656">14909 4342 512,'0'24'0,"0"1"0,0 25 0,0-2 0,0 28 0,0 23 0,0 0 0,0-24 0,0-26 0,0-49 0,0-25 0,0-25 0,25-24 0,-1-50 0,1 25 0,0 0 0,0 49 0,0 1 0,-25 98 0,0 1 0,0 23 0,0 27 0,0-1 0,-25 1 0,25-26 0,0-23 0,25-51 0,-25-26 0,24-49 0,1-24 0,0-25 0,25 1 0,-1-1 0,-24 74 0,25 25 0,-25 75 0,-25 24 0,24 24 0,-24 27 0,0-26 0,0-24 0,24-1 0,2-49 0,-1-50 0,0-49 0,49-1 0,-24-24 0</inkml:trace>
  <inkml:trace contextRef="#ctx0" brushRef="#br0" timeOffset="12104">15802 4565 512,'0'0'0,"0"-24"0,-25-2 0,25 0 0,0-22 0,0-2 0,0 50 0,-25 0 0,0 25 0,-24 48 0,-26 27 0,51-1 0,-1 1 0,0-26 0,50-23 0,-25-27 0,49-24 0,2-24 0,-3-51 0,2-25 0,0 1 0,-25-51 0,24 27 0,-49-26 0,0 49 0,0 26 0,-25 74 0,-24 50 0,-1 25 0,50 49 0,-25 25 0,50-25 0,0-1 0,25-23 0,-1-26 0,26-23 0,-2-51 0</inkml:trace>
  <inkml:trace contextRef="#ctx0" brushRef="#br0" timeOffset="12760">16620 4515 512,'-24'0'0,"24"26"0,-24-26 0,24 24 0,-26 0 0,26-24 0,0 25 0,26-50 0,22 1 0,52-52 0,48-22 0,76-51 0,73-50 0,51 2 0,24 22 0,0 2 0,-75 73 0,-72 26 0,-102 25 0,-74 24 0,-73 0 0,-51 25 0,2 25 0,-3-25 0,27 0 0</inkml:trace>
  <inkml:trace contextRef="#ctx0" brushRef="#br0" timeOffset="13064">18580 3200 512,'25'0'0,"24"-25"0,51 25 0,24 0 0,1 0 0,-2 25 0,-24 0 0,-74 25 0,-50 49 0,-74 0 0,-24 25 0,-27 0 0,25-49 0,77-25 0,72-76 0</inkml:trace>
  <inkml:trace contextRef="#ctx0" brushRef="#br0" timeOffset="13619">19920 3052 512,'0'0'0,"0"0"0,0 0 0</inkml:trace>
  <inkml:trace contextRef="#ctx0" brushRef="#br0" timeOffset="13968">19796 2828 512,'0'0'0,"0"0"0,0 25 0,0 24 0,-25 26 0,25 73 0,-25 26 0,0 25 0,25-26 0,0-24 0,0-49 0,25-50 0,-25-27 0,0-46 0,0-52 0,-25-49 0,0-50 0,0 1 0,0-26 0</inkml:trace>
  <inkml:trace contextRef="#ctx0" brushRef="#br0" timeOffset="14432">19646 2755 512,'50'0'0,"25"0"0,49 0 0,25 0 0,48-26 0,27 26 0,0-25 0,-27 1 0,2-1 0,-50 0 0,-50 0 0,-24 25 0,-50-25 0,-25 25 0,0 25 0,0-25 0,0 50 0,0-1 0,24 26 0,26-1 0,25 0 0,-26 25 0,26-24 0,24 24 0,-25 0 0,-24 0 0,24 1 0,-48-1 0,-26 0 0,-26-24 0,-48 24 0,-25-24 0,-25-27 0,-50 2 0,-25 0 0,1-26 0,-25 2 0,24-1 0,-24-25 0,49-25 0,51-25 0,48 0 0,25 26 0</inkml:trace>
  <inkml:trace contextRef="#ctx0" brushRef="#br0" timeOffset="14839">20465 2828 512,'0'0'0,"0"25"0,0 24 0,-25 1 0,1 50 0,-1 48 0,25 2 0,-25-2 0,50 1 0,0-25 0,-1-25 0,1-24 0,0-50 0,-25-25 0,26-25 0,-2-50 0,25-49 0</inkml:trace>
  <inkml:trace contextRef="#ctx0" brushRef="#br0" timeOffset="15072">20986 2803 512,'-25'25'0,"25"25"0,-24-1 0,24 26 0,0 24 0,24 50 0,26-1 0,-25 27 0,24-2 0,-23-49 0,-2-24 0,0-27 0,-24-73 0</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11:03.134"/>
    </inkml:context>
    <inkml:brush xml:id="br0">
      <inkml:brushProperty name="width" value="0.05292" units="cm"/>
      <inkml:brushProperty name="height" value="0.05292" units="cm"/>
      <inkml:brushProperty name="color" value="#FF0000"/>
    </inkml:brush>
  </inkml:definitions>
  <inkml:trace contextRef="#ctx0" brushRef="#br0">6277 8112 512,'0'0'0,"0"0"0,-24 0 0,24 0 0,0 24 0,24-24 0,50 0 0,25 0 0,50-24 0,49-1 0,1-25 0,-1 26 0,1-1 0,-75 25 0,0 25 0,-25-1 0,-49 0 0,24 2 0,-49-26 0</inkml:trace>
  <inkml:trace contextRef="#ctx0" brushRef="#br0" timeOffset="6896">8435 8161 512,'0'0'0,"0"0"0,0 0 0,-26 25 0,26-25 0,0 25 0,26 25 0,-26-25 0,0 24 0,-26-24 0,26 25 0,0-50 0,0 23 0,0 3 0,26-26 0,-2 0 0,1 0 0,25 0 0,-1 0 0,51-26 0,-1 26 0,25-23 0,0 23 0</inkml:trace>
  <inkml:trace contextRef="#ctx0" brushRef="#br0" timeOffset="6976">9824 8335 512,'50'0'0,"73"0"0,26 0 0,25-25 0,-1 25 0</inkml:trace>
  <inkml:trace contextRef="#ctx0" brushRef="#br0" timeOffset="7528">11808 8310 512,'0'0'0,"25"0"0,-25 0 0,0 0 0,0 25 0,-25-25 0,25 0 0,0 0 0,0 0 0,25 0 0,-25 0 0,0 0 0,0 0 0,0 0 0,0-25 0,0 25 0,0 0 0,0 0 0,0 0 0,-25 0 0,25 0 0,-25 25 0,25-25 0,0 0 0,0 0 0,0 0 0,0 0 0,0 0 0,0 0 0,0 0 0,0 0 0,0 0 0,0 0 0,0 0 0,0 0 0,0 25 0,0-25 0,0 0 0,0 0 0,0 0 0,0 0 0,-25 25 0,1-25 0</inkml:trace>
  <inkml:trace contextRef="#ctx0" brushRef="#br0" timeOffset="19703">1713 9377 512,'0'0'0,"24"24"0,-24-24 0,24 0 0,27-24 0,48 24 0,0-24 0,25-2 0,25 2 0,0 24 0,0 0 0,-1 24 0,1 2 0,-50-2 0,1 0 0,-26-24 0,1-24 0</inkml:trace>
  <inkml:trace contextRef="#ctx0" brushRef="#br0" timeOffset="20191">3424 9452 512,'0'24'0,"0"-24"0,0 0 0,25 25 0,0-25 0,48 0 0,27-25 0,49 25 0,0-24 0,24-2 0,1 26 0,-25 0 0,-50 0 0</inkml:trace>
  <inkml:trace contextRef="#ctx0" brushRef="#br0" timeOffset="20704">5136 9426 512,'0'0'0,"0"26"0,24-26 0,1 0 0,50 24 0,48-24 0,51-24 0,0 24 0,49-51 0,-24 51 0,-26-24 0,1 24 0,-51 24 0</inkml:trace>
  <inkml:trace contextRef="#ctx0" brushRef="#br0" timeOffset="21337">11064 8211 512,'0'0'0,"0"0"0,0-25 0,0-25 0,0 1 0</inkml:trace>
  <inkml:trace contextRef="#ctx0" brushRef="#br0" timeOffset="34830">11635 11336 512,'0'0'0,"0"0"0,0-24 0,24-2 0,1-22 0,49-27 0,1 1 0,49-26 0,50 1 0,48-24 0,2-1 0,49-26 0,0-24 0</inkml:trace>
  <inkml:trace contextRef="#ctx0" brushRef="#br0" timeOffset="38334">4838 13594 512,'0'-26'0,"0"26"0,0 0 0,0 0 0,25 0 0,-25 0 0,24 0 0,1 0 0,25 0 0,-25 26 0,24-26 0,1 0 0,0 0 0,-1-26 0,26 26 0,-26 0 0,25 26 0,1-1 0,24-25 0,-24 24 0,24 1 0,-25 0 0,25-25 0,-25 0 0,26 0 0,-1 0 0,1 0 0,-1 0 0,0 0 0,-25 25 0,26 0 0,-1-1 0,1 0 0,23 2 0,1-26 0,-25 0 0,50 0 0,-25 0 0,-25 0 0,1 0 0,24 0 0,-25 0 0,25 0 0,-25 0 0,50 0 0,-25 0 0,25-26 0,0 2 0,0 0 0,-1-1 0,1 0 0,-25 25 0,0 0 0,0 0 0,0 0 0,0 25 0,25-25 0,0 0 0,1 0 0,-2-25 0,26 0 0,-26 0 0,1 1 0,0-1 0,0-1 0,-25 26 0,0-24 0,0 24 0,0 0 0,0 0 0,0 0 0,0-24 0,25 24 0,-25-26 0,0 2 0,-25-1 0,0 1 0,0 24 0,-24 0 0,-1 24 0,-24 1 0,23-1 0,-23-24 0,0 26 0,25-26 0,-50 0 0,24 0 0</inkml:trace>
  <inkml:trace contextRef="#ctx0" brushRef="#br0" timeOffset="41262">14338 13544 512,'0'-24'0,"25"24"0,-25 0 0,25-26 0,0 26 0,25 0 0,-26-24 0,51 24 0,-1 0 0,26 0 0,-2 0 0,51-25 0,25 25 0,24-24 0,26 24 0,-1 0 0,50-25 0,0 25 0,49 0 0,1 0 0,24-25 0,0 25 0,25-25 0,24 0 0,-23 25 0,-1 0 0,-25 0 0,-49 0 0,-75 0 0</inkml:trace>
  <inkml:trace contextRef="#ctx0" brushRef="#br0" timeOffset="64020">9675 16099 512,'0'0'0,"0"0"0,0 0 0,0 0 0,0 25 0,0-25 0,-26 0 0,26 0 0,0 0 0,0 0 0,0 0 0,0 0 0,0 0 0,0 0 0,0 26 0,0-2 0,-24 0 0,24 1 0,0 0 0,-24 0 0,24 0 0,0-25 0,0 0 0,0 0 0,0 24 0,24-24 0,-24 0 0,0 0 0,0 0 0,24 0 0,-24 0 0,26 0 0,-1 0 0,0 0 0,-1 0 0,26 0 0,-25 0 0,25-24 0,-2 24 0,3 24 0,-2-24 0,1-24 0,-1 24 0,1 0 0,0 0 0,-1 0 0,1 0 0,-1 0 0,26 0 0,-26 0 0,1-25 0,0 25 0,-1 0 0,1 0 0,24 0 0,-24 0 0,0 0 0,-1 0 0,1 0 0,-1-25 0,26 25 0,-26 0 0,1 0 0,0 0 0,-1-25 0,1 25 0,0 0 0,-2 0 0,3 0 0,-2 25 0,-24-25 0,25 0 0,-1 0 0,2 0 0,-27 0 0,25 0 0,1 0 0,0 0 0,-1 0 0,1 0 0,24 0 0,-24 0 0,24 0 0,-24 0 0,25-25 0,-27 25 0,27 0 0,-25 0 0,24 0 0,2 0 0,-3-25 0,-23 25 0,-1 25 0,26-50 0,-2 50 0,-23-25 0,25 0 0,0 0 0,0-25 0,-2 25 0,-23 0 0,25 0 0,-1 0 0,0 0 0,-24-24 0,0 24 0,-1 0 0,1 0 0,0 0 0,-2 0 0,3 0 0,-2 0 0,1 0 0,-1 0 0,1-24 0,-24 48 0,22-24 0,-23 0 0,0 0 0,0 0 0,0 0 0,0 0 0,-1 0 0,1 0 0,-25 0 0,25 0 0,-25 0 0,25 0 0,-25 0 0,25 0 0,-25 24 0,25-24 0,-25 0 0,24 0 0,-24 0 0,24 0 0,-24 0 0,0 0 0,0 0 0,26 0 0,-26 0 0,0 0 0,25 0 0,-25 0 0,0 0 0,0 0 0,0 0 0,0 0 0,24 0 0,-24 0 0,25 0 0,-25-24 0,25 24 0,-25 0 0,0 0 0,0 0 0,25 0 0,-25 0 0,0 0 0,0 0 0,0 0 0,25 0 0,-25 24 0,0-24 0,24 0 0,-24 0 0,0 0 0,26 0 0,-26 0 0,24 0 0,-24 0 0,24 0 0,-24 0 0,26 0 0,-2 0 0,1 0 0,0 0 0,0 0 0,-25 0 0,25 0 0,-25 0 0,0 0 0,24 0 0,-24 0 0,25 0 0,0 0 0,0 0 0,0 0 0,-1 0 0,1 0 0,0 0 0,0 0 0,0 0 0,0 0 0,24 0 0,-24 0 0,25 0 0,-2 0 0,3 0 0,-2 0 0,1 0 0,24 0 0,-23-24 0,-27 24 0,25 0 0,1 24 0,24-48 0,-24 24 0,25 0 0,-1 0 0,-24 0 0,-1 0 0,26 0 0,-2 0 0,-22-24 0,23 24 0,0 0 0,-24 0 0,24 0 0,1 0 0,-1 0 0,1 0 0,-1 0 0,1 0 0,-1 0 0,0 0 0,0-26 0,1 26 0,0 0 0,-1-25 0,24 25 0,-22 0 0,-2 0 0,1 0 0,-1 0 0,0-24 0,1 24 0,-1 0 0,0 0 0,26 0 0,-26 0 0,1 0 0,24-26 0,-25 26 0,1 0 0,-1 0 0,0 0 0,26 0 0,-26 0 0,25 0 0,-24-24 0,24 24 0,-1 0 0,-22 0 0,23 0 0,1-25 0,-2 25 0,2 0 0,-1 0 0,0 0 0,0 0 0,25 0 0,-25 0 0,25 0 0,0 0 0,1-25 0,-1 25 0,0 0 0,-25 0 0,24 0 0,2 0 0,-1 0 0,0 0 0,0 0 0,-26 0 0,27 0 0,-26 0 0,0 0 0,1 25 0,-1-25 0,0 0 0,1 0 0,-26 0 0,1 0 0,24 0 0,-25 0 0,0 0 0,2 25 0,-3-25 0,2 0 0,-26 0 0,1 24 0,-1-24 0,-23 0 0,22 0 0,3 0 0,-27 0 0,1 0 0,0 0 0,0 0 0,-25 0 0,25 0 0,-1 0 0,2 0 0,-26 0 0,24 0 0,-24 0 0,24 0 0,-24 0 0,0 0 0,0 0 0,-24 0 0,24 0 0,-24-24 0,24 24 0,-26 0 0,26 0 0,0 0 0,0-25 0,-24 25 0,24-25 0,0 0 0,-25 0 0,0-24 0,-74-1 0</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12:30.193"/>
    </inkml:context>
    <inkml:brush xml:id="br0">
      <inkml:brushProperty name="width" value="0.05292" units="cm"/>
      <inkml:brushProperty name="height" value="0.05292" units="cm"/>
      <inkml:brushProperty name="color" value="#FF0000"/>
    </inkml:brush>
  </inkml:definitions>
  <inkml:trace contextRef="#ctx0" brushRef="#br0">21854 8485 512,'0'0'0,"0"0"0,-24 0 0,24 23 0,0-23 0,24 0 0,51 0 0,49-23 0,25 23 0,74-52 0,50 29 0,49-2 0,-25 0 0,2 25 0,-27 0 0</inkml:trace>
  <inkml:trace contextRef="#ctx0" brushRef="#br0" timeOffset="66">24460 8433 512,'0'0'0,"0"0"0,-26-23 0</inkml:trace>
  <inkml:trace contextRef="#ctx0" brushRef="#br0" timeOffset="10504">2754 7145 512,'0'0'0,"-25"0"0,25-25 0,0 0 0,0 0 0,-24 0 0,-2 0 0,2 1 0,-2 24 0,-22 0 0,-27 0 0,-24 74 0,0 1 0,-25 23 0,24 51 0,2 50 0,48-26 0,25 26 0,74-50 0,25-50 0,26-49 0,49-50 0,25-50 0,24-49 0,0-50 0,-49 0 0,0-25 0,-74 0 0,-51 2 0,-73 23 0,-75 49 0,-49 25 0,-2 51 0</inkml:trace>
  <inkml:trace contextRef="#ctx0" brushRef="#br0" timeOffset="18224">14859 2159 512,'0'0'0,"0"25"0,0-25 0,0 0 0,-25 0 0,25-25 0,0 25 0,0-25 0,0 0 0,0-24 0,25-1 0,-25 25 0,25-25 0,0 50 0,24-25 0,-24 50 0,25-1 0,-25 27 0,24-1 0,-49-26 0,25 26 0,0-25 0,25-25 0,-1-50 0,26 25 0,-27-49 0,-22-1 0</inkml:trace>
  <inkml:trace contextRef="#ctx0" brushRef="#br0" timeOffset="19127">15628 1762 512,'0'0'0,"0"0"0,0 25 0,0-25 0,0 24 0,0 26 0,0-1 0,0 26 0,0 24 0,0-24 0,0-1 0,-25 0 0,25-24 0,0-25 0,0-25 0,0-25 0,0-25 0,25-24 0,-25 0 0,26-25 0,22-26 0,-23 51 0,25 0 0,-25 49 0,0 50 0,-1-1 0,-24 26 0,0 48 0,0-23 0,0 25 0,0-26 0,0-25 0,0 1 0,0-50 0,0-24 0,25-51 0,0-24 0,0 0 0,0-26 0,0 27 0,-1 23 0,0 51 0,2 48 0,-26 51 0,25-1 0,0 24 0,-25-23 0,24 0 0,-24 0 0,25-26 0,-25-49 0,25-25 0,0-24 0</inkml:trace>
  <inkml:trace contextRef="#ctx0" brushRef="#br0" timeOffset="19679">16372 1736 512,'0'0'0,"0"-24"0,0 24 0,0-24 0,0 48 0,-24 0 0,-1 27 0,-1 23 0,-22 24 0,23 3 0,25-27 0,-25 0 0,25-25 0,25-49 0,0-24 0,-1-25 0,26-26 0,-1-24 0,-24-1 0,0 1 0,0 50 0,0 23 0,-25 52 0,0 47 0,0 2 0,-25 25 0,25-26 0,25-24 0,-1 0 0,-24-50 0,50-25 0,-24 0 0,-2-49 0,0-51 0,-24 1 0</inkml:trace>
  <inkml:trace contextRef="#ctx0" brushRef="#br0" timeOffset="19967">16695 1266 512,'0'0'0,"0"0"0,0 24 0,0 1 0,0 24 0,0 26 0,25 24 0,-25 25 0,0 1 0,-25-27 0,25 27 0,0-51 0,0-24 0,25-50 0,24 0 0,-24-50 0,25-24 0,-26-26 0,26-23 0</inkml:trace>
  <inkml:trace contextRef="#ctx0" brushRef="#br0" timeOffset="20231">17017 1117 512,'0'0'0,"-24"24"0,-1 1 0,25 1 0,-26 48 0,26 24 0,-24 2 0,24 49 0,-24-26 0,24 2 0,0-51 0,24 1 0,0-25 0,2-26 0,23-24 0,-24 0 0,25-50 0,-25 1 0,-25-1 0</inkml:trace>
  <inkml:trace contextRef="#ctx0" brushRef="#br0" timeOffset="20431">16397 1712 512,'-25'0'0,"25"0"0,25 0 0,50 0 0,-1 0 0,50-50 0,25 26 0,-26-1 0,2-24 0,-51 23 0,-24 1 0</inkml:trace>
  <inkml:trace contextRef="#ctx0" brushRef="#br0" timeOffset="20903">17167 1141 512,'0'0'0,"0"0"0,0 25 0,0 1 0,24 48 0,-24-1 0,24 27 0,-24 25 0,-24-1 0,24-25 0,-24-1 0,-2-48 0,2 0 0,24-50 0,0 0 0,0-50 0,50-24 0,-26-25 0,26-1 0,-1 26 0,1 24 0,-25 50 0,24 26 0,-49 48 0,25-24 0,-25 24 0,0-1 0,25-23 0,-25-25 0,25 0 0,-1-50 0</inkml:trace>
  <inkml:trace contextRef="#ctx0" brushRef="#br0" timeOffset="21311">17464 1712 512,'0'0'0,"0"24"0,25-24 0,-1 26 0,26-26 0,0-26 0,-1 2 0,1 0 0,-25-26 0,24 25 0,-25-50 0,-24 26 0,-24-1 0,0 25 0,-26 25 0,25 50 0,-25-1 0,1 26 0,-2 25 0,51-26 0,-24-1 0,48-47 0,2-2 0,24-24 0,-1-24 0,1-2 0,0-47 0,-2-1 0,3-26 0</inkml:trace>
  <inkml:trace contextRef="#ctx0" brushRef="#br0" timeOffset="21720">17985 1439 512,'-25'25'0,"0"24"0,0 2 0,1 23 0,-26-24 0,50-2 0,0 3 0,0-27 0,0 0 0,25-48 0,24 0 0,-24-27 0,25 3 0,-1-2 0,-24 0 0,1 26 0,-2-2 0,-24 52 0,0-2 0,0 1 0,24 0 0,-24-1 0,25 2 0,0-26 0,25 0 0,-25-50 0,24 25 0,-24-50 0,0 1 0,0-1 0,-25 1 0,-25 25 0,25 23 0,-25 26 0,25 0 0,0 26 0,0-2 0</inkml:trace>
  <inkml:trace contextRef="#ctx0" brushRef="#br0" timeOffset="22008">18803 1216 512,'-25'0'0,"-25"-24"0,2 48 0,-27-24 0,25 50 0,25-26 0,25 25 0,0-24 0,25 25 0,0-50 0,0 50 0,0-25 0,-25-1 0,-25 1 0,25 25 0,-50 0 0,1-26 0,-2 2 0,3-26 0</inkml:trace>
  <inkml:trace contextRef="#ctx0" brushRef="#br0" timeOffset="22703">12652 2580 512,'-24'0'0,"-27"50"0,-23 0 0,24-1 0,-24 25 0,48 1 0,26-1 0,26-24 0,48 0 0,1-26 0,49-24 0,-25-50 0,25 1 0</inkml:trace>
  <inkml:trace contextRef="#ctx0" brushRef="#br0" timeOffset="23127">12924 2680 512,'0'24'0,"0"1"0,0 25 0,0 24 0,24 25 0,2 25 0,-2 0 0,2 0 0,-2-24 0,-24-26 0,0-24 0,0-25 0,-24-25 0,-2-25 0,2-50 0,24-48 0,0-2 0,0-48 0,24 23 0,2 3 0,23 47 0,1 50 0,-1 25 0,2 0 0,-3 50 0,-48 25 0,0 0 0,-24 25 0,-26 23 0,-24-49 0,24 1 0,50-100 0,25-24 0</inkml:trace>
  <inkml:trace contextRef="#ctx0" brushRef="#br0" timeOffset="23823">19547 596 512,'0'-25'0,"0"25"0,-24 50 0,-1 49 0,-50 75 0,-25 49 0,-23-1 0,49 3 0,-1-77 0,51-73 0,24-51 0</inkml:trace>
  <inkml:trace contextRef="#ctx0" brushRef="#br0" timeOffset="24273">19721 1513 512,'-25'0'0,"25"0"0,25 0 0,-25-24 0,25 24 0,25 0 0,-26 0 0,1 24 0,0-24 0</inkml:trace>
  <inkml:trace contextRef="#ctx0" brushRef="#br0" timeOffset="24639">19622 1688 512,'0'-26'0,"0"26"0,24-24 0,26 24 0,0-50 0,49 26 0,0-27 0,25 2 0,25-1 0,25 0 0,-1 1 0,1 0 0,0-1 0,-25 26 0,-1-27 0,-48 27 0,-26-1 0,-24 0 0,-50 0 0,0 25 0,-25 0 0,0 25 0,0-25 0</inkml:trace>
  <inkml:trace contextRef="#ctx0" brushRef="#br0" timeOffset="27625">22524 521 512,'25'0'0,"-25"0"0,0-24 0,25 24 0,-25-26 0,25 26 0,-25 0 0,0-24 0,0 24 0</inkml:trace>
  <inkml:trace contextRef="#ctx0" brushRef="#br0" timeOffset="40094">12924 10121 512,'0'0'0,"-24"-25"0,-1 1 0,0-1 0,-25 0 0,1 0 0,-1 0 0,-23 1 0,-3-26 0,-23 25 0,-1 25 0,-23-26 0,24 2 0,-50 24 0,25 0 0,0 0 0,0 0 0,-25 24 0,25-24 0,0 26 0,0-1 0,0 25 0,-1-1 0,27 1 0,23-1 0,26 50 0,-2 0 0,3 25 0,22 1 0,26-1 0,26-1 0,-2 1 0,26-24 0,24-1 0,25-49 0,25 25 0,0-51 0,50 0 0,0 2 0,24-26 0,25 0 0,26 0 0,-2 0 0,2-50 0,23-25 0,-24-23 0,-25-2 0,-24-24 0,-76-24 0,-23-26 0,-75-25 0</inkml:trace>
  <inkml:trace contextRef="#ctx0" brushRef="#br0" timeOffset="43726">14487 11684 512,'-24'0'0,"-1"-25"0,0 1 0,-25-2 0,1 2 0,-26-1 0,1 0 0,-1-25 0,-24 26 0,25-1 0,-50-1 0,24 26 0,-24-24 0,0-1 0,-25 25 0,25-25 0,-24 1 0,-1 24 0,0-26 0,0 26 0,-25 0 0,1 0 0,23 0 0,-23 0 0,0 26 0,24-2 0,-25 1 0,50 0 0,-25 25 0,25-25 0,0 24 0,26 26 0,-2-25 0,26 23 0,-1 2 0,25 0 0,1 24 0,24-25 0,0 25 0,50-24 0,0 24 0,24-25 0,1 1 0,25-1 0,24 0 0,24 25 0,2-49 0,24 25 0,24-25 0,-25 0 0,52-26 0,-2 0 0,1-24 0,48 0 0,2 0 0,-1-24 0,0-26 0,-1 26 0,2-26 0,24 0 0,-50-25 0,25 26 0,-25-26 0,-24 2 0,24 23 0,-50-25 0,-24 1 0,-1 0 0,-48-1 0,-50 0 0,0 0 0,-50-23 0,-50 49 0,-24-1 0,-50 0 0</inkml:trace>
  <inkml:trace contextRef="#ctx0" brushRef="#br0" timeOffset="52605">19796 9675 512,'-25'0'0,"25"-25"0,-25 25 0,25 0 0,-25-26 0,25 26 0,0 0 0,0 26 0,0-1 0,0 24 0,-25 26 0,0 24 0,25 25 0,-25 0 0,25 24 0,0 2 0,0-2 0,0 50 0,25-24 0,25 25 0,-25 24 0,0-24 0,-25 24 0,25-26 0,-25 3 0,0-51 0,0 0 0,0-26 0,0-23 0,0-25 0,0-1 0,0 0 0,0-25 0,0 1 0,0 0 0,0-26 0,0 1 0,0 0 0,0-25 0,0 24 0,0-24 0,0-24 0,0 24 0,0 0 0,0 0 0,0 0 0,0 0 0,24 0 0,-24 0 0,0-25 0,-24 25 0,24 0 0,0 0 0,0 0 0,24 0 0,-24-25 0,0 1 0</inkml:trace>
  <inkml:trace contextRef="#ctx0" brushRef="#br0" timeOffset="52997">19572 12973 512,'0'25'0,"26"25"0,-2 24 0,0 51 0,26 24 0,0-1 0,24-24 0,-24-49 0,24-51 0,-24-24 0,0-74 0,-26-51 0,1-47 0,-25-52 0,0 50 0,-25 51 0,1 73 0,24 50 0,24 50 0,-24 24 0,25-50 0</inkml:trace>
  <inkml:trace contextRef="#ctx0" brushRef="#br0" timeOffset="73094">1761 10121 512,'0'-25'0,"0"1"0</inkml:trace>
  <inkml:trace contextRef="#ctx0" brushRef="#br0" timeOffset="75204">1761 9972 512,'0'-24'0,"26"-26"0,-26 50 0,0-25 0,0 25 0,0 0 0,25 0 0,24 0 0,26 0 0,23-26 0,2 26 0,49 0 0,-25 0 0,50 0 0,-26 0 0,27 0 0,22-24 0,27 24 0,-26-24 0,25-26 0,1 25 0,-2 0 0,3 25 0,-27 0 0,25 50 0,-1 0 0,2-2 0,49 3 0,-25-51 0,50-25 0,0-25 0,-1-24 0,1 24 0,-25 1 0,0 23 0,-1 26 0,2 26 0,-27-1 0,26 24 0,0 1 0,50-1 0,-1-49 0,26-49 0,-1-1 0,-1-24 0,-23 0 0,0 24 0,-25 0 0,-1 50 0,1 0 0,-25 50 0,24 24 0,-25 1 0,27-1 0,-1-49 0,-1-25 0,2-25 0,-2-25 0,-25 1 0,-24-25 0,1 24 0,-26 25 0,1 25 0,-51 49 0,0 25 0,-24 26 0,-1-1 0,-23-24 0,25-1 0,-27-49 0,-24-25 0,-25-25 0,0 1 0,-23-2 0,-2 52 0,-49-2 0,25 76 0,-25 47 0,0 52 0,-25-25 0,25 49 0,25-49 0,-25-24 0,25-27 0,24 1 0,-23 0 0,-2 25 0,0 50 0,2 98 0,-26 75 0,24 99 0,1 1 0,0-76 0,0-48 0,24-75 0,1-99 0,0-26 0,-2-73 0,3-26 0,-26 26 0,24 24 0,-24 74 0,0 101 0,25 23 0,-26 2 0,26-2 0,-25-74 0,-25-24 0,0-76 0,0-49 0,-25-49 0,-25-25 0,1-49 0,-1 23 0,-24 52 0,24 23 0,-24 75 0,-1 26 0,-24-3 0,-49 3 0,-2-26 0,-23-49 0,-1-51 0,-49-24 0,0-49 0,-50-26 0,0 1 0,-50 24 0,1 50 0,-1 50 0,-24 24 0,0 26 0,0-1 0,-26-25 0,-48-25 0,24-49 0,-49-24 0,-26-51 0,1-24 0,0 25 0,-1 49 0,51 50 0,23 74 0,125 0 0,51-25 0,-151 26 0,-73-26 0,49-74 0,-1-74 0,28-26 0,-3-48 0,1-26 0,0 50 0,24 25 0,25 99 0,50 74 0,1 50 0,24 25 0,0-25 0,25-25 0,0-49 0,-25-75 0,24-74 0,1 0 0,-26-50 0,2-25 0,-1 26 0,74 24 0,1 74 0,74 50 0,-1 50 0,51 24 0,24-50 0,-25 2 0,25-76 0,-23-49 0,-3-50 0,-23-49 0,-1-76 0,-24-23 0,50 50 0,-1 47 0,25 52 0,0 48 0,1-73 0,-26-26 0,24 1 0,26-1 0,26-23 0,-1-77 0,0 2 0,-25 24 0,0 50 0,0 0 0,-25 23 0,25-97 0,25-149 0,-1-26 0,1 51 0,75 48 0,-1 150 0,0 74 0,0 26 0,-25 23 0,1-48 0</inkml:trace>
  <inkml:trace contextRef="#ctx0" brushRef="#br0" timeOffset="75692">5657 15008 512,'-25'25'0,"25"-25"0,25 0 0,-25 0 0,48 50 0,3 24 0,23 74 0,0 51 0,50 24 0,-49 25 0,24-49 0,-74-26 0,1-99 0</inkml:trace>
  <inkml:trace contextRef="#ctx0" brushRef="#br0" timeOffset="75940">6673 15107 512,'0'0'0,"0"0"0,0 50 0,-24 23 0,-52 51 0,-22 26 0,-1 24 0,24-1 0,27 51 0,96-26 0,52-24 0,98-51 0,51-49 0,-27-74 0,-23-49 0</inkml:trace>
  <inkml:trace contextRef="#ctx0" brushRef="#br0" timeOffset="76164">7591 15826 512,'0'25'0,"25"25"0,0 74 0,24 1 0,1 23 0,-24-25 0,-2-48 0</inkml:trace>
  <inkml:trace contextRef="#ctx0" brushRef="#br0" timeOffset="76348">7368 14834 512,'0'-25'0,"-25"25"0,25-25 0,-25 0 0,50-23 0,-25-27 0,0-25 0</inkml:trace>
  <inkml:trace contextRef="#ctx0" brushRef="#br0" timeOffset="76612">8136 14858 512,'0'0'0,"0"50"0,26 25 0,-1 49 0,24 74 0,1 51 0,25 48 0,-1 2 0,-25-52 0,1-49 0,-1-99 0,1-74 0,-50-74 0,0-76 0,-25-47 0</inkml:trace>
  <inkml:trace contextRef="#ctx0" brushRef="#br0" timeOffset="76836">8187 16273 512,'0'-25'0,"-25"0"0,25 25 0,25-25 0,49 25 0,26 0 0,-2-24 0,51 24 0,-25-24 0</inkml:trace>
  <inkml:trace contextRef="#ctx0" brushRef="#br0" timeOffset="77148">9104 15975 512,'-24'50'0,"-2"49"0,-24 50 0,50-1 0,0 1 0,50-49 0,25-25 0,0-51 0,48-48 0,2-51 0,-26-25 0,-1-73 0,-22-26 0</inkml:trace>
  <inkml:trace contextRef="#ctx0" brushRef="#br0" timeOffset="77533">9551 15330 512,'-25'50'0,"25"74"0,25 74 0,0 50 0,24 25 0,1-49 0,0-76 0,-1-73 0,1-75 0,0-50 0,-26-123 0,0-1 0,2-50 0,-1 51 0,24 49 0,1 124 0,-1 50 0,27 98 0,-3 1 0,-23 25 0,-1-26 0,1-49 0,-25-74 0,0-50 0,-1-48 0,-24-76 0,-24 1 0</inkml:trace>
  <inkml:trace contextRef="#ctx0" brushRef="#br0" timeOffset="78268">10766 16248 512,'26'0'0,"-26"25"0,48-25 0,2 25 0,0-50 0,0-25 0,-1 1 0,-49-26 0,0-24 0,-49 24 0,24 1 0,-50 49 0,25 75 0,26 24 0,0 51 0,24 23 0,48 2 0,27-52 0,0-24 0,-1-49 0,0-50 0,1-24 0,-1-50 0,-49-50 0,0 0 0,0-25 0,-25 51 0,0 23 0,25 76 0,23 48 0,-22 51 0,-1-1 0,0 25 0,-1 0 0,1-24 0,-25-25 0,25-26 0,-25 1 0,0-50 0,0 1 0,0 0 0,0-27 0,0 1 0,25-24 0,0 0 0,24-1 0,-23 26 0,22-1 0,2 75 0,0 0 0,24 74 0,-24 25 0,0-49 0,-2 24 0,3-75 0,-2-24 0,26-74 0,-25-25 0,24-50 0</inkml:trace>
  <inkml:trace contextRef="#ctx0" brushRef="#br0" timeOffset="78676">13421 14884 512,'0'-50'0,"-25"0"0,0 0 0,-25 27 0,0 46 0,-24 27 0,-25 50 0,25-1 0,-2 25 0,28-24 0,23-27 0,50 1 0,23-23 0,52-27 0,24 26 0,0 0 0,25 24 0,-74 1 0,-2-1 0,-73 0 0,-24-24 0,-75-25 0,0-25 0,24-25 0,-24 0 0,74-24 0,1-26 0</inkml:trace>
  <inkml:trace contextRef="#ctx0" brushRef="#br0" timeOffset="78860">14090 15479 512,'0'25'0,"-25"0"0,25 49 0,0 25 0,0-24 0,25-1 0,-25-24 0,0-50 0,0-50 0</inkml:trace>
  <inkml:trace contextRef="#ctx0" brushRef="#br0" timeOffset="79030">14090 14734 512,'0'0'0,"-25"0"0,-24 25 0,49 0 0,0-25 0,25 0 0,-1-25 0</inkml:trace>
  <inkml:trace contextRef="#ctx0" brushRef="#br0" timeOffset="79356">14636 15702 512,'0'0'0,"-25"25"0,0-25 0,25 0 0,0-25 0,-24-25 0,48-23 0,-24-27 0,25 1 0,50 24 0,-25 26 0,48 73 0,2 26 0,-26 49 0,0 1 0,1-1 0,-50-25 0,0-24 0,-1-50 0,-24-25 0,0-50 0,25-23 0,-25-51 0</inkml:trace>
  <inkml:trace contextRef="#ctx0" brushRef="#br0" timeOffset="79580">15628 14958 512,'0'0'0,"0"25"0,26 75 0,-26 24 0,0 49 0,0 1 0,-26-1 0,26-24 0,0-50 0,0-74 0,0-50 0</inkml:trace>
  <inkml:trace contextRef="#ctx0" brushRef="#br0" timeOffset="79634">15654 15752 512,'24'-173'0</inkml:trace>
  <inkml:trace contextRef="#ctx0" brushRef="#br0" timeOffset="79844">16249 14908 512,'0'0'0,"-25"50"0,0 0 0,-50 25 0,-49-1 0,0-1 0,0 2 0,50 0 0,50-1 0,72 26 0,27-2 0,99-23 0,-1 0 0,-24-51 0,0-48 0,-75-26 0,-49 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1:02.216"/>
    </inkml:context>
    <inkml:brush xml:id="br0">
      <inkml:brushProperty name="width" value="0.05292" units="cm"/>
      <inkml:brushProperty name="height" value="0.05292" units="cm"/>
      <inkml:brushProperty name="color" value="#FF0000"/>
    </inkml:brush>
  </inkml:definitions>
  <inkml:trace contextRef="#ctx0" brushRef="#br0">20217 1216 512,'-24'0'0,"24"-24"0,-25 24 0,25-26 0,-25 1 0,0 1 0,0 24 0,0 24 0,-24 27 0,-26 47 0,26 51 0,-1 0 0,25 25 0,1-51 0,48-23 0,1-51 0,50-73 0,24-1 0,0-75 0,0 2 0,-24 23 0,-1 1 0,-24 49 0,-50 25 0,-25 49 0,0 1 0,-25 25 0,50-51 0,-24 26 0,73-76 0,-24-22 0,49-3 0,26-23 0,-1 0 0,-25 24 0</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14:23.851"/>
    </inkml:context>
    <inkml:brush xml:id="br0">
      <inkml:brushProperty name="width" value="0.05292" units="cm"/>
      <inkml:brushProperty name="height" value="0.05292" units="cm"/>
      <inkml:brushProperty name="color" value="#FF0000"/>
    </inkml:brush>
  </inkml:definitions>
  <inkml:trace contextRef="#ctx0" brushRef="#br0">20738 969 512,'0'0'0,"0"-26"0,-25 26 0,25 0 0,-24 0 0,-26 0 0,0 0 0,-23 26 0,-3-26 0,2 24 0,-25 0 0,25 1 0,24 0 0,50 0 0,25-25 0,0 0 0,49 25 0,25-25 0,0 0 0,-48 24 0,-27 27 0,-24-3 0,-50 27 0,-24-26 0,-26-24 0,1 0 0,25 0 0,24-50 0,25 0 0,25-49 0,50-1 0</inkml:trace>
  <inkml:trace contextRef="#ctx0" brushRef="#br0" timeOffset="312">20341 769 512,'0'0'0,"0"0"0,0 25 0,-25 0 0,25 50 0,-24 48 0,24-23 0,-25 23 0,25-24 0,-26 1 0,26-26 0,0 1 0,-24-50 0,24 0 0,0-25 0,24-50 0,2-25 0,-1-49 0,24 1 0</inkml:trace>
  <inkml:trace contextRef="#ctx0" brushRef="#br0" timeOffset="552">20540 844 512,'24'-25'0,"-24"0"0,0 25 0,0 0 0,0 0 0,-24 0 0,24 50 0,-24 24 0,-2 25 0,1 25 0,0 25 0,1-25 0,-1 0 0,25-24 0,0-26 0,25-74 0,-1-24 0,1-51 0,0-49 0</inkml:trace>
  <inkml:trace contextRef="#ctx0" brushRef="#br0" timeOffset="2272">21061 1117 512,'0'0'0,"0"0"0,0 0 0,24 0 0,-24 0 0,0 0 0,26-25 0,-26 25 0,24-25 0,-24 25 0,0-25 0,-24 25 0,-2 0 0,-23 0 0,-1 0 0,-24 50 0,0-1 0,24 26 0,25-1 0,25 0 0,25-24 0,73 0 0,2-25 0,25-50 0,23 0 0</inkml:trace>
  <inkml:trace contextRef="#ctx0" brushRef="#br0" timeOffset="2640">21532 969 512,'0'0'0,"0"0"0,25 0 0,0-26 0,24 26 0,-24 0 0,49-25 0,-50 25 0,27 0 0,-26-24 0,-25 24 0</inkml:trace>
  <inkml:trace contextRef="#ctx0" brushRef="#br0" timeOffset="2944">21433 993 512,'-25'0'0,"0"24"0,0 1 0,25 0 0,0 25 0,25-50 0,25 24 0,24-24 0,1 25 0,-1-25 0,24 26 0,-72 22 0,-1 2 0,-25-1 0,-51 1 0,3 0 0,-2-25 0,0-25 0,26 0 0,48-50 0,26 0 0</inkml:trace>
  <inkml:trace contextRef="#ctx0" brushRef="#br0" timeOffset="3576">19820 2034 512,'0'0'0,"0"0"0,25 0 0,74 0 0,75-24 0,99-27 0,74 2 0,74-26 0,26 27 0,-50-3 0,-49 27 0,-100-26 0,-100 1 0</inkml:trace>
  <inkml:trace contextRef="#ctx0" brushRef="#br0" timeOffset="14463">17687 7268 512,'0'-25'0,"0"25"0,0 0 0,0 0 0,-25-24 0,0 24 0,25 0 0,-49 0 0,24 0 0,-25 0 0,1 49 0,-1 25 0,1 1 0,-1 25 0,50-2 0,25-23 0,24-25 0,51 0 0,24-50 0,0 0 0,0-50 0</inkml:trace>
  <inkml:trace contextRef="#ctx0" brushRef="#br0" timeOffset="14751">17960 7219 512,'25'0'0,"0"0"0,24 0 0,25 0 0,1-24 0,-25 24 0,-1-26 0,-49 2 0,0-1 0</inkml:trace>
  <inkml:trace contextRef="#ctx0" brushRef="#br0" timeOffset="15055">18010 7195 512,'-25'24'0,"0"0"0,-25 27 0,26 23 0,-1-25 0,25-24 0,25 25 0,-1-50 0,51 0 0,-1 0 0,0 0 0,26 0 0,-26 25 0,-24 23 0,-25 2 0,-25 0 0,-50 25 0,-24-25 0,-1-1 0,1-49 0,24 0 0,25-25 0,50-49 0</inkml:trace>
  <inkml:trace contextRef="#ctx0" brushRef="#br0" timeOffset="15343">18605 7342 512,'0'0'0,"0"0"0,25 0 0,-1 0 0,26 0 0,0 0 0,24 0 0,-24 0 0,-25 0 0,-1-24 0,-48 24 0</inkml:trace>
  <inkml:trace contextRef="#ctx0" brushRef="#br0" timeOffset="15511">18555 7541 512,'25'0'0,"0"0"0,24 0 0,25 0 0,1 0 0,0 0 0,-26 0 0,-24 0 0,-25-24 0</inkml:trace>
  <inkml:trace contextRef="#ctx0" brushRef="#br0" timeOffset="16367">19373 7740 512,'0'0'0,"-24"0"0,24 0 0,0 0 0,0 0 0,0 0 0,24 0 0,26 24 0,50-24 0,48-24 0,76 24 0,98-25 0,50 0 0,50 0 0,74 0 0,0 25 0,0 0 0,-24 0 0,-26 0 0,-99 0 0,-123 0 0,24 0 0,-124 0 0,-50 0 0,-74 25 0,-49-25 0,24 0 0,0 0 0,0 0 0,0 0 0,50-25 0</inkml:trace>
  <inkml:trace contextRef="#ctx0" brushRef="#br0" timeOffset="19207">14983 7615 512,'0'0'0,"0"25"0,0-25 0,25 0 0,0 0 0,74-25 0,25 1 0,50-26 0,24 26 0,1-27 0,-2 27 0,-47-1 0,-51 25 0,-24-25 0,-51 25 0</inkml:trace>
  <inkml:trace contextRef="#ctx0" brushRef="#br0" timeOffset="19799">15058 7294 512,'0'0'0,"-25"24"0,0 0 0,-25 26 0,-24 0 0,-50 25 0,0 23 0,-1-23 0,27-1 0,23-24 0,51-50 0,48 25 0,76-25 0,73 0 0,50 25 0,-24 0 0,24 24 0,-74 1 0,-50-1 0</inkml:trace>
  <inkml:trace contextRef="#ctx0" brushRef="#br0" timeOffset="21534">11610 8261 512,'0'0'0,"-25"0"0,25 0 0,0-25 0,0 25 0,0-25 0,0 25 0,-25 0 0,25-25 0,-25 25 0,25 25 0,-24 0 0,-1 0 0,25 24 0,0-24 0,0 25 0,0-25 0,25-2 0,-1-23 0,1 0 0,0 0 0,0-23 0,-25-2 0,0 0 0,-25-25 0,0 26 0,0 24 0,1 24 0,-1 1 0,0 0 0,25 0 0,0 0 0,0-2 0,25-23 0,0 0 0,-1 0 0,1-23 0,0-27 0,-25 25 0,0 0 0,0 25 0,0 0 0,25 0 0,0 25 0,-1-25 0</inkml:trace>
  <inkml:trace contextRef="#ctx0" brushRef="#br0" timeOffset="22415">11883 7541 512,'0'0'0,"0"0"0,0 0 0,-25 0 0,25 0 0,0 0 0,0 0 0,0 50 0,0-1 0,25 26 0,-25 24 0,0 1 0,24 23 0,-24 1 0,0-24 0,25-26 0,-25-24 0,0-25 0,0-2 0,0-23 0,25-48 0,0-27 0,0-24 0,0 24 0,23 26 0,3-1 0,-27 50 0,26 50 0,-50-1 0,25 1 0,-50 50 0,0-26 0,-24-24 0,-2-1 0,51-49 0,-24-26 0,24-47 0,50-1 0,-25-26 0</inkml:trace>
  <inkml:trace contextRef="#ctx0" brushRef="#br0" timeOffset="23008">12503 8087 512,'0'0'0,"-25"-26"0,0 2 0,0 24 0,0 24 0,1 2 0,-2 23 0,2 26 0,24 0 0,-24-1 0,48-24 0,-24-27 0,24 3 0,2-26 0,23-26 0,-24 3 0,0-27 0,0-24 0,0 24 0,-25 0 0,0 0 0,0 75 0,0 0 0,0 25 0,0 0 0,0-1 0,24 1 0,-24-25 0,25-25 0,0 0 0,25-25 0</inkml:trace>
  <inkml:trace contextRef="#ctx0" brushRef="#br0" timeOffset="23311">12825 8061 512,'-25'0'0,"1"26"0,-1-1 0,0-25 0,0 24 0,25 1 0,0 0 0,0 0 0,25 0 0,25 0 0,-26-25 0,1 25 0,-25 24 0,0-24 0,-25 0 0,-24 23 0,24-48 0,-25 26 0,26-52 0,24 3 0,24-27 0</inkml:trace>
  <inkml:trace contextRef="#ctx0" brushRef="#br0" timeOffset="23743">12924 7790 512,'0'0'0,"0"0"0,0 0 0,0 24 0,0 51 0,0-1 0,-24 24 0,24 2 0,0 0 0,0-1 0,0-26 0,0-21 0,0-29 0,24-23 0,0-23 0,2-3 0,-2-48 0,2 49 0,-2 0 0,1 0 0,0 50 0,0 25 0,-25-2 0,25 4 0,-25-29 0,0 27 0,24-50 0,1 0 0,1-25 0</inkml:trace>
  <inkml:trace contextRef="#ctx0" brushRef="#br0" timeOffset="23985">13296 8508 512,'0'25'0,"25"-25"0,0-25 0,25 25 0,-1 0 0,-24-23 0,0 23 0</inkml:trace>
  <inkml:trace contextRef="#ctx0" brushRef="#br0" timeOffset="24679">13768 8310 512,'0'0'0,"0"25"0,25 0 0,-25 25 0,25-1 0,-25 25 0,0 25 0,0-24 0,0 0 0,-25 0 0,25-26 0,-25-24 0,0-1 0,25-48 0,0-26 0,-25-25 0,50-24 0,-25-25 0,25 0 0,25 25 0,-26 49 0,26 1 0,-1 49 0,1 0 0,-25 25 0,0 24 0,-50-24 0,0 25 0,-25-27 0,26 29 0,-27-29 0,27-23 0,0 25 0</inkml:trace>
  <inkml:trace contextRef="#ctx0" brushRef="#br0" timeOffset="24983">14165 8286 512,'0'0'0,"0"24"0,0 1 0,0 0 0,0 25 0,0-27 0,24 29 0,-24-29 0,0 2 0,0 0 0,0 0 0,0-25 0,0-25 0,25-25 0,-25 1 0,25 0 0,0-1 0,0 25 0,0 0 0,-1 25 0,1 25 0</inkml:trace>
  <inkml:trace contextRef="#ctx0" brushRef="#br0" timeOffset="25294">14438 8360 512,'0'0'0,"0"25"0,0-25 0,0 25 0,0-2 0,0 3 0,0 0 0,0-3 0,25 2 0,-25-25 0,24 0 0,0-25 0,-24 2 0,26-3 0,-26 0 0,-26 3 0,2-2 0,24 0 0,0 25 0,0 0 0,0 0 0</inkml:trace>
  <inkml:trace contextRef="#ctx0" brushRef="#br0" timeOffset="25599">14810 8186 512,'0'0'0,"0"-50"0,24 26 0,-24 24 0,0 0 0,0 0 0,-24 49 0,-2 26 0,2-25 0,0 24 0,-2-24 0,26 25 0,0-27 0,26 2 0,-26-25 0,24-1 0,-24-24 0,-24 0 0,-2 0 0</inkml:trace>
  <inkml:trace contextRef="#ctx0" brushRef="#br0" timeOffset="25758">14537 8385 512,'25'25'0,"24"-25"0,1 0 0,25 0 0,-27 23 0,2-23 0,-25 0 0,0 0 0,-25 0 0</inkml:trace>
  <inkml:trace contextRef="#ctx0" brushRef="#br0" timeOffset="25966">15008 8410 512,'0'23'0,"-25"-23"0,25 52 0,0-29 0,-25 2 0,25 0 0,0 0 0,0 0 0,0-25 0,25 0 0,-25 0 0</inkml:trace>
  <inkml:trace contextRef="#ctx0" brushRef="#br0" timeOffset="26169">15008 8061 512,'0'0'0,"-25"0"0,25 0 0,0 0 0,25 0 0,0 0 0,0 0 0,-1 26 0,1-1 0</inkml:trace>
  <inkml:trace contextRef="#ctx0" brushRef="#br0" timeOffset="26439">15231 8136 512,'0'0'0,"0"25"0,0-25 0,-24 50 0,24 0 0,0-1 0,0 26 0,-25-1 0,25 0 0,0-24 0,0-1 0,0-49 0,25 25 0,-25-50 0,24 1 0</inkml:trace>
  <inkml:trace contextRef="#ctx0" brushRef="#br0" timeOffset="26782">15231 8533 512,'-24'0'0,"24"0"0,0 0 0,24 0 0,1 0 0,0-25 0,25 25 0,-2-23 0,3 23 0,-26-26 0,-25 0 0,24 3 0,-24 23 0,-24-25 0,24 25 0,-25 25 0,0-2 0,-1 3 0,26 23 0,0 1 0,26-25 0,-1 24 0,0-49 0,-1 0 0,-24-24 0</inkml:trace>
  <inkml:trace contextRef="#ctx0" brushRef="#br0" timeOffset="33126">13743 9898 512,'0'0'0,"0"0"0,0 24 0,0 2 0,25-2 0,0 26 0,-25 24 0,25-24 0,-1 23 0,-24-22 0,24 23 0,-24-49 0,0 24 0,0-49 0,0 0 0,0-24 0,-24-26 0,24 0 0,0-25 0,24 2 0,2-1 0,23-1 0,1 50 0,24-25 0,2 50 0,-3-24 0,2 24 0,-26 0 0,1 24 0,-25-24 0,0 0 0</inkml:trace>
  <inkml:trace contextRef="#ctx0" brushRef="#br0" timeOffset="33494">14686 9898 512,'0'0'0,"0"0"0,-25 0 0,25 0 0,-25 24 0,-25 2 0,1 23 0,-1 26 0,1-1 0,24 25 0,50-25 0,0-24 0,49-25 0,25-25 0,1 0 0,-2-50 0,-23 25 0</inkml:trace>
  <inkml:trace contextRef="#ctx0" brushRef="#br0" timeOffset="34430">13743 10840 512,'25'0'0,"0"0"0,48 0 0,52-25 0,-1 0 0,50 25 0,0-49 0,-1 25 0,1-1 0,-50 0 0,-25 1 0,-74-2 0,-25 26 0</inkml:trace>
  <inkml:trace contextRef="#ctx0" brushRef="#br0" timeOffset="34638">13693 11089 512,'25'0'0,"25"0"0,48 0 0,52-25 0,23 0 0,26 0 0,24 0 0,-50 0 0,-23 25 0,-101-24 0,-49 24 0</inkml:trace>
  <inkml:trace contextRef="#ctx0" brushRef="#br0" timeOffset="57669">20713 2331 512,'0'0'0,"0"0"0,0 0 0,25-24 0,-25 24 0,0-24 0,25-2 0,-25 2 0,0 24 0,-25-25 0,25 50 0,-49-25 0,-26 50 0,1-26 0,24 26 0,-24-25 0,49 24 0,25-24 0,0 0 0,49-25 0,1 25 0,24-1 0,1 1 0,-25 25 0,24 0 0,-74-1 0,-25 26 0,-49-1 0,-1 0 0,-24-49 0,-25 0 0,50-25 0,23-25 0,27-25 0,0-24 0,48 1 0,-24 22 0</inkml:trace>
  <inkml:trace contextRef="#ctx0" brushRef="#br0" timeOffset="58077">20440 2109 512,'0'0'0,"0"0"0,0 25 0,0 0 0,0 24 0,0 26 0,0 24 0,0 49 0,0-23 0,0-1 0,0-1 0,0-23 0,0-50 0,0-1 0,0-25 0,-24 2 0,24-52 0,0 2 0,24-51 0,1-24 0,0-25 0,1 1 0,-2-2 0</inkml:trace>
  <inkml:trace contextRef="#ctx0" brushRef="#br0" timeOffset="58325">20614 2109 512,'0'0'0,"0"0"0,0 0 0,0 0 0,0 50 0,0 24 0,0 0 0,-25 50 0,25 25 0,-25 0 0,25 0 0,0-25 0,25-25 0,-25 0 0,25-49 0,-25-25 0,0-50 0,0-50 0,25-24 0</inkml:trace>
  <inkml:trace contextRef="#ctx0" brushRef="#br0" timeOffset="61876">21284 2034 512,'0'0'0,"0"-24"0,-25 24 0,25 0 0,-25 0 0,0 24 0,25-24 0,-24 26 0,-2-26 0,2 24 0,-26 1 0,26 0 0,-1 0 0,0-25 0,0 25 0,25-25 0,25 0 0,0 0 0,0 0 0,25 0 0,-2 0 0,2 0 0,-25 24 0,-25 1 0,0 25 0,-49-2 0,23 3 0,-48-2 0,50 1 0,-26-25 0,25-1 0,25-24 0,0 0 0,25 25 0,0-25 0,24 25 0,-23 0 0,22 25 0,-48 24 0,0 25 0,-24-25 0,0-24 0,-2 0 0,26-26 0,26-24 0,22-49 0,52-1 0,-26 1 0,26-1 0</inkml:trace>
  <inkml:trace contextRef="#ctx0" brushRef="#br0" timeOffset="62373">21854 2184 512,'0'0'0,"-49"24"0,-2 1 0,-22 25 0,-2-2 0,26 27 0,24-25 0,50 24 0,24-49 0,26 25 0,24-50 0,25 0 0,-25 0 0</inkml:trace>
  <inkml:trace contextRef="#ctx0" brushRef="#br0" timeOffset="62654">22202 2184 512,'0'0'0,"0"-25"0,0 0 0,24 0 0,1 0 0,25 25 0,0 0 0,-2-24 0,3 24 0</inkml:trace>
  <inkml:trace contextRef="#ctx0" brushRef="#br0" timeOffset="62940">22276 2084 512,'-25'25'0,"-24"-25"0,-1 50 0,25-25 0,-25-1 0,50 1 0,25-1 0,25 2 0,0-2 0,-1-24 0,26 24 0,-26 27 0,1-27 0,-25 1 0,-25 25 0,-25-25 0,-1-1 0,2-24 0,-25 25 0,49-50 0,25 1 0</inkml:trace>
  <inkml:trace contextRef="#ctx0" brushRef="#br0" timeOffset="63492">22549 1712 512,'-25'0'0,"25"0"0,-25 0 0,25 24 0,0-24 0,50 0 0,0 26 0,23-26 0,2 0 0,0 25 0,-26-25 0,-24 48 0,0 2 0,-50 0 0,0 25 0,1-25 0,24 24 0,0-24 0,24-1 0,1 1 0,26-26 0,-27 26 0,0-25 0,-24 24 0,0 1 0,0-1 0,-48 26 0,22-25 0,1-1 0,0 2 0,1-3 0,-1-23 0,0 0 0</inkml:trace>
  <inkml:trace contextRef="#ctx0" brushRef="#br0" timeOffset="72316">7542 11089 512,'0'0'0,"0"0"0,0 0 0,0 0 0,0 0 0,0 0 0,0 0 0,0 0 0,0 0 0,0-25 0,0 25 0,0 0 0,0 0 0,-25 0 0,25 25 0,0-25 0,25 0 0,-25 0 0,24 0 0,51 0 0,-1 0 0,25 0 0,1-25 0,24 25 0,25 0 0,25 0 0,-26 0 0,1 0 0,0 25 0,0-25 0,-1-25 0,-24 25 0,0-25 0,0 25 0,1-25 0,-51 25 0,0 0 0,-24 0 0,-25 25 0,0-25 0,0 0 0,-25 0 0,0 0 0,-25 0 0,25 0 0</inkml:trace>
  <inkml:trace contextRef="#ctx0" brushRef="#br0" timeOffset="99858">6797 15380 512,'0'-26'0,"0"26"0,25-24 0,1 24 0,-2 0 0,25-25 0,-24 25 0,25 0 0,0 0 0,24 0 0,-24 25 0,24-25 0,25 0 0,1 0 0,-1 0 0,0-25 0,26 25 0,-2 0 0,1-25 0,-1 25 0,27 0 0,-1-24 0</inkml:trace>
  <inkml:trace contextRef="#ctx0" brushRef="#br0" timeOffset="100010">8757 15230 512,'174'0'0,"-1"-23"0,-24 23 0,25 23 0,-25-23 0,0 0 0,0-23 0,-26 23 0,1 0 0,0 0 0,-24 23 0,-26 3 0,-74-2 0</inkml:trace>
  <inkml:trace contextRef="#ctx0" brushRef="#br0" timeOffset="110882">17191 10294 512,'0'0'0,"0"0"0,0 25 0,0-25 0,0 25 0,0 49 0,0-24 0,0 50 0,0 24 0,24 24 0,-24 1 0,0 25 0,26 24 0,-26 26 0,0 24 0,0 49 0,0 2 0,-26 47 0,2 26 0,0 25 0,24 25 0,-26 0 0,2-1 0,-1 0 0,0-23 0,0 23 0,0-73 0,1-26 0,-1-73 0,25-26 0,0-124 0,25-49 0,-25-100 0</inkml:trace>
  <inkml:trace contextRef="#ctx0" brushRef="#br0" timeOffset="112433">17315 10245 512,'0'0'0,"0"0"0,0 0 0,0 0 0,0 0 0,0 0 0,0 0 0,25 0 0,-25 25 0,49-25 0,-24 0 0,25 0 0,23 0 0,27 0 0,0 24 0,24-24 0,49 25 0,1-25 0,25 25 0,24-25 0,25 0 0,25 0 0,24 0 0,1-25 0,24 25 0,1-25 0,-1 25 0,-24-24 0,0 24 0,-25 0 0,-25 0 0,-49 0 0,-2-25 0,-48 25 0,0 0 0,-49 0 0,-26 0 0,-49 0 0,24 25 0,-49-1 0,0 1 0,0 50 0,0-25 0,-25 24 0,25 25 0,0 25 0,0 0 0,0 25 0,-24 24 0,48 1 0,-48 25 0,24 49 0,24 0 0,-24 0 0,50 24 0,-25 2 0,0 23 0,24 1 0,-24-25 0,1 0 0,-2-25 0,0 25 0,26-26 0,0 2 0,-1-1 0,26 0 0,-1-25 0,1 0 0,-26-49 0,26 0 0,23-25 0,-48-26 0,25-23 0,-1 24 0,-24-49 0,23-1 0,-47-25 0,-1 1 0,0-26 0,-25 1 0,-25 0 0,25-1 0,-25-24 0,-25 26 0,1-26 0,-26 25 0,-24-25 0,-50 0 0,1-25 0,-76 25 0,-49 0 0,1 0 0,-51 0 0,1 0 0,-26 0 0,-24 0 0,-24 0 0,-2 0 0,-23 0 0,0 25 0,-2-1 0,51 2 0,0-2 0,26 1 0,23 0 0,50 0 0,25-25 0,49 25 0,25-25 0,26-25 0,24 0 0</inkml:trace>
  <inkml:trace contextRef="#ctx0" brushRef="#br0" timeOffset="113762">20044 10468 512,'0'0'0,"0"0"0,0 25 0,0-25 0,0 25 0,0 0 0,0 0 0,24-1 0,-24 1 0,25 25 0,-25 0 0,25 0 0,-25 23 0,0 27 0,25 24 0,-25 24 0,25 26 0,-25 25 0,25-1 0,-1 24 0,0 3 0,2-2 0,-1 24 0,-25 2 0,24 24 0,1 25 0,0-1 0,0 1 0,-25 24 0,25-25 0,24 2 0,-24-2 0,1 1 0,-2-25 0,0-24 0,26-2 0,-50-49 0,25-48 0,0-2 0,-25-49 0,25-25 0,-1-24 0,1-26 0</inkml:trace>
  <inkml:trace contextRef="#ctx0" brushRef="#br0" timeOffset="115826">17737 9526 512,'0'0'0,"0"0"0,0 0 0,0 24 0,0 2 0,0 22 0,25 3 0,-25 23 0,24-24 0,-24-2 0,0-22 0,0-26 0,24-26 0,2 2 0,-26-50 0,25 0 0,24 23 0,-24-23 0,0 25 0,0 49 0,0 25 0,-25 49 0,0 25 0,0 1 0,24-26 0,-24 1 0,0-51 0,25-24 0,1 0 0,-2-50 0,0-25 0</inkml:trace>
  <inkml:trace contextRef="#ctx0" brushRef="#br0" timeOffset="116297">18357 9526 512,'0'0'0,"0"-25"0,0 25 0,-25 0 0,0 25 0,0-1 0,1 26 0,-1 25 0,-25 24 0,50-50 0,-25 26 0,50-51 0,0 2 0,0-26 0,24-50 0,1-1 0,-25-22 0,0-2 0,0 0 0,-1 1 0,-24 50 0,0 24 0,0 74 0,0 1 0,0-1 0,0 24 0,24-47 0,-24-1 0,26-1 0,-1-49 0,-1-25 0,1-25 0,-25-49 0,25 0 0,0-25 0</inkml:trace>
  <inkml:trace contextRef="#ctx0" brushRef="#br0" timeOffset="116626">18704 9501 512,'-24'25'0,"24"25"0,0 24 0,-26 25 0,26-25 0,26 1 0,-26-1 0,0-49 0,24 0 0,-24-50 0,24-24 0,-24-52 0,26 3 0,-2-27 0,1 51 0,0 25 0,25 74 0,-25 25 0,-25 24 0,24 25 0,-24 25 0,0-25 0,25 1 0,-25-51 0,25-24 0,1-25 0,-2-50 0,0-74 0,1-1 0</inkml:trace>
  <inkml:trace contextRef="#ctx0" brushRef="#br0" timeOffset="116993">19051 9873 512,'0'0'0,"25"-26"0,0 26 0,0-24 0,24-25 0,1 24 0,24-25 0,-24 26 0,-26-1 0,2-25 0,-26 26 0,-26-2 0,-24 26 0,26 50 0,-25 0 0,-1 24 0,25 1 0,1 24 0,48-49 0,1-1 0,25-24 0,-1-50 0,25 0 0,-24 1 0,0-51 0</inkml:trace>
  <inkml:trace contextRef="#ctx0" brushRef="#br0" timeOffset="117729">20540 9377 512,'0'24'0,"0"1"0,0 25 0,0 24 0,24 0 0,1 26 0,0-50 0,25-1 0,-1-49 0,1-24 0,0-51 0,-1 1 0,1-26 0,-25 2 0,-1-1 0,1 49 0,0-1 0,-25 77 0,0-1 0,0 49 0,0-25 0</inkml:trace>
  <inkml:trace contextRef="#ctx0" brushRef="#br0" timeOffset="118785">21309 9278 512,'-25'25'0,"-25"25"0,1 23 0,23 2 0,-22 24 0,22-24 0,26-1 0,0-24 0,26-26 0,-2-24 0,26-49 0,-1-26 0,1 0 0,-25-23 0,24-2 0,-24 27 0,-25 47 0,0 26 0,0 50 0,0 49 0,-25-25 0,50 26 0,-25-26 0,0-24 0,25-25 0,0-25 0,-1-25 0,26-25 0,-25-24 0,25-26 0,-26-24 0,1 1 0,0-2 0,0 27 0,0 47 0,-50 27 0,25 48 0,-50 27 0,25 47 0,1 27 0,-1-27 0,0 27 0,25-51 0,0 25 0,0-49 0,50-25 0,-26-25 0,26-25 0,0-49 0,24-1 0,-24-24 0,-26 24 0,1 50 0,-25 25 0,0 51 0,-25-2 0,1 26 0,-1 24 0,25-50 0,-25 1 0,25-1 0,25-49 0,0 0 0,24-49 0,1-26 0,-25 0 0,24-23 0,1 24 0,-1 23 0,-49 51 0,0 25 0,0 25 0,-25 0 0,25 24 0,0-24 0,0-1 0,0-24 0,25-25 0,0 0 0,25-49 0,-1 24 0,-24-49 0,25 24 0,-25 0 0,-25 26 0,0 24 0,-25 49 0,0 0 0,0 1 0,25 0 0,0-1 0,0-24 0,25-25 0</inkml:trace>
  <inkml:trace contextRef="#ctx0" brushRef="#br0" timeOffset="138992">18307 11734 512,'0'0'0,"0"-26"0,0 26 0,0 0 0,0 0 0,0 0 0,25 0 0,0 26 0,0 23 0,0 26 0,-1-1 0,-24 25 0,24 0 0,-24-24 0,0-1 0,-24-24 0,24-50 0,0-25 0,0-49 0,24-26 0,27 1 0,23-25 0,0 25 0,0 25 0,1 48 0,-25 26 0,0 50 0,-50-25 0,24 0 0</inkml:trace>
  <inkml:trace contextRef="#ctx0" brushRef="#br0" timeOffset="139336">18903 11783 512,'0'0'0,"0"0"0,0-25 0,24 25 0,1 0 0,0 0 0,1 25 0,22 0 0,-23 49 0,25-24 0,-25 23 0,-25-22 0,24-2 0,1 1 0,-25 0 0,25-50 0,-25 0 0,25-50 0,0 0 0</inkml:trace>
  <inkml:trace contextRef="#ctx0" brushRef="#br0" timeOffset="139496">19349 11708 512,'-26'50'0,"-72"25"0,-1 49 0,0-1 0,-1 2 0,26-1 0,49-50 0,25-48 0,50-26 0</inkml:trace>
  <inkml:trace contextRef="#ctx0" brushRef="#br0" timeOffset="140416">20886 11609 512,'0'0'0,"0"0"0,0 0 0,0 0 0,26 26 0,-26-2 0,25 25 0,-1 26 0,1 0 0,25 24 0,-25-25 0,25 25 0,-26-49 0,26-25 0,-1-25 0,1-25 0,-1-25 0,1-24 0,-25-25 0</inkml:trace>
  <inkml:trace contextRef="#ctx0" brushRef="#br0" timeOffset="140584">21358 11684 512,'-49'50'0,"-26"-1"0,-48 50 0,23 0 0,1 0 0,25 1 0,49-50 0,25-26 0,49-24 0,26-24 0,24-26 0</inkml:trace>
  <inkml:trace contextRef="#ctx0" brushRef="#br0" timeOffset="140848">21532 11708 512,'-25'0'0,"25"26"0,-25-2 0,25 26 0,0-25 0,25 49 0,0-24 0,0-2 0,24 3 0,-24-27 0,25 1 0,-1 0 0,1-25 0,0-25 0,-26-24 0</inkml:trace>
  <inkml:trace contextRef="#ctx0" brushRef="#br0" timeOffset="141056">21780 11708 512,'-26'26'0,"-22"23"0,-27 26 0,1 24 0,-1 0 0,1 0 0,24 0 0,25-49 0,25 0 0,50-26 0,0-48 0</inkml:trace>
  <inkml:trace contextRef="#ctx0" brushRef="#br0" timeOffset="141296">21904 11783 512,'-25'0'0,"-24"25"0,-1 0 0,0 49 0,50-24 0,0 24 0,24 0 0,27-24 0,-2 0 0,1-1 0,24-49 0,-23 0 0,-3-24 0</inkml:trace>
  <inkml:trace contextRef="#ctx0" brushRef="#br0" timeOffset="141440">22251 11858 512,'-49'49'0,"-26"25"0,-49 1 0,25 24 0,0-24 0,48-1 0,3-49 0</inkml:trace>
  <inkml:trace contextRef="#ctx0" brushRef="#br0" timeOffset="142152">10394 10940 512,'0'0'0,"0"0"0,25 0 0,25 0 0,48 24 0,52 1 0,23 0 0,51 25 0,24-1 0,25 25 0,24-23 0,1 23 0,24-50 0,-74-48 0,-50-26 0</inkml:trace>
  <inkml:trace contextRef="#ctx0" brushRef="#br0" timeOffset="143056">10642 10790 512,'0'0'0,"0"0"0,-24 0 0,-1 25 0,-25 0 0,-24 25 0,-26 0 0,-24-26 0,25 26 0,50-25 0,49 0 0,100 0 0,23-1 0,76 26 0,-1-1 0,-25 1 0,-24 0 0</inkml:trace>
  <inkml:trace contextRef="#ctx0" brushRef="#br0" timeOffset="143952">10567 14759 512,'26'-25'0,"23"25"0,75-23 0,124-27 0,50 25 0,74-24 0,24-2 0,2-23 0,-51 0 0,-49-1 0,-75-24 0,-74 49 0,-99 25 0</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17:26.744"/>
    </inkml:context>
    <inkml:brush xml:id="br0">
      <inkml:brushProperty name="width" value="0.05292" units="cm"/>
      <inkml:brushProperty name="height" value="0.05292" units="cm"/>
      <inkml:brushProperty name="color" value="#FF0000"/>
    </inkml:brush>
  </inkml:definitions>
  <inkml:trace contextRef="#ctx0" brushRef="#br0">5830 3597 512,'-25'-24'0,"0"24"0,1-25 0,-1-1 0,-1 26 0,2-24 0,0-26 0,-26 26 0,0-2 0,1-22 0,-26-3 0,-23 2 0,-2-1 0,1 1 0,-50 23 0,0-47 0,0 23 0,-25 0 0,1-24 0,-25 24 0,24 1 0,-50-1 0,25 25 0,-23 1 0,-26 24 0,24 24 0,0 27 0,2 22 0,23 26 0,1 26 0,24 23 0,26 2 0,-1 22 0,25 27 0,49-50 0,1-49 0,49 23 0,-25 101 0,26 24 0,24 74 0,74-73 0,25-26 0,25 0 0,25 0 0,25-50 0,49 26 0,0-26 0,25 1 0,0-50 0,0 25 0,25-50 0,24-25 0,2-24 0,47-25 0,-23-25 0,49-25 0,1-49 0,-26-1 0,0 1 0,-48-24 0,-3-27 0,-48 25 0,-24-48 0,-51-1 0,1-50 0,-25-24 0,-50 0 0,-49-50 0,-26 0 0,-73-25 0,-50 26 0,-50-1 0,-50 0 0,-49 0 0,-49 0 0,-51 50 0,-23 49 0,-76 26 0,-24 49 0,-26 99 0,-24 24 0</inkml:trace>
  <inkml:trace contextRef="#ctx0" brushRef="#br0" timeOffset="13720">11089 4093 512,'-25'-25'0,"25"25"0,0 25 0,0 25 0,0 49 0,0 25 0,25 75 0,-25-1 0,25 25 0,-1-25 0,0-74 0,2-23 0,-26-53 0,0-72 0,0-50 0,0-101 0,25-23 0,0 0 0,24 24 0,26 49 0,-2 125 0,-22 76 0,23 97 0,-24 50 0,-25 0 0,24-24 0,-49-50 0,26-75 0,-2-74 0,0-74 0,-24-75 0</inkml:trace>
  <inkml:trace contextRef="#ctx0" brushRef="#br0" timeOffset="14167">12007 4515 512,'-25'0'0,"25"-26"0,-25 26 0,0 52 0,0 21 0,25 26 0,-24 50 0,48 25 0,-24-26 0,25-24 0,0-23 0,0-77 0,0-24 0,24-74 0,-25-51 0,-24-24 0,26 1 0,-26 23 0,25 76 0,-25 98 0,24 76 0,1 48 0,0 1 0,25-1 0,-26-73 0,2-25 0,22-75 0,-22-50 0,23-75 0,-24-48 0,0-75 0</inkml:trace>
  <inkml:trace contextRef="#ctx0" brushRef="#br0" timeOffset="14296">12602 4515 512,'-50'26'0,"-24"22"0,-1 2 0,25-1 0,26-24 0</inkml:trace>
  <inkml:trace contextRef="#ctx0" brushRef="#br0" timeOffset="14456">12353 5210 512,'26'-50'0,"23"-49"0,51-25 0</inkml:trace>
  <inkml:trace contextRef="#ctx0" brushRef="#br0" timeOffset="14784">12825 3993 512,'-25'-23'0,"25"46"0,0-23 0,0 50 0,25 24 0,0 51 0,0 24 0,24 49 0,-25 1 0,2-1 0,-2-24 0,-24-50 0,26-49 0,-26-51 0,-26-48 0,26-51 0,0-73 0,0-2 0,26 2 0,23 48 0,1 75 0,-25 50 0,24 75 0</inkml:trace>
  <inkml:trace contextRef="#ctx0" brushRef="#br0" timeOffset="14865">13321 5433 512,'25'0'0,"-25"-24"0,25-26 0,0-25 0,0-73 0</inkml:trace>
  <inkml:trace contextRef="#ctx0" brushRef="#br0" timeOffset="15376">13892 3671 512,'0'0'0,"-50"-24"0,1 48 0,24-24 0,-25 25 0,50 25 0,0 50 0,25 24 0,0 49 0,25 50 0,-2 25 0,-22 0 0,23-49 0,-24-26 0,25-99 0,-1-48 0,1-101 0,0-24 0,-1-75 0,1 0 0,-50 26 0</inkml:trace>
  <inkml:trace contextRef="#ctx0" brushRef="#br0" timeOffset="15497">13470 4614 512,'25'0'0,"25"-25"0,24 25 0</inkml:trace>
  <inkml:trace contextRef="#ctx0" brushRef="#br0" timeOffset="15562">14264 4489 512,'50'0'0,"-26"0"0,26-23 0</inkml:trace>
  <inkml:trace contextRef="#ctx0" brushRef="#br0" timeOffset="15706">14438 4541 512,'0'24'0,"-25"25"0,25 50 0</inkml:trace>
  <inkml:trace contextRef="#ctx0" brushRef="#br0" timeOffset="16864">15207 3448 512,'-25'-24'0,"25"24"0,0 0 0,0 49 0,0 51 0,25 48 0,-1 51 0,26 49 0,0 0 0,-2 0 0,3-25 0,-26-49 0,-1-51 0,1-73 0,0-25 0,0-74 0,0-51 0</inkml:trace>
  <inkml:trace contextRef="#ctx0" brushRef="#br0" timeOffset="17256">15628 4838 512,'0'0'0,"0"-26"0,0 26 0,26 0 0,47-24 0,-23-1 0,24 0 0,1 0 0,-50-24 0,-25 24 0,-25 0 0,-25 25 0,-24 25 0,-1 24 0,26 26 0,49 49 0,24-25 0,51-24 0,24-26 0,1-23 0,-1-2 0,-25-48 0,-24-2 0,-25-23 0,-50-1 0,0 25 0,0 25 0</inkml:trace>
  <inkml:trace contextRef="#ctx0" brushRef="#br0" timeOffset="18271">17290 3895 512,'0'-25'0,"0"1"0,-25-26 0,1-25 0,-2-25 0,-48-23 0,-50-51 0,-25 1 0,-49-1 0,-75 25 0,-24 1 0,-76 48 0,-48 26 0,-75-1 0,-50 26 0,-25 49 0,-49 0 0,0 49 0,25 26 0,24 24 0,1 75 0,50 24 0,23 75 0,76 25 0,48 24 0,100 0 0,49 27 0,101 23 0,98-1 0,75 1 0,48-24 0,126-26 0,49-49 0,124-50 0,49-49 0,100-75 0,49-74 0,50-25 0,50-75 0,49-24 0,25-50 0,-1-24 0,2-26 0,-75-24 0,-1-25 0,-99-26 0,-74-23 0,-74-1 0,-100-24 0,-149 0 0,-98-2 0,-150 3 0,-98 23 0,-150 0 0,-124 50 0,-99 25 0,-124 24 0,-74 75 0,-75 25 0,-74 99 0,-50 75 0,25 98 0,49 125 0,76 74 0,73 74 0,100 51 0,74-1 0</inkml:trace>
  <inkml:trace contextRef="#ctx0" brushRef="#br0" timeOffset="33862">9179 10146 512,'0'0'0,"0"0"0,25-25 0,-25 25 0,24 0 0,1-25 0,1 25 0,-26-24 0,24 24 0,-24-25 0,0 25 0,0 0 0,0-25 0,0 0 0,-24 25 0,-27 0 0,27 0 0,-51 25 0,0 0 0,25 0 0,-23-1 0,23 1 0,25 0 0,1 0 0,48-25 0,26 24 0,0-24 0,48 0 0,-23 24 0,0 2 0,0-1 0,-27 49 0,-48-24 0,-24 24 0,-26 1 0,-49-1 0,-1-24 0,2 0 0,23-50 0,1-25 0,49-24 0,25-26 0,0-25 0,50 1 0,-26 0 0</inkml:trace>
  <inkml:trace contextRef="#ctx0" brushRef="#br0" timeOffset="34166">8980 9847 512,'0'51'0,"0"-1"0,0 49 0,0 25 0,0 24 0,0 26 0,0-50 0,-24 0 0,24-50 0,0 1 0,0-75 0,24 0 0,-24-25 0,24-50 0,2-48 0,-2-1 0,2-50 0</inkml:trace>
  <inkml:trace contextRef="#ctx0" brushRef="#br0" timeOffset="34366">9228 9774 512,'0'49'0,"-24"-25"0,-26 51 0,25 0 0,25 49 0,0 25 0,0-1 0,25 2 0,0-1 0,0-26 0,-1-23 0,1-51 0,1-49 0,-26-49 0,48-51 0</inkml:trace>
  <inkml:trace contextRef="#ctx0" brushRef="#br0" timeOffset="35270">10072 9699 512,'0'0'0,"-25"0"0,25 0 0,-25 0 0,-24 25 0,-2 0 0,-22 25 0,-2-2 0,1 3 0,-1-1 0,26-26 0,24 1 0,0-25 0,25 25 0,0-50 0,50 25 0,-25-25 0,23 25 0,-22 0 0,24 25 0,-26 0 0,-24 25 0,-24-1 0,-1 25 0,-26 1 0,3-1 0,-2-24 0,25 0 0,25-26 0,0-24 0,25 0 0,0-24 0,24 24 0,-25 49 0,27 1 0,-26 24 0,-25 26 0,-25-2 0,25 1 0,-25-49 0,50 0 0,24-50 0,26 0 0,-1-50 0,25 0 0</inkml:trace>
  <inkml:trace contextRef="#ctx0" brushRef="#br0" timeOffset="35759">10171 10294 512,'-25'0'0,"25"25"0,-25 25 0,25-1 0,0 1 0,0 25 0,0-26 0,25 2 0,-25-2 0,0-24 0,0-1 0,0-24 0,25 0 0,-25-49 0,26-26 0,-2 1 0,0-51 0,26 51 0,-25 0 0,24 49 0,-24 50 0,0 24 0,-25 50 0,0 1 0,0-1 0,0-24 0,25-26 0,0 0 0,-1-49 0,26 0 0,0-49 0</inkml:trace>
  <inkml:trace contextRef="#ctx0" brushRef="#br0" timeOffset="36231">10816 10219 512,'-24'0'0,"24"26"0,-26-1 0,2 49 0,-26 0 0,25 51 0,0-25 0,25-2 0,-24-49 0,48 26 0,1-75 0,0 0 0,25-50 0,0-24 0,-2-24 0,2-2 0,-25 1 0,0 49 0,-25 25 0,0 50 0,0 49 0,-25 1 0,50-1 0,-25-24 0,25 0 0,0 0 0,-1-50 0,26 0 0,0-26 0,-2 2 0,-22-50 0,-1-1 0,0 0 0</inkml:trace>
  <inkml:trace contextRef="#ctx0" brushRef="#br0" timeOffset="36798">11138 10369 512,'0'0'0,"0"0"0,0 25 0,-24 25 0,24 24 0,0 0 0,24 1 0,-24-1 0,24-25 0,-24-24 0,0 0 0,26-25 0,-1-50 0,0 1 0,-1-25 0,1-25 0,25-1 0,-25 26 0,0 49 0,-1 50 0,-24-1 0,0 51 0,-24 0 0,24 24 0,-25-25 0,25 0 0,0-24 0,0-50 0,0 0 0,25-25 0,23-25 0,-22-48 0,24-2 0,-26 26 0,26 49 0,-50 0 0,0 75 0,0 0 0,0 25 0,0-1 0,0-1 0,0 2 0,0-50 0,25-1 0,-25-24 0,49-24 0,-24-26 0,25-49 0,-26 25 0</inkml:trace>
  <inkml:trace contextRef="#ctx0" brushRef="#br0" timeOffset="37150">11635 10741 512,'0'0'0,"24"-24"0,1-1 0,25 0 0,24-25 0,-24 1 0,24-1 0,-24 0 0,-25 0 0,0 1 0,-25 49 0,-25 0 0,-50 49 0,26 26 0,-26 0 0,25 49 0,2-26 0,48-48 0,24 0 0,25-50 0,1 0 0,49-50 0,1 0 0</inkml:trace>
  <inkml:trace contextRef="#ctx0" brushRef="#br0" timeOffset="37887">12353 10717 512,'26'0'0,"-2"0"0,1 0 0,25-25 0,0 25 0,24-25 0,0 1 0,-24-2 0,0 26 0,-1 0 0,-24 26 0,-25-2 0,0 1 0,25 24 0,-25-23 0,49-3 0,1 2 0,0-25 0,-1-25 0,1 25 0,-1-23 0,-24-27 0,1 50 0,22 0 0,-48 0 0,25 0 0,0 24 0,25 2 0,-25-3 0,24-23 0,1-23 0,24-3 0,1 2 0,-1-1 0,-24-24 0,0 49 0,-26-26 0,-24 26 0,0 26 0,0-26 0,24 24 0,2-24 0,-1-24 0,24-2 0,26-23 0</inkml:trace>
  <inkml:trace contextRef="#ctx0" brushRef="#br0" timeOffset="38663">14041 9724 512,'0'0'0,"0"0"0,0-25 0,24 25 0,1 0 0,0 0 0,25 0 0,-26 0 0,51 0 0,-25 25 0,-26 0 0,1 0 0,-25 24 0,-25 26 0,-24-1 0,-1 1 0,25-1 0,25-24 0,25-2 0,50-22 0,24-1 0,-1-1 0,-23 1 0,-50 25 0,-25 25 0,-74 24 0,-25 1 0,-1-2 0,1 1 0,49-25 0,50 1 0,25-50 0,50 0 0,-50 0 0,24 0 0</inkml:trace>
  <inkml:trace contextRef="#ctx0" brushRef="#br0" timeOffset="56469">6227 12576 512,'0'0'0,"-25"0"0,25 0 0,0-24 0,0 24 0,0 0 0,0 0 0,0 24 0,0 26 0,25 0 0,-25 0 0,0 25 0,26-26 0,-26-24 0,0-1 0,24 2 0,-24-52 0,0 2 0,0-26 0</inkml:trace>
  <inkml:trace contextRef="#ctx0" brushRef="#br0" timeOffset="56678">6301 12503 512,'0'24'0,"0"-24"0,0 25 0,0-1 0,0 26 0,25 0 0,-25 0 0,25-1 0,-25 1 0,0-50 0,25 0 0</inkml:trace>
  <inkml:trace contextRef="#ctx0" brushRef="#br0" timeOffset="57413">9649 12527 512,'0'25'0,"0"-25"0,0 0 0,0 0 0,0 24 0,0 1 0,26 25 0,-26 25 0,0-26 0,25 1 0,-25 0 0,0-26 0,25-24 0,-25-24 0,0-1 0</inkml:trace>
  <inkml:trace contextRef="#ctx0" brushRef="#br0" timeOffset="57573">9874 12429 512,'-25'24'0,"25"26"0,-25-1 0,0 25 0,25-24 0,25 0 0,-25-26 0,25 27 0,0-27 0</inkml:trace>
  <inkml:trace contextRef="#ctx0" brushRef="#br0" timeOffset="92819">19225 5706 512,'0'0'0,"0"0"0,0 0 0,0 0 0,0 0 0,0 0 0,0 0 0,0 0 0,0 0 0,0 0 0,0-26 0,0 26 0,0 0 0,0 0 0,0 0 0,0 26 0,0-26 0,0 0 0,25 49 0,0 1 0,23-1 0,2 0 0,50 26 0,-26-25 0,1 25 0,-1-26 0,-24 1 0,-25-1 0,0-49 0,-1 0 0,-24-49 0</inkml:trace>
  <inkml:trace contextRef="#ctx0" brushRef="#br0" timeOffset="93043">19721 5606 512,'-25'26'0,"-25"-2"0,2 51 0,-52 23 0,1 27 0,-1-1 0,26 0 0,0 0 0,24-25 0,50-50 0,50-49 0,24-74 0,50-25 0</inkml:trace>
  <inkml:trace contextRef="#ctx0" brushRef="#br0" timeOffset="93435">20019 5805 512,'0'0'0,"25"-26"0,24 26 0,26-24 0,-2 24 0,2-24 0,0 24 0,-26 0 0,1 0 0,-50 0 0,-25 24 0</inkml:trace>
  <inkml:trace contextRef="#ctx0" brushRef="#br0" timeOffset="93595">20143 5954 512,'0'0'0,"50"-25"0,-2 25 0,27-26 0,0 26 0,-1 0 0,-23-24 0,-3 24 0,2-25 0</inkml:trace>
  <inkml:trace contextRef="#ctx0" brushRef="#br0" timeOffset="94883">21011 5508 512,'0'0'0,"25"0"0,-25 0 0,25 0 0,-25 24 0,24 1 0,2 0 0,-2 49 0,0 1 0,-24-1 0,26 0 0,-2-24 0,26-1 0,-25-23 0,0-52 0,24-23 0,-24-26 0,0 0 0,24-24 0,1 25 0,-25-24 0,0 23 0,0 51 0,-25-2 0,-25 52 0,25-2 0,0 0 0</inkml:trace>
  <inkml:trace contextRef="#ctx0" brushRef="#br0" timeOffset="95515">21954 5433 512,'-25'0'0,"0"0"0,-25 24 0,-24 27 0,24-2 0,1 26 0,24-1 0,0-1 0,25-23 0,0 0 0,25-26 0,0-24 0,0-24 0,23-26 0,-22-24 0,48-1 0,-49 27 0,25 22 0,-50 26 0,0 26 0,0 22 0,0 27 0,0-25 0,0-1 0,25 0 0,24-49 0,-23 0 0,22-24 0,27-26 0,-25-24 0,24-25 0,1 0 0,-27-25 0,28-1 0,-52 27 0,1-2 0,0 51 0,-50 24 0,-24 25 0,-27 25 0,28 24 0,-27 25 0,50 26 0,0 25 0,25-26 0,25-1 0,25-24 0,0 1 0,-2-51 0,3 2 0,-2-52 0</inkml:trace>
  <inkml:trace contextRef="#ctx0" brushRef="#br0" timeOffset="98075">18853 6747 512,'-25'0'0,"25"0"0,0 0 0,0 0 0,25 0 0,49 0 0,2-24 0,72 0 0,24-27 0,52 2 0,49-26 0,50 1 0,50-1 0,48 1 0,-25 0 0,-48 24 0,-26 1 0,-49-1 0,-74 25 0,-75 25 0,-75 0 0,-25 0 0,-72 0 0,-2 0 0,0 0 0</inkml:trace>
  <inkml:trace contextRef="#ctx0" brushRef="#br0" timeOffset="98707">19299 7243 512,'-24'0'0,"24"25"0,-25 25 0,25 0 0,0 24 0,0 1 0,0-1 0,25-25 0,23-24 0,-22 0 0,24-50 0,-1-25 0,-49 0 0</inkml:trace>
  <inkml:trace contextRef="#ctx0" brushRef="#br0" timeOffset="98893">19051 6996 512,'-24'0'0,"0"0"0,24 0 0,0 0 0,24 0 0,25 0 0,26-26 0,-26 26 0,26 0 0</inkml:trace>
  <inkml:trace contextRef="#ctx0" brushRef="#br0" timeOffset="99299">19547 7095 512,'0'0'0,"-24"25"0,24 24 0,0 25 0,0 25 0,0-24 0,0 25 0,0-26 0,24 0 0,-24-49 0,0 0 0,25-50 0,-25-25 0,50-25 0,-26-48 0,26 23 0,0 1 0,0 25 0,-26 50 0,1 48 0,-25 50 0,0 25 0,-25 1 0,25-1 0,0 0 0,0-49 0,25-25 0,0-25 0,25-25 0,24-50 0,-24-23 0</inkml:trace>
  <inkml:trace contextRef="#ctx0" brushRef="#br0" timeOffset="99643">20316 7020 512,'0'0'0,"-24"0"0,-1 0 0,-25 0 0,1 25 0,-1 25 0,25-25 0,25 24 0,25 1 0,0-1 0,49 1 0,1-26 0,24-24 0,-50 26 0,-24-2 0,-50 26 0,-24 0 0,-26-25 0,-24 23 0,25-22 0,-1-26 0,51-26 0,24 2 0,49 0 0,26-51 0</inkml:trace>
  <inkml:trace contextRef="#ctx0" brushRef="#br0" timeOffset="100315">20614 7219 512,'-25'0'0,"-24"24"0,-1 1 0,0 1 0,75-2 0,0 0 0,25-24 0,24 0 0,1-24 0,-26 0 0,1-27 0,0 27 0,-50-26 0,0-24 0,-25 49 0,-25-25 0,0 50 0,1 25 0,-1 25 0,0 50 0,2-1 0,22-1 0,26-24 0,26 1 0,22-51 0,2-24 0,25-24 0,-1 0 0,1-51 0,-27-25 0,3 26 0,-2 1 0,-24 23 0,0 25 0,-50 25 0,25 49 0,-25 25 0,0 1 0,1-1 0,24-24 0,0 0 0,24-25 0,1-25 0,0-25 0,25-25 0,0-24 0,-26-26 0,26 27 0,-26 23 0,1 25 0,0 25 0,-25 0 0,25 25 0,-25-1 0,-25 2 0,25-2 0,0-48 0</inkml:trace>
  <inkml:trace contextRef="#ctx0" brushRef="#br0" timeOffset="100603">21507 6699 512,'0'0'0,"-25"0"0,25 24 0,25 25 0,-25-24 0,25 49 0,-25 1 0,-25 24 0,25 1 0,0-2 0,-25-47 0,25 23 0,25-50 0,-25-24 0,25 0 0,0-24 0,-25-50 0</inkml:trace>
  <inkml:trace contextRef="#ctx0" brushRef="#br0" timeOffset="100787">21284 6921 512,'25'0'0,"-1"0"0,26 0 0,24 0 0,1 25 0,-1-25 0,-24 0 0,-25-25 0,0 25 0</inkml:trace>
  <inkml:trace contextRef="#ctx0" brushRef="#br0" timeOffset="101627">22351 6772 512,'0'0'0,"0"0"0,-25 25 0,25 0 0,0 49 0,0-24 0,25 0 0,-25 24 0,24-49 0,-24 0 0,24-25 0,-24-25 0,26 0 0,-1-49 0,0 24 0,-1-25 0,1 26 0,0 24 0,0 50 0,-25-1 0,25 51 0,-25 0 0,25-26 0,-1 1 0,0-25 0,2-25 0,23-25 0,-24 0 0,0-25 0,25 0 0,-26 1 0,-24 24 0,25 50 0,0 0 0,1-1 0,-2 26 0,0-25 0,26 0 0,-25-25 0,-25 0 0,25-50 0,-25 0 0,-25-49 0</inkml:trace>
  <inkml:trace contextRef="#ctx0" brushRef="#br0" timeOffset="101788">22549 6251 512,'0'0'0,"0"-24"0,0 24 0,25-25 0,25 25 0,-26 0 0,51 0 0</inkml:trace>
  <inkml:trace contextRef="#ctx0" brushRef="#br0" timeOffset="102299">20316 8161 512,'0'0'0,"0"0"0,-24 25 0,24 0 0,0 25 0,24-1 0,1 26 0,0-1 0,0 0 0,-25 1 0,0-26 0,-25 1 0,0-50 0,-24 0 0,-2-25 0,3-25 0,-27-24 0</inkml:trace>
  <inkml:trace contextRef="#ctx0" brushRef="#br0" timeOffset="102970">19870 8360 512,'-25'25'0,"25"0"0,-25-2 0,50 29 0,25-29 0,23 2 0,27-25 0,25 0 0,-2-25 0,-23-24 0,0 0 0,-27-26 0,-23 1 0,-25-1 0,-25 1 0,25 23 0,-25 27 0,0 24 0,0 50 0,0 24 0,0 1 0,0 24 0,0-24 0,24 0 0,-24-2 0,25-23 0,0-50 0,0 0 0,0-50 0,24 0 0,-25-25 0,27 2 0,-27 23 0,1 26 0,-25 73 0,25-24 0,-25 48 0,25-21 0,0 21 0,-1-48 0,2 0 0,-2-1 0,26-48 0,-1-26 0,1-23 0,-1-2 0,-24 0 0,0-24 0,0 49 0,-25 0 0,-25 50 0,0 25 0,-24 25 0,24 0 0,0 24 0,25 1 0,0-52 0,25 29 0,24-52 0,26 0 0,-1 0 0,1 0 0,-26 0 0</inkml:trace>
  <inkml:trace contextRef="#ctx0" brushRef="#br0" timeOffset="103651">22251 7591 512,'0'0'0,"-25"-26"0,25 26 0,-24-24 0,24 48 0,0 26 0,24 25 0,-24-1 0,25 51 0,0-1 0,0-25 0,0 0 0,-25-24 0,0-26 0,0-24 0,0 0 0,-50-25 0,0-25 0,1-25 0,-1 1 0,-24-26 0</inkml:trace>
  <inkml:trace contextRef="#ctx0" brushRef="#br0" timeOffset="103787">21830 8112 512,'0'0'0,"24"0"0,1 0 0,50 0 0,0-25 0,48 25 0,1-26 0,-25 26 0,1-24 0,-26 24 0,-24 0 0</inkml:trace>
  <inkml:trace contextRef="#ctx0" brushRef="#br0" timeOffset="104202">22723 7914 512,'0'24'0,"-25"-24"0,-1 25 0,2 25 0,-25-2 0,49 27 0,-25-25 0,25 0 0,0-25 0,0-25 0,25 25 0,0-50 0,23 0 0,-22-25 0,-1 0 0,-1 1 0,26-1 0,-50 1 0,0 49 0,0 0 0,0 49 0,0 26 0,0-26 0,0 1 0,25-25 0,-25 0 0,25-25 0,-1-25 0,1-25 0,0-49 0,1 0 0</inkml:trace>
  <inkml:trace contextRef="#ctx0" brushRef="#br0" timeOffset="104586">23020 7492 512,'-25'25'0,"1"-25"0,24 48 0,0 2 0,0 25 0,0 25 0,0-26 0,24 0 0,-24 1 0,0-27 0,0-22 0,25-1 0,-25-50 0,25-1 0,25-47 0,-1 23 0,50-24 0,-25 24 0,-23 26 0,-2 48 0,-24 1 0,-50 25 0,-24 24 0,-2 0 0,-23 1 0,0-51 0,24 26 0,26-50 0,24-25 0,24-24 0,26-26 0</inkml:trace>
  <inkml:trace contextRef="#ctx0" brushRef="#br0" timeOffset="104851">23566 7368 512,'0'0'0,"-24"0"0,-26 24 0,25 1 0,0 0 0,25 50 0,25-1 0,-25 25 0,25 25 0,-1-24 0,2-1 0,-26-25 0,24-25 0,0 1 0,2-50 0,-2 0 0,1-50 0</inkml:trace>
  <inkml:trace contextRef="#ctx0" brushRef="#br0" timeOffset="105178">23640 7889 512,'0'0'0,"-24"0"0,-2 0 0,52 0 0,23 0 0,1 0 0,24-25 0,25 0 0,-24 0 0,-1-25 0,-49 26 0,-25 24 0,-50 0 0,-24 50 0,24-26 0,1 26 0,-1 0 0,50-1 0,25-24 0,0 0 0,24-25 0,1 0 0,24-25 0</inkml:trace>
  <inkml:trace contextRef="#ctx0" brushRef="#br0" timeOffset="124818">17762 16769 512,'0'0'0,"0"0"0,24-24 0,0 24 0,2 0 0,-1 0 0,0 0 0,24 0 0,1 0 0,-1 0 0,50 0 0,26 0 0,-1-26 0,49 26 0,26-25 0,24 1 0,25-2 0,74 2 0,1-1 0,48 0 0,2 25 0,24 0 0,-25-25 0,-49 50 0,24-25 0,-74-25 0,-25 25 0,-50-25 0,-49 25 0,-75 0 0,-24 0 0,-75 0 0,-24 25 0,-75 0 0,-51-25 0</inkml:trace>
  <inkml:trace contextRef="#ctx0" brushRef="#br0" timeOffset="128571">15554 16843 512,'0'0'0</inkml:trace>
  <inkml:trace contextRef="#ctx0" brushRef="#br0" timeOffset="129033">15554 16819 512,'0'24'0,"0"-24"0,25 26 0,-25-2 0,24 0 0,27 2 0,22-1 0,27-1 0,24-24 0,25 0 0,0-24 0,24-27 0,25 3 0,1-2 0,-25-24 0,0-1 0,-26-25 0,1 1 0,-25 1 0,-50-2 0,1-23 0,-26-2 0,-25 1 0,-24 0 0,-24-1 0,-25 2 0,-26 23 0,-24-24 0,-50 26 0,-50 23 0,-23 0 0,-27 51 0,1-1 0,1 50 0,-2 49 0,26 49 0,49 52 0,50 23 0,124 1 0,100 24 0,98 0 0,75 25 0,-50-50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20:10.599"/>
    </inkml:context>
    <inkml:brush xml:id="br0">
      <inkml:brushProperty name="width" value="0.05292" units="cm"/>
      <inkml:brushProperty name="height" value="0.05292" units="cm"/>
      <inkml:brushProperty name="color" value="#FF0000"/>
    </inkml:brush>
  </inkml:definitions>
  <inkml:trace contextRef="#ctx0" brushRef="#br0">4714 3573 512,'0'-25'0,"0"25"0,0 0 0,-25 0 0,25-26 0,0 26 0,0 0 0,0 0 0,0 26 0,0-1 0,0 23 0,25-48 0,0 0 0,49-48 0,50-27 0,25-25 0,0-23 0</inkml:trace>
  <inkml:trace contextRef="#ctx0" brushRef="#br0" timeOffset="408">5160 4267 512,'0'0'0,"-24"25"0,24 0 0,0 24 0,24-49 0,51 0 0,73-74 0,26-1 0,0-49 0,-1 1 0,-24-1 0</inkml:trace>
  <inkml:trace contextRef="#ctx0" brushRef="#br0" timeOffset="8272">11138 5532 512,'0'-24'0,"-24"24"0,-1 0 0,25 0 0,0-26 0,49 1 0,-25 1 0,52 0 0,-27-2 0,26 2 0,-2 24 0,-47 0 0,-1 24 0,0 2 0,-50 22 0,-26 27 0,3-1 0,-2 0 0,0 1 0</inkml:trace>
  <inkml:trace contextRef="#ctx0" brushRef="#br0" timeOffset="8434">11461 6103 512,'0'0'0,"-26"25"0,2-1 0,24 1 0,0 0 0,0-25 0,0 0 0</inkml:trace>
  <inkml:trace contextRef="#ctx0" brushRef="#br0" timeOffset="10879">11114 5706 512,'0'-50'0,"24"0"0,0 1 0,2-26 0,-1 26 0,0-1 0,-25 26 0,-25-1 0,0 50 0,-1 25 0,-22 23 0,23 2 0,-25-26 0,50 25 0,0-48 0,0-1 0,25-50 0,25-25 0,-2 0 0,3-48 0,-2 23 0,-49-24 0,25 49 0,-25 50 0,-25 50 0,1 25 0,-26 48 0,24 25 0,26-23 0,0-27 0,0-23 0,26-49 0,-1-26 0,0-50 0,24-25 0,1 1 0,-25-51 0,0 2 0,-25 23 0,0 76 0,-25 24 0,0 75 0,0 49 0,0 49 0,0-24 0,25 0 0,0-50 0,25-26 0,0-73 0,25-24 0,-1-50 0,-25-25 0,27-25 0,-51-1 0,0 51 0,0 50 0,0 48 0,-25 26 0,25 48 0,0 27 0,0-50 0,25-26 0,0-24 0,-1-74 0,-24-51 0</inkml:trace>
  <inkml:trace contextRef="#ctx0" brushRef="#br0" timeOffset="11456">11089 4738 512,'0'0'0,"-25"0"0,25 0 0,-25 0 0,0 25 0,1 24 0,-1-23 0,0 23 0,25-23 0,0-2 0,25 0 0,24 1 0,1-25 0,0 0 0,-2 25 0,3-25 0,-26 25 0,-25 24 0,-50 2 0,0-3 0,1-22 0,-26-2 0,51-48 0,-1-2 0,25-48 0</inkml:trace>
  <inkml:trace contextRef="#ctx0" brushRef="#br0" timeOffset="11840">11287 4887 512,'-25'26'0,"1"-2"0,24 0 0,-25 1 0,50 0 0,-1-50 0,26 25 0,0-49 0,-1-1 0,1 1 0,-25-26 0,0 25 0,-25 25 0,-25 1 0,-26 24 0,3 24 0,-2 26 0,0 24 0,25 1 0,25 24 0,25-24 0,25-26 0,0-23 0,24-26 0,-24-26 0,-1-23 0,1-26 0,-1 2 0,-24-28 0</inkml:trace>
  <inkml:trace contextRef="#ctx0" brushRef="#br0" timeOffset="12087">11684 4168 512,'0'24'0,"-25"1"0,-24 50 0,24-1 0,25 26 0,25 23 0,0 1 0,-1-25 0,51 2 0,-26-53 0,1-23 0,0 0 0,-1-50 0,-49 0 0,-25-23 0,-24-27 0,-26 0 0</inkml:trace>
  <inkml:trace contextRef="#ctx0" brushRef="#br0" timeOffset="12231">11312 4541 512,'0'0'0,"25"0"0,0 0 0,74-52 0,25 29 0,1-52 0,23 26 0,-24-1 0,-50 0 0</inkml:trace>
  <inkml:trace contextRef="#ctx0" brushRef="#br0" timeOffset="45149">5136 9080 512,'-25'-26'0,"0"26"0,-25-25 0,1 1 0,-26 0 0,1-2 0,-1 26 0,-24-24 0,0 24 0,-1-25 0,-23 25 0,24-25 0,-26 25 0,1 0 0,25 0 0,-25 0 0,-25 0 0,1 0 0,24-24 0,-50 48 0,0-24 0,1 0 0,23 25 0,-23 0 0,24-1 0,0 26 0,25-1 0,0 1 0,25 0 0,25-1 0,0 0 0,49 26 0,-25-25 0,50 25 0,0-1 0,25-24 0,0-2 0,24 27 0,1-25 0,24 0 0,1-2 0,23 3 0,27-1 0,24-26 0,0 26 0,23-25 0,28 0 0,-27-1 0,26-24 0,24 0 0,-25-24 0,26-1 0,-1-25 0,-25 25 0,26-49 0,-51 49 0,26-49 0,-50 24 0,-1 0 0,-24 1 0,-25-1 0,-24 0 0,-1 1 0,-49 0 0,-25-26 0,-25 25 0,-24 1 0,-26-1 0,-49-24 0,-24 24 0,-51 0 0,-74 1 0,-24 49 0</inkml:trace>
  <inkml:trace contextRef="#ctx0" brushRef="#br0" timeOffset="58133">8088 11981 512,'0'0'0,"-25"0"0,25-24 0,0 24 0,0 0 0,25 0 0,-1-25 0,51-25 0,73 1 0,26-76 0,74 26 0,-25-25 0,25 0 0,-49 49 0,-25 27 0</inkml:trace>
  <inkml:trace contextRef="#ctx0" brushRef="#br0" timeOffset="58789">8261 11635 512,'0'0'0,"0"0"0,0-26 0,0 26 0,0 0 0,0-24 0,-25 24 0,25 0 0,0 24 0,-25 26 0,1 25 0,-27 24 0,3 0 0,-2 0 0,0-50 0,50-24 0,25-50 0,74-24 0,50-25 0,25-1 0,24 26 0,-24 49 0,-25 25 0</inkml:trace>
  <inkml:trace contextRef="#ctx0" brushRef="#br0" timeOffset="66876">10717 13568 512,'0'0'0,"0"0"0,0 0 0,0 0 0,0 0 0,0 0 0,0 0 0,25 0 0,25 0 0,-26 0 0,26 0 0,24 0 0,25 26 0,24-26 0,2 0 0,23-26 0,2 2 0,-25 24 0,-2-24 0,-73-2 0,-26 26 0</inkml:trace>
  <inkml:trace contextRef="#ctx0" brushRef="#br0" timeOffset="67916">2208 14487 512,'-24'0'0,"24"0"0,0 0 0,0 0 0,-25 0 0,25 0 0,0 0 0,25 0 0,-25 0 0,24 0 0,26 0 0,24 0 0,26 0 0,-1-25 0,25 0 0</inkml:trace>
  <inkml:trace contextRef="#ctx0" brushRef="#br0" timeOffset="77966">9551 15330 512,'0'0'0,"25"0"0,24 0 0,-25 0 0,2 0 0,24 0 0</inkml:trace>
  <inkml:trace contextRef="#ctx0" brushRef="#br0" timeOffset="78324">9849 15330 512,'73'0'0,"2"0"0,25 0 0,0 0 0,-27-25 0,26 25 0,1-25 0,-2 25 0,2-24 0,25 24 0,-27 0 0,2 0 0,-1 0 0,0 0 0,0 0 0,1 0 0,-26-26 0,0 26 0,1 0 0,-26-23 0,2 23 0,-3 0 0,-23-25 0,0 25 0,0 0 0,-25 0 0,-25 0 0,25 0 0,-25 0 0,0 0 0,1 0 0,0 25 0,-2-25 0</inkml:trace>
  <inkml:trace contextRef="#ctx0" brushRef="#br0" timeOffset="99994">15157 11089 512,'-25'-25'0,"0"0"0,-24 0 0,-26 0 0,1 25 0,-25 25 0,-1 25 0,1 25 0,-1 24 0,2-25 0,-1 50 0,-1 0 0,1 0 0,-25 0 0,25 49 0,0-24 0,-1 50 0,26-1 0,24 25 0,50-24 0,0 24 0,50-24 0,24-26 0,51-24 0,23 0 0,1-25 0,25-25 0,24-25 0,25 1 0,1-50 0,-1-1 0,25-73 0,1-26 0,-27-24 0,26-75 0,0 1 0,0-50 0,-24 0 0,-51-26 0,1 26 0,-50-25 0,-50 50 0,-24-26 0,-50 26 0,-25-1 0,-24 1 0,-51 0 0,-24 25 0,-49-2 0,-26 26 0,-49 51 0,-24 24 0,-26 74 0,1 0 0,-2 49 0,51 0 0,25 25 0,25 1 0,49 24 0</inkml:trace>
  <inkml:trace contextRef="#ctx0" brushRef="#br0" timeOffset="100994">15033 11039 512,'0'-25'0,"25"25"0,-25-25 0,0 25 0,0 50 0,-25 50 0,-25 73 0,1 0 0,-1 26 0,25-25 0,0-51 0,1-24 0,24-99 0,0-24 0,24-51 0,1-48 0,0-27 0,0-23 0,0 24 0,-1 25 0,-24 25 0,25 49 0,0 1 0,0 49 0,-25-25 0,49 25 0,-24 0 0,25 0 0,0-25 0,-1 25 0,1 0 0,-25 50 0,-25-25 0,-50 49 0,-24 25 0,-51 25 0,26-25 0,0-24 0,25 0 0,74-75 0,0 0 0,49-26 0,26 2 0,-1-1 0,0 25 0,-24 49 0,-50 1 0,-50 25 0,-74 24 0,0 0 0,-24 25 0,24-50 0,25 1 0,49-50 0,50-25 0,50-25 0,24-50 0</inkml:trace>
  <inkml:trace contextRef="#ctx0" brushRef="#br0" timeOffset="101386">15256 11436 512,'0'25'0,"-25"-25"0,1 24 0,-1 26 0,0 0 0,-25 49 0,1-25 0,-1 50 0,25-49 0,0-27 0,25 3 0,25-76 0,0-25 0,49-49 0,-24 0 0,25-49 0,-26 48 0,1 26 0,-50 74 0,0 24 0,-25 76 0,0-1 0,-24 0 0,49 0 0,24-49 0,26-50 0,24-25 0,1-74 0,-1-25 0</inkml:trace>
  <inkml:trace contextRef="#ctx0" brushRef="#br0" timeOffset="101850">15851 11336 512,'0'-24'0,"25"24"0,0 0 0,0-26 0,-25 26 0,0 0 0,-25 0 0,-25 0 0,-24 26 0,24-2 0,1 26 0,25-26 0,24 27 0,0-2 0,48 26 0,-23-25 0,-25-1 0,0 25 0,-25-24 0,-49 0 0,0-1 0,-1-49 0,26 0 0,49-49 0,25-1 0,24-24 0,26-1 0</inkml:trace>
  <inkml:trace contextRef="#ctx0" brushRef="#br0" timeOffset="102282">16024 11039 512,'26'0'0,"-26"0"0,0 25 0,0-25 0,0 25 0,0 25 0,-26-2 0,26 51 0,-48 25 0,23 1 0,-25-1 0,25-25 0,25-24 0,0-50 0,25-25 0,0-25 0,49-50 0,1-24 0,-1 0 0,1 24 0,-2 26 0,-22 49 0,-51 49 0,0 51 0,-25-1 0,-1 0 0,2 0 0,48-74 0,2 0 0,23-50 0,26-49 0</inkml:trace>
  <inkml:trace contextRef="#ctx0" brushRef="#br0" timeOffset="103346">15802 12576 512,'0'0'0,"0"0"0,0 0 0,0-24 0,0 24 0,0-25 0,-25 25 0,0 0 0,25 0 0,-50 0 0,26 0 0,-26 25 0,25-1 0,1-24 0,-1 25 0,25 0 0,0 0 0,25 0 0,24-1 0,1 2 0,24 23 0,-49-23 0,-25 23 0,0-24 0,-75-1 0,1 26 0,-25-50 0,25 0 0,-2 0 0,28 0 0,48-24 0,24-2 0,26-23 0</inkml:trace>
  <inkml:trace contextRef="#ctx0" brushRef="#br0" timeOffset="103626">16075 12651 512,'0'0'0,"0"-25"0,-25 25 0,25 0 0,0 0 0,-26 25 0,2-25 0,-25 49 0,-1 1 0,25 1 0,0-2 0,50 0 0,0-23 0,25-26 0,23-26 0,3 2 0,-2-26 0</inkml:trace>
  <inkml:trace contextRef="#ctx0" brushRef="#br0" timeOffset="104570">15355 12676 512,'0'0'0,"0"-25"0,0 25 0,-24-25 0,24 25 0,-25-25 0,0 25 0,25-25 0,-25 25 0,-24 25 0,-1-25 0,0 50 0,-24 25 0,49-26 0,-25 26 0,26-26 0,48 1 0,1-26 0,25-24 0,24 0 0,1-24 0,-1 0 0,1-2 0</inkml:trace>
  <inkml:trace contextRef="#ctx0" brushRef="#br0" timeOffset="105506">16100 12304 512,'0'-25'0,"0"25"0,24-25 0,-48 25 0,24-24 0,0 24 0,0 0 0,0 24 0,0-24 0,0 25 0,0 0 0,-25 25 0,25-1 0,-25 25 0,-1 1 0,2 24 0,0-24 0,-1 0 0,0-1 0,25-50 0,0 2 0,25-26 0,0 0 0,23 0 0,3-50 0,-26 0 0,-1 0 0,1-25 0,0 26 0,-25 24 0,0 0 0,25 50 0,-25 25 0,-25 24 0,25 1 0,0-1 0,0 0 0,0-23 0,25-51 0,0 0 0,-25-51 0,25-23 0,-1 0 0</inkml:trace>
  <inkml:trace contextRef="#ctx0" brushRef="#br0" timeOffset="107963">16744 11139 512,'0'0'0,"0"-26"0,25 26 0,-25-49 0,25 24 0,-25 0 0,50-25 0,-26 26 0,26-26 0,49-25 0,25-23 0,50-51 0,24-1 0,26-23 0,-1 0 0,0-1 0,-49 25 0,-25 24 0,-50 27 0,-50 24 0,1-1 0,-26 1 0,2 23 0,-2 2 0,1 0 0</inkml:trace>
  <inkml:trace contextRef="#ctx0" brushRef="#br0" timeOffset="108658">20589 8087 512,'0'-26'0,"0"2"0,0 0 0,-25-26 0,-23 25 0,-28 1 0,2-1 0,-51 25 0,2 0 0,-27 25 0,2-1 0,-26 51 0,1-1 0,23 50 0,-22-25 0,24 50 0,-2 24 0,25 1 0,2 25 0,48-1 0,0 25 0,75-49 0,51 0 0,73-26 0,24-48 0,101-1 0,-1-49 0,24-26 0,26-24 0,0-24 0,-1-51 0,-24-49 0,-25-1 0,0-23 0,-49-50 0,-50 0 0,-50-1 0,-49-24 0,-75 49 0,-50 0 0,-74 51 0,-74 23 0,-50 51 0,-49 24 0,-25 25 0,49 0 0,50 0 0,100-25 0,48-25 0</inkml:trace>
  <inkml:trace contextRef="#ctx0" brushRef="#br0" timeOffset="109250">19646 8831 512,'0'-25'0,"-24"25"0,24-24 0,-24 24 0,24 0 0,-26 24 0,-23 27 0,-1 23 0,-24 24 0,24-23 0,0-1 0,50-24 0,0-26 0,74-24 0,1-24 0,24-1 0,25-24 0,1 23 0,-1-22 0</inkml:trace>
  <inkml:trace contextRef="#ctx0" brushRef="#br0" timeOffset="109674">20143 8682 512,'0'0'0,"-25"25"0,25-25 0,0 0 0,-25 0 0,0 25 0,1-25 0,-26 24 0,24 2 0,-22-2 0,23 1 0,25 1 0,25-2 0,-1 1 0,26 0 0,0 25 0,-1-26 0,-24 25 0,-25-23 0,-25 22 0,-49-22 0,-1-2 0,1 1 0,0-25 0,49-25 0,50 1 0,24-50 0</inkml:trace>
  <inkml:trace contextRef="#ctx0" brushRef="#br0" timeOffset="110123">20440 8533 512,'0'0'0,"0"-25"0,-24 25 0,24 0 0,0 0 0,0 25 0,0 0 0,0 25 0,0 24 0,-25 0 0,0 27 0,0-27 0,25 0 0,-25 1 0,25-51 0,0 0 0,0-24 0,25-24 0,25 0 0,-25-51 0,49 1 0,-24 24 0,-26 26 0,1 24 0,-25 49 0,0 0 0,0 25 0,0 1 0,0-25 0,25-1 0,0-49 0,25-49 0,24-51 0</inkml:trace>
  <inkml:trace contextRef="#ctx0" brushRef="#br0" timeOffset="112818">21111 8261 512,'-26'25'0,"2"-25"0,-1 0 0,0 0 0,25-25 0,0 0 0,0-25 0,0 25 0,0 0 0,0 25 0,0-24 0,0 24 0,0 0 0,0-25 0,0-25 0,50-24 0,24-25 0,75-75 0,49 1 0,26-26 0,-1 1 0,-25 24 0,-24 74 0,-50 1 0,-50 51 0,-24 22 0,-50 1 0</inkml:trace>
  <inkml:trace contextRef="#ctx0" brushRef="#br0" timeOffset="113506">23715 5160 512,'0'-24'0,"0"24"0,-25-26 0,0 1 0,-24 1 0,-25 24 0,-1 24 0,-24 1 0,0 25 0,-26 24 0,1 0 0,-25 51 0,1 24 0,24 24 0,0 50 0,48-24 0,52 24 0,48-24 0,76-26 0,49-49 0,50-74 0,24-26 0,75-48 0,-1-51 0,-50 1 0,-72-24 0,-26-27 0,-50 25 0,74-48 0,-24-50 0,-49-1 0,-27 1 0,-97-25 0,-100 23 0,-124 76 0,-74 50 0,-50 49 0,74 25 0,25 25 0,75-25 0,98 26 0,76-26 0,48 0 0,76 0 0,24 0 0</inkml:trace>
  <inkml:trace contextRef="#ctx0" brushRef="#br0" timeOffset="114018">23368 5606 512,'-25'0'0,"-25"0"0,0 26 0,1 22 0,-1 3 0,1-3 0,24 2 0,50 0 0,-1-26 0,51 2 0,24-1 0,-24-25 0,-1 24 0,-49 26 0,-100 0 0,-24 0 0,-50 24 0,0-25 0,50-25 0,50-24 0,49-24 0,49-25 0,75-50 0</inkml:trace>
  <inkml:trace contextRef="#ctx0" brushRef="#br0" timeOffset="114425">23417 5457 512,'0'0'0,"0"0"0,0 0 0,0 0 0,0 51 0,0-27 0,0 50 0,0 26 0,-25-1 0,1 25 0,-1 0 0,25-49 0,0-1 0,25-49 0,-1-50 0,1 0 0,25-49 0,-1-25 0,25 24 0,1-25 0,-25 76 0,-1 24 0,-24 49 0,-25 51 0,0 49 0,-25-1 0,1-24 0</inkml:trace>
  <inkml:trace contextRef="#ctx0" brushRef="#br0" timeOffset="132984">16894 5308 512,'0'0'0,"0"0"0,24 0 0,0-24 0,2 24 0,23-25 0,1 25 0,-25-25 0,50 25 0,-27 0 0,27 0 0,0 0 0,24 0 0,0 0 0,25 0 0,-1 0 0,27 0 0,23-24 0,-24 24 0,24-26 0,2 26 0,-2 0 0,-24 0 0,25 0 0,-1 0 0,1 0 0,24 0 0,1 0 0,-1 0 0,-25 0 0,26 0 0,-25 0 0,0 0 0,-1 26 0,1-26 0,-25 0 0,24 0 0,-24 0 0,-1 0 0,2 24 0,-1-24 0,-25 25 0,0-25 0,-50 25 0,1-25 0,-50 0 0,-1 24 0,1-24 0,-25 26 0</inkml:trace>
  <inkml:trace contextRef="#ctx0" brushRef="#br0" timeOffset="133683">23764 4838 512,'0'0'0,"-24"-26"0,24 2 0,0-1 0,0 25 0</inkml:trace>
  <inkml:trace contextRef="#ctx0" brushRef="#br0" timeOffset="134008">23740 4713 512,'0'-25'0,"0"1"0,0-1 0,0 25 0,-25-25 0,0 25 0,-25 0 0,0 25 0,-24 24 0,0 26 0,-25 0 0,25 0 0,-1 23 0,75-48 0,25-1 0,49-23 0,25-52 0,51 1 0,-2 1 0,-24-26 0,0 0 0,-50-24 0,-49-1 0,-50 1 0,1 24 0,-52 1 0,3 49 0,-2 0 0,26 25 0,24-1 0</inkml:trace>
  <inkml:trace contextRef="#ctx0" brushRef="#br0" timeOffset="138264">17935 15033 512,'0'0'0,"0"0"0,0 0 0,25 0 0,-25-25 0,25 25 0,-25 0 0,0-25 0,-25 25 0,25 0 0,0-25 0,-25 25 0,25 0 0,0 0 0,0-25 0,-25 25 0,25-25 0,-24 25 0,24 0 0,-25 0 0,0 25 0,-1 0 0,26 25 0,-24 25 0,48-26 0,-24-24 0,51 0 0,-26-50 0,49-25 0,-24 0 0,-1 1 0,-49-26 0,0 26 0,-25 49 0,-24 24 0,-1 26 0,-24 49 0,49-24 0,-1 23 0,52-48 0,-1-25 0,24-25 0,1-49 0,0-25 0,-1-1 0,-49 1 0,0-1 0,-25 75 0,1 0 0,-26 75 0,25-25 0,25 24 0,25-49 0,0-25 0,49-50 0</inkml:trace>
  <inkml:trace contextRef="#ctx0" brushRef="#br0" timeOffset="139096">18506 14040 512,'0'-24'0,"0"-1"0,0 0 0,24 0 0,-24 0 0,25 25 0,-25 0 0,25 25 0,-25 0 0,0 25 0,0 24 0,0 25 0,-25 50 0,-24 25 0,24 25 0,-25-26 0,26-24 0,-26-25 0,50-51 0,0-73 0,25-48 0,0-51 0,49-51 0,0-24 0,1 51 0,-1-1 0,-24 99 0,-26 50 0,1 74 0,-50 24 0,-49 51 0,24-25 0,-24-24 0,24-51 0,26-74 0,48-49 0,1-51 0</inkml:trace>
  <inkml:trace contextRef="#ctx0" brushRef="#br0" timeOffset="139672">19399 14437 512,'-26'-25'0,"26"1"0,-50 24 0,26 0 0,-25 49 0,-1 26 0,-24 24 0,-1 49 0,1-23 0,24-1 0,26-25 0,24-24 0,24-75 0,26-25 0,0-25 0,24-74 0,0 25 0,-24-1 0,0 27 0,-26 47 0,-24 75 0,24 26 0,-48 49 0,24-24 0,0-1 0,24-49 0,26-25 0,-24-50 0,48-50 0</inkml:trace>
  <inkml:trace contextRef="#ctx0" brushRef="#br0" timeOffset="140040">19671 14487 512,'0'-25'0,"0"25"0,0-25 0,-25 0 0,25 50 0,-24-25 0,24 50 0,0 24 0,0-24 0,24 24 0,26-25 0,0-24 0,0 0 0,-26 0 0,-24 24 0,-24-23 0,-1-2 0,-50 1 0,1 0 0,24-25 0,1 0 0,49-25 0,0 0 0</inkml:trace>
  <inkml:trace contextRef="#ctx0" brushRef="#br0" timeOffset="140512">20068 14016 512,'0'0'0,"0"0"0,0 0 0,0 24 0,0 26 0,-24 24 0,-1 51 0,0-2 0,-25 26 0,26 1 0,-1-27 0,25-24 0,0-49 0,25-50 0,23-50 0,3-49 0,-2-1 0,1-23 0,25 48 0,-51 26 0,0 74 0,-24 24 0,-24 26 0,0 23 0,-1-23 0,25-26 0,0-23 0,25-26 0,-1-50 0</inkml:trace>
  <inkml:trace contextRef="#ctx0" brushRef="#br0" timeOffset="141064">20490 14809 512,'26'0'0,"-2"0"0,25-25 0,26 0 0,-1 0 0,-24 25 0,0 25 0,-26 25 0,0-1 0</inkml:trace>
  <inkml:trace contextRef="#ctx0" brushRef="#br0" timeOffset="142592">21011 13668 512,'0'0'0,"0"0"0,0 0 0,0 0 0,25 0 0,0 0 0,-25 0 0,50 50 0,-26-1 0,-24 26 0,24 49 0,-24 25 0,-24-1 0,0-23 0,24-1 0,-26-49 0,26-26 0,0-49 0,0-25 0,26-50 0,22-24 0,2 0 0,25 0 0,-1 24 0,-24 50 0,-1 75 0,-49 24 0,25 51 0,-50 23 0,1-23 0,24-27 0,-25-23 0,25-51 0,0-24 0,25-74 0,-25 1 0,49-27 0,-24-24 0,25 49 0</inkml:trace>
  <inkml:trace contextRef="#ctx0" brushRef="#br0" timeOffset="142800">21656 14437 512,'0'25'0,"0"0"0,-25 24 0,25 2 0,0-2 0,0-24 0,0-1 0,0-24 0,0-24 0,25-26 0,-25-25 0</inkml:trace>
  <inkml:trace contextRef="#ctx0" brushRef="#br0" timeOffset="142962">21730 13966 512,'-24'0'0,"24"25"0,-25-25 0,25 0 0,0 0 0,25 0 0,-25-25 0,24 0 0,0 25 0,-24-25 0,26 25 0</inkml:trace>
  <inkml:trace contextRef="#ctx0" brushRef="#br0" timeOffset="143352">22077 14289 512,'0'-26'0,"25"26"0,-25 0 0,0 0 0,25 0 0,-50-24 0,25 24 0,-25 0 0,1 0 0,0 0 0,-2 24 0,26 2 0,26-2 0,-2 1 0,0 25 0,26-1 0,-25-24 0,0 25 0,-25-1 0,-25-23 0,0 48 0,-49-50 0,-1 2 0,26-26 0,-1-50 0,50 0 0,50-25 0,-1 1 0,50-26 0</inkml:trace>
  <inkml:trace contextRef="#ctx0" brushRef="#br0" timeOffset="143840">22549 13718 512,'-25'0'0,"25"0"0,-25 0 0,25 0 0,0 25 0,0-1 0,0 26 0,0 25 0,0 24 0,-24 49 0,-1-24 0,0 25 0,-1-49 0,26-1 0,26-49 0,24-50 0,24-25 0,1-50 0,-1-24 0,0-1 0,1 1 0,-75 0 0,-25 25 0,-50 24 0,-24 50 0,-25 0 0,25 25 0,0 25 0,49-26 0,25 1 0,50 0 0,25 0 0,-1-25 0,75 0 0,-24-25 0,24 0 0,0 0 0,-24-24 0,23-1 0</inkml:trace>
  <inkml:trace contextRef="#ctx0" brushRef="#br0" timeOffset="144312">22896 14189 512,'0'25'0,"0"-25"0,0 25 0,-25-1 0,25 26 0,0-1 0,0-23 0,0 23 0,0-49 0,50-25 0,0 1 0,24-26 0,-24-25 0,-1 1 0,1 0 0,-75 24 0,0 1 0,-24 73 0,-26 1 0,26 49 0,-1 1 0,50-26 0,26 1 0,-2-50 0,50 0 0,0-24 0,1-2 0</inkml:trace>
  <inkml:trace contextRef="#ctx0" brushRef="#br0" timeOffset="144616">23392 13966 512,'0'0'0,"0"0"0,0 25 0,-24 24 0,24 1 0,-25 24 0,-1 1 0,26-25 0,-24-1 0,24-25 0,-24 2 0,48-52 0,-24 2 0,50-25 0,-25-51 0,24 26 0,-24-1 0,25 1 0,-26 49 0,-24 0 0,0 50 0,26-25 0,-26 25 0</inkml:trace>
  <inkml:trace contextRef="#ctx0" brushRef="#br0" timeOffset="144983">23665 13966 512,'0'25'0,"-25"0"0,-25 24 0,26 1 0,0-26 0,24 1 0,24-25 0,0-25 0,26 25 0,-25-49 0,25 24 0,-1-24 0,-24 24 0,-25 50 0,0-1 0,-25 51 0,25-1 0,0 0 0,0 25 0,25-24 0,-25 0 0,25 0 0,-50-1 0,0-1 0,1-48 0,-26 0 0,0-50 0</inkml:trace>
  <inkml:trace contextRef="#ctx0" brushRef="#br0" timeOffset="176158">18382 8310 512,'0'0'0,"-25"0"0,25-24 0,0 24 0,-25-25 0,25 0 0,-25 0 0,0-25 0,1 1 0,-26-2 0,0 27 0,1-25 0,-26-1 0,-24 1 0,0-1 0,0 1 0,-25 23 0,0-23 0,-50-1 0,26 0 0,-26 26 0,-25-26 0,1 26 0,-1-27 0,1 51 0,-25-24 0,-26 24 0,26 24 0,-25 2 0,0 23 0,0 1 0,25-1 0,0 1 0,-1 24 0,51 1 0,-1 0 0,24-1 0,27 25 0,24-25 0,-1 26 0,52-1 0,22 0 0,26 0 0,50-25 0,-1 26 0,51-26 0,-1 26 0,50-25 0,0-2 0,24 1 0,26-24 0,24 0 0,0 0 0,25-1 0,0-23 0,24-2 0,3-48 0,-3 24 0,26-26 0,-26 2 0,1-27 0,0-23 0,0 24 0,-25-24 0,-25-25 0,1 25 0,-26-25 0,-24-1 0,-26 26 0,-48-26 0,-2 2 0,-48 23 0,-25-24 0,-50 24 0,-25-25 0,-24 2 0,-50-1 0,-49 25 0,-51-26 0,-23 25 0,-76-23 0,-49 47 0,-25 2 0,-100 0 0,-23 23 0</inkml:trace>
  <inkml:trace contextRef="#ctx0" brushRef="#br0" timeOffset="183702">18728 11386 512,'0'0'0,"0"0"0,0 0 0,0 0 0,0 0 0,0 0 0,0 0 0,0 24 0,26 2 0,-2-1 0,1 49 0,0 0 0,25-24 0,-1 25 0,1-26 0,-24-24 0,22-25 0,-23-25 0,0-24 0,-25-26 0,25-24 0,-25 0 0,0 24 0,0 1 0,0 48 0,0 2 0,25 24 0,-25 24 0,24 2 0</inkml:trace>
  <inkml:trace contextRef="#ctx0" brushRef="#br0" timeOffset="183950">19399 11238 512,'0'24'0,"0"-24"0,0 50 0,0 24 0,0 1 0,24-1 0,-24 0 0,0-48 0,25-26 0,0-26 0,-25 2 0,25-51 0,-25-49 0</inkml:trace>
  <inkml:trace contextRef="#ctx0" brushRef="#br0" timeOffset="184112">19349 10914 512,'0'0'0,"-26"0"0,2 26 0,24-26 0,0 0 0,0 0 0,24 0 0,2 0 0,24 0 0</inkml:trace>
  <inkml:trace contextRef="#ctx0" brushRef="#br0" timeOffset="185805">20241 10568 512,'-24'-25'0,"0"25"0,-26-50 0,-25 25 0,1 1 0,-50-2 0,25 2 0,-26-1 0,-23 25 0,-1 0 0,0 25 0,25-1 0,-25 26 0,0 0 0,25 24 0,-24 26 0,24-25 0,24 48 0,1-24 0,49 25 0,-24 25 0,49-25 0,1 25 0,24 24 0,24-23 0,27-27 0,22 1 0,27 1 0,-1-26 0,50-25 0,25 0 0,-1-48 0,25-2 0,1-48 0,-26-2 0,26-48 0,-1-25 0,-24-25 0,0-51 0,-50 3 0,0-26 0,-24-1 0,-27 1 0,-48 24 0,-25 24 0,-50 26 0,-24 1 0,-50 48 0,-25 26 0,0-1 0,1 50 0,24-25 0,24 25 0</inkml:trace>
  <inkml:trace contextRef="#ctx0" brushRef="#br0" timeOffset="186893">21383 10047 512,'0'0'0,"0"0"0,0-25 0,0 25 0,25 25 0,-25 0 0,0-1 0,0 51 0,-25-1 0,25 25 0,-25 25 0,25-24 0,25-25 0,-25-1 0,25-24 0,24-50 0,1 0 0,-25-26 0,0-23 0,0 0 0,-25-26 0</inkml:trace>
  <inkml:trace contextRef="#ctx0" brushRef="#br0" timeOffset="187093">21011 10468 512,'0'0'0,"25"25"0,0-25 0,25 0 0,48-25 0,2 1 0,-1-26 0,0 0 0,0 0 0,-24 1 0,-26-1 0</inkml:trace>
  <inkml:trace contextRef="#ctx0" brushRef="#br0" timeOffset="187526">21706 10444 512,'-25'0'0,"25"24"0,0 1 0,25 0 0,-1-25 0,0 0 0,27-25 0,-26-24 0,-1-1 0,1 0 0,0 0 0,-25-25 0,-25 27 0,25-2 0,-25 25 0,-24 25 0,24 50 0,-1 23 0,26 27 0,0-1 0,0-24 0,51 0 0,-26-51 0,-1-24 0,26-24 0,-25-1 0,0-50 0,-1-24 0,1-25 0</inkml:trace>
  <inkml:trace contextRef="#ctx0" brushRef="#br0" timeOffset="187789">22003 10072 512,'0'24'0,"0"1"0,26 25 0,-26-2 0,24 3 0,-24-2 0,24 1 0,-24-25 0,25-25 0,-25 0 0,25-25 0,0 0 0,-25-25 0,25 1 0,0-1 0,-25-24 0,24 25 0,-24-1 0,0 25 0,0 25 0,0 0 0</inkml:trace>
  <inkml:trace contextRef="#ctx0" brushRef="#br0" timeOffset="188606">22375 9922 512,'0'0'0,"0"0"0,0-24 0,-24 24 0,24 0 0,0 24 0,0-24 0,0 26 0,0 23 0,0 1 0,24-1 0,-24 1 0,24-1 0,2-25 0,-26 27 0,0-51 0,0 0 0,0 0 0,0-51 0,0 3 0,25-27 0,-25 1 0,25 0 0,24-1 0,-24 25 0,0 26 0,0-1 0,-25 25 0,25 0 0</inkml:trace>
  <inkml:trace contextRef="#ctx0" brushRef="#br0" timeOffset="189694">22524 9749 512,'0'0'0,"0"25"0,0-25 0,0 49 0,25-25 0,-25 27 0,0 23 0,0-24 0,0 24 0,25-24 0,-25-1 0,0-25 0,25-24 0,-25-24 0,0-25 0,25-1 0,-25-24 0,24 0 0,-24-1 0,0 1 0,24 24 0,-24 25 0,26 0 0,-26 25 0,25 25 0,-1 0 0,-24 25 0,25-2 0,-25 27 0,25 0 0,-25-25 0,0-1 0,0-24 0,25 0 0,-25-50 0,25 0 0,-25-24 0</inkml:trace>
  <inkml:trace contextRef="#ctx0" brushRef="#br0" timeOffset="190117">23119 9426 512,'0'0'0,"0"0"0,-24-25 0,24 50 0,-25 1 0,0 23 0,0 26 0,0 24 0,1-25 0,24 0 0,24-24 0,1-25 0,50-1 0,-26-48 0,26-1 0,-25-49 0,24-1 0</inkml:trace>
  <inkml:trace contextRef="#ctx0" brushRef="#br0" timeOffset="190933">23392 9426 512,'0'0'0,"-24"26"0,-27-26 0,27 49 0,0 26 0,-2-27 0,2 27 0,24 0 0,0-26 0,0 1 0,24-25 0,26-50 0,0-1 0,-1-22 0,-24-27 0,0 1 0,0 0 0,-25-1 0,0 50 0,0 25 0,0 25 0,-25 24 0,25 1 0,0 0 0,0-1 0,25-24 0,24 0 0,-23-50 0,22 0 0,-22-24 0,23-25 0,-24-1 0,0-25 0,24 52 0,-49 22 0,0 26 0,0 26 0,0 22 0,-24 27 0,-1 25 0,25 23 0,25 1 0,-25-25 0,24 1 0,1-1 0,0-49 0,-25-26 0,-25-24 0,0-49 0,1-25 0,-1-50 0,0-1 0,0 1 0,25 1 0,25 23 0,0 1 0,24 0 0,1 49 0,24 0 0,-24 26 0,-25 24 0,0 24 0,-25 50 0,-25 1 0,0 50 0,-1-27 0,2-24 0,0 1 0,48-50 0,-24-25 0,24-25 0</inkml:trace>
  <inkml:trace contextRef="#ctx0" brushRef="#br0" timeOffset="191485">21507 10840 512,'0'0'0,"0"0"0,0-25 0,25 25 0,49-25 0,26 2 0,48-27 0,100-50 0,49 1 0,27-25 0,48 0 0,-25 0 0,-99 25 0,-50 49 0,-49 1 0,-49-1 0,48-25 0,-24 26 0,-73 24 0,-126 0 0,-74 50 0</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25:18.413"/>
    </inkml:context>
    <inkml:brush xml:id="br0">
      <inkml:brushProperty name="width" value="0.05292" units="cm"/>
      <inkml:brushProperty name="height" value="0.05292" units="cm"/>
      <inkml:brushProperty name="color" value="#FF0000"/>
    </inkml:brush>
  </inkml:definitions>
  <inkml:trace contextRef="#ctx0" brushRef="#br0">2357 4713 512,'-25'0'0,"1"0"0,-1 0 0,0 0 0,0 0 0,0 0 0,1 0 0,24 0 0,0 0 0,0 0 0,24 25 0,1-25 0,0 0 0,0 0 0,24 25 0,1-25 0,0 0 0,-1 25 0,26-1 0,24-24 0,-25 0 0,26 26 0,23-26 0,-23 0 0,24 0 0,0 0 0,25 0 0,-25 0 0,25 0 0,24-26 0,1 26 0,0 0 0,0-24 0,24-1 0,-26 25 0,3 0 0,-1-25 0,25 25 0,-26 0 0,-24 0 0,24-25 0,-25 25 0,2 0 0,-25 0 0,-2 0 0,-24-25 0,25 25 0,-25-24 0,-49 24 0,24 0 0,-48 0 0,-2 0 0,0 24 0,-24-24 0,0 25 0</inkml:trace>
  <inkml:trace contextRef="#ctx0" brushRef="#br0" timeOffset="3296">12900 3448 512,'0'0'0,"-25"0"0,25 0 0,0 0 0,-25 0 0,50-24 0,24-2 0,51 2 0,24-26 0,49 1 0,51-1 0,-1 25 0,25 0 0,-50 25 0,-24 50 0,-51 24 0,-23 1 0,-25-25 0,-25-1 0</inkml:trace>
  <inkml:trace contextRef="#ctx0" brushRef="#br0" timeOffset="6240">15405 3647 512,'0'0'0,"0"0"0,25 0 0,-25-26 0,0 26 0,25 0 0,-25-24 0,0 24 0,0-24 0,0 24 0,-25 0 0,0-25 0,-1 25 0,2 0 0,-25 0 0,-1 25 0,1 23 0,-1 2 0,25 25 0,25-25 0,0 0 0,25-1 0,25-24 0,-1-25 0,1-25 0,-1-24 0,1-1 0,-50 0 0,25 0 0,-25-25 0,0 27 0,0 23 0,-25 25 0,25 0 0,-26 25 0,26-1 0,26 0 0</inkml:trace>
  <inkml:trace contextRef="#ctx0" brushRef="#br0" timeOffset="6648">15628 3151 512,'0'0'0,"0"0"0,-25 0 0,25 49 0,0-24 0,0 49 0,0 25 0,25 1 0,-25 23 0,26-23 0,-2-1 0,0-24 0,-24-25 0,0-25 0,25-25 0,-25-25 0,25-25 0</inkml:trace>
  <inkml:trace contextRef="#ctx0" brushRef="#br0" timeOffset="7200">15926 3647 512,'25'0'0,"-25"-26"0,0-22 0,0 23 0,-25 25 0,0 0 0,0 49 0,-24 1 0,-1 24 0,0 1 0,25-1 0,25-24 0,0-25 0,50 0 0,-25-25 0,25-25 0,-1-25 0,1 1 0,-25-26 0,24-25 0,-25 2 0,2-2 0,-26 1 0,0 49 0,-26 1 0,2 24 0,-25 50 0,24-25 0,0 75 0,0-27 0,50 27 0,0 25 0,0-26 0,24 25 0,26-25 0,24 1 0,-24-50 0,-1 0 0,0-50 0</inkml:trace>
  <inkml:trace contextRef="#ctx0" brushRef="#br0" timeOffset="7608">16794 3473 512,'0'-25'0,"-25"50"0,0-25 0,-24 25 0,-1-1 0,1 2 0,25-1 0,24 23 0,0-22 0,73-2 0,2-24 0,-1 25 0,50 0 0,-49-25 0,-26 50 0,-49-25 0,-74-1 0,0 2 0,-26-26 0,1 0 0,24 0 0,27-26 0,48 2 0</inkml:trace>
  <inkml:trace contextRef="#ctx0" brushRef="#br0" timeOffset="7952">17141 3200 512,'0'0'0,"0"-25"0,0 1 0,0 24 0,26 0 0,-26 0 0,0 49 0,0 1 0,0 50 0,-26-2 0,26 2 0,0-1 0,0 0 0,26-25 0,-2 1 0,0-50 0,26-25 0,-25-25 0,0 0 0,-25-49 0,0-1 0</inkml:trace>
  <inkml:trace contextRef="#ctx0" brushRef="#br0" timeOffset="8136">16844 3573 512,'0'0'0,"24"-25"0,2 25 0,48-26 0,0 2 0,51 24 0,-27 0 0,2 0 0,-1 0 0,-26 24 0,-22-24 0</inkml:trace>
  <inkml:trace contextRef="#ctx0" brushRef="#br0" timeOffset="8504">17489 3597 512,'0'0'0,"0"24"0,24-24 0,0 0 0,-24 26 0,26-2 0,-1 1 0,0 0 0,-1-25 0,-24 0 0,25-25 0,0 0 0,0 1 0,0-2 0,0 26 0,-1 26 0,-24-2 0,0 26 0,24 25 0,-24 24 0,0-1 0,0 2 0,-24-25 0,-25-1 0,-1-24 0,25-50 0,-24 0 0,49-50 0,0-24 0</inkml:trace>
  <inkml:trace contextRef="#ctx0" brushRef="#br0" timeOffset="8849">18010 3125 512,'0'-24'0,"0"24"0,24 0 0,-24-25 0,0 50 0,0 25 0,0-1 0,0 50 0,25 0 0,-25 1 0,26-1 0,-2 0 0,-24-24 0,24-26 0,1 1 0,0-25 0,0-50 0,0 1 0,0-51 0</inkml:trace>
  <inkml:trace contextRef="#ctx0" brushRef="#br0" timeOffset="9176">18109 3647 512,'0'0'0,"0"0"0,0 0 0,49 0 0,1 0 0,24-26 0,1 26 0,-25 0 0,24-24 0,-49 0 0,-1-1 0,-24-1 0,-24 2 0,-27 24 0,3 24 0,-27 27 0,50-27 0,0 26 0,50-1 0,25 1 0,24-25 0,1 0 0,-1-25 0</inkml:trace>
  <inkml:trace contextRef="#ctx0" brushRef="#br0" timeOffset="9976">15306 4217 512,'0'0'0,"-25"0"0,25 0 0,0 0 0,25 0 0,0 0 0,74 0 0,25-25 0,49 1 0,51-1 0,49 25 0,24-26 0,26 2 0,0 24 0,-26 0 0,-24 0 0,0 0 0,-50 0 0,-25 24 0,-74-24 0,-25 0 0,-73-24 0,-26 24 0</inkml:trace>
  <inkml:trace contextRef="#ctx0" brushRef="#br0" timeOffset="10408">15702 4466 512,'0'0'0,"50"0"0,25-25 0,74-25 0,49 50 0,25-49 0,75 49 0,0-25 0,-1 25 0,-24 0 0,0 0 0,-50 0 0,-24 0 0,-50 0 0,-75-25 0</inkml:trace>
  <inkml:trace contextRef="#ctx0" brushRef="#br0" timeOffset="27719">2332 10840 512,'0'0'0,"-24"0"0,24 0 0,0 0 0,-25 0 0,25 0 0,0 25 0,-25-25 0,25 0 0,0 0 0,0 25 0,25-1 0,0-24 0,-1 26 0,1-26 0,25 24 0,0 1 0,-1 0 0,1-25 0,23 25 0,3 0 0,-2-25 0,25 25 0,25-1 0,-25-24 0,26 26 0,-1-26 0,0 24 0,24-24 0,1 0 0,0 0 0,25 0 0,-1 0 0,1 0 0,24 24 0,-24-24 0,25 0 0,-1 0 0,0 0 0,-24-24 0,24 0 0,-24-2 0,25 2 0,-26-1 0,1 0 0,-1 0 0,2-25 0,-2 0 0,-24 1 0,-1-1 0,25 2 0,-23-27 0,-1 0 0,0 1 0,0-1 0,-26 1 0,1-1 0,-24 1 0,24 0 0,-50-1 0,0 1 0,1 0 0,-25-1 0,-26 25 0,-24 1 0,0-26 0,-49 26 0,-1-1 0,-24-24 0,-26 24 0,1 0 0,-50 1 0,1-1 0,-26 26 0,-25-27 0,1 27 0,-25-26 0,-25 26 0,-1 24 0,2 0 0,-26 0 0,0 0 0,0 0 0,0 24 0,0-24 0,1 25 0,-1 0 0,-1-1 0,1 27 0,26-1 0,-26 23 0,25 2 0,0 0 0,24 24 0,1 0 0,50 25 0,-1 0 0,50-25 0,50 25 0,49 0 0,50 25 0,24 0 0,75-1 0,25-23 0,50-76 0</inkml:trace>
  <inkml:trace contextRef="#ctx0" brushRef="#br0" timeOffset="45766">16769 13196 512,'0'-24'0,"0"24"0,-25 0 0,25-25 0,0 50 0,0-25 0,-24 75 0,-1-1 0,-25 50 0,-23 25 0,-3-25 0,2 0 0,-25-25 0,49-24 0,1-51 0,74-48 0,-1-26 0</inkml:trace>
  <inkml:trace contextRef="#ctx0" brushRef="#br0" timeOffset="46886">16993 14016 512,'0'0'0,"0"0"0,0 0 0,0 0 0,0-25 0,0 25 0,0 0 0,0 0 0,0 0 0,24 0 0,-24 0 0,50 0 0,0 0 0,24-25 0,0 25 0,26-25 0,-1 0 0,0 25 0,0 0 0,1 50 0,-26-25 0,0 24 0,1-24 0,-1 0 0,25-25 0,1-25 0,-1 0 0,-1-24 0,2-1 0,-1 25 0,-25 1 0,1 24 0,0 24 0,-1 26 0,25-25 0,1 0 0,-1-25 0,0 0 0,0-25 0,0 0 0,25-25 0,-24 26 0,24-26 0,-25 50 0,25 0 0,-1 50 0,2-26 0,-1 26 0,25 0 0,-25-26 0,25-24 0,0-24 0,-1-1 0,-24-50 0,0 51 0,-24-26 0,-26 50 0,-24 0 0,-1 50 0,-25-1 0,2 1 0,-1-25 0,0-50 0</inkml:trace>
  <inkml:trace contextRef="#ctx0" brushRef="#br0" timeOffset="47582">23045 13024 512,'0'0'0,"0"24"0,-25-24 0,0 24 0,1 26 0,-26 0 0,0 49 0,1 26 0,-26 23 0,0 1 0,27 24 0,-2-23 0,0-2 0</inkml:trace>
  <inkml:trace contextRef="#ctx0" brushRef="#br0" timeOffset="49070">15802 13966 512,'0'0'0,"-25"0"0,25 0 0,-25 50 0,-25-1 0,-24 25 0,0 1 0,-50 0 0,0-2 0,-25-23 0,-50 0 0,-23 0 0,-27-1 0,-49-23 0,-25-2 0,-23 1 0,-26 0 0,-25-1 0,-1-24 0,2-24 0,-1-26 0,-1-25 0,2 1 0,24-26 0,0-48 0,25-1 0,24-50 0,25 1 0,1 0 0,-1-25 0,26 0 0,24 0 0,-25-2 0,25 3 0,-25 23 0,24 25 0,2 1 0,23 0 0,26-1 0,24 25 0,25 24 0,25 2 0,25 23 0,0 1 0,25 24 0,-1 26 0,25-25 0,2-1 0,22 1 0</inkml:trace>
  <inkml:trace contextRef="#ctx0" brushRef="#br0" timeOffset="57605">17141 5954 512,'0'0'0,"0"0"0,-24 0 0,24 0 0,0 50 0,0-26 0,-25 76 0,25 23 0,0 26 0,0 50 0,0-51 0,0 1 0,25-75 0,-25 1 0,0-75 0,0 0 0,0-49 0,0-51 0,0-24 0</inkml:trace>
  <inkml:trace contextRef="#ctx0" brushRef="#br0" timeOffset="58541">17017 6078 512,'0'0'0,"0"0"0,25 0 0,0 0 0,49-25 0,0 25 0,26-25 0,-1 1 0,24-2 0,27 2 0,-1-1 0,25-1 0,24 2 0,25 24 0,50 0 0,0 0 0,25 0 0,25 0 0,23 0 0,-23 0 0,-1-25 0,-25 25 0,2-25 0,-76 25 0,0 0 0,-74 0 0,0 25 0,-25-25 0,-50 0 0,-24 25 0,-25-25 0,-25 0 0,0 24 0,0-24 0,0 26 0,-25-1 0,0-1 0,25 26 0,0 0 0,25 24 0,0 1 0,49 24 0,-24 0 0,23 0 0,-22 1 0,23-25 0,1-2 0,-26 1 0,1-24 0,-25 0 0,-1-26 0,-24 2 0,0-2 0,-49-24 0,-25 25 0,-26-25 0,-49 0 0,-24 0 0,0-25 0,-76 25 0,1-24 0,-50-2 0,-24 26 0,-26-24 0,-23 24 0,-26 0 0,0 24 0,-25-24 0,25 26 0,50 23 0,24-24 0,75 0 0,75 0 0,49 0 0,74-25 0,0 0 0,26 0 0,48-25 0,1 25 0</inkml:trace>
  <inkml:trace contextRef="#ctx0" brushRef="#br0" timeOffset="62893">4615 15727 512,'0'0'0,"-25"0"0,25 0 0,0 50 0,-25 24 0,25 50 0,0 25 0,0 25 0,0-25 0,25-26 0,-25-49 0,0-48 0,0-52 0,0-48 0,-25-25 0,0-50 0,-24 1 0,23-26 0,2 50 0,0 25 0,24 49 0,24 50 0,-24 0 0,24 25 0,2 0 0,23 0 0,26-1 0,49 1 0,0-25 0,0-25 0,25 1 0,24-1 0,-24 25 0,25-25 0,-26 0 0,2 50 0,-27-25 0,-23 25 0,0 0 0,-52-1 0,2 26 0,0-25 0,-26 24 0,-24 1 0,25 25 0,-25 0 0,25 23 0,0 27 0,0-2 0,-1 1 0,26 1 0,-26-51 0,2 0 0,-2-50 0,-48 2 0,-26-52 0,-24 2 0,-75-26 0,-25 26 0,-50 24 0,-23 0 0,-1 50 0,0-2 0,25 3 0,24 23 0,25-25 0,50-24 0,50-25 0,24-25 0,76-24 0,48-1 0,50-25 0,48-23 0</inkml:trace>
  <inkml:trace contextRef="#ctx0" brushRef="#br0" timeOffset="64060">7939 16049 512,'-25'0'0,"25"0"0,0 26 0,-25-2 0,25 27 0,0 47 0,25-24 0,-25 25 0,25 25 0,-1-25 0,26-24 0,-25-25 0,-25-25 0,25-50 0,-25-25 0,0-49 0,0-1 0,0-47 0,0-3 0,25 2 0,-1 48 0,0 1 0,2 49 0,23 50 0,1 0 0,0 25 0,0 0 0,24 0 0,25-1 0,0 1 0,0-25 0,25-25 0,0 25 0,0-49 0,-24 24 0,-1 0 0,0 25 0,0 0 0,-24 25 0,-2 25 0,-22-26 0,23 26 0,-24-25 0,0 24 0,-2-23 0,-22-2 0,-1 27 0,-25-3 0,24 27 0,1-1 0,0 26 0,-25-2 0,25-23 0,0-1 0,-25-23 0,-25-2 0,-25-24 0,-24-25 0,0-25 0,-26 0 0,-49 1 0,25-2 0,-50 26 0,1 26 0,-25-2 0,-1 26 0,25 0 0,0-2 0,51 3 0,48-51 0,51 0 0,48-51 0,26 3 0,50-2 0,23-24 0</inkml:trace>
  <inkml:trace contextRef="#ctx0" brushRef="#br0" timeOffset="65101">11039 15901 512,'-25'24'0,"25"1"0,0 50 0,0 50 0,0-27 0,0 51 0,0-26 0,25-23 0,-25-26 0,-25-49 0,25-25 0,0-49 0,0-51 0,25-49 0,-25 1 0,0-1 0,0 25 0,25 25 0,0 49 0,24 25 0,1 25 0,24 0 0,26 25 0,-1 0 0,25 0 0,1-1 0,23-48 0,-24 24 0,25-25 0,-25-25 0,-26 26 0,2-26 0,-25 25 0,-26 25 0,2 0 0,-27 25 0,0 25 0,1-1 0,0 1 0,-25 24 0,25-24 0,0 24 0,-25 1 0,49-1 0,-24 25 0,25-25 0,-2 50 0,2-25 0,25 26 0,-25-51 0,-25 0 0,-1-23 0,-24-27 0,-49-24 0,-1-49 0,-75-1 0,-23-24 0,0-26 0,-26 51 0,1 23 0,-1 52 0,25 23 0,0 1 0,50 0 0,0 0 0,49-50 0,0-26 0</inkml:trace>
  <inkml:trace contextRef="#ctx0" brushRef="#br0" timeOffset="65813">8856 15305 512,'0'25'0,"0"-1"0,0 2 0,-24 48 0,24 26 0,0 48 0,0 26 0,24 25 0,-24-26 0,25-24 0,0-50 0,0-50 0,-25-49 0,0-49 0,-25-50 0</inkml:trace>
  <inkml:trace contextRef="#ctx0" brushRef="#br0" timeOffset="66389">8707 15207 512,'0'-25'0,"0"25"0,-24 0 0,-1 25 0,0 24 0,-25 49 0,1 27 0,24-25 0,25-1 0,-25-25 0,25-49 0,25-25 0,0-50 0,24-25 0,-24-23 0,25-2 0,-1 0 0,1 2 0,0 24 0,-25 49 0,-1 25 0,1 50 0,0-1 0,0 25 0,-25 1 0,25-1 0,-25-24 0,24-25 0,-24-25 0,24-25 0,-24-25 0</inkml:trace>
  <inkml:trace contextRef="#ctx0" brushRef="#br0" timeOffset="67229">8534 14661 512,'0'0'0,"25"0"0,-1 0 0,26-25 0,0 25 0,24-25 0,-24 1 0,-25 24 0,-1-26 0</inkml:trace>
  <inkml:trace contextRef="#ctx0" brushRef="#br0" timeOffset="67413">8658 14809 512,'49'0'0,"1"0"0,0-25 0,24-25 0,-24 27 0,-25-3 0,-25 26 0</inkml:trace>
  <inkml:trace contextRef="#ctx0" brushRef="#br0" timeOffset="69757">5260 15157 512,'0'-25'0,"-25"25"0,25-25 0,0 1 0,0-2 0,0 26 0,0-24 0,0 24 0,0 0 0,0 24 0,0 2 0,25-2 0,-25 51 0,0 23 0,0 51 0,0 1 0,24-27 0,-24 26 0,25-50 0,-25-24 0,0-75 0,0-25 0,0-50 0</inkml:trace>
  <inkml:trace contextRef="#ctx0" brushRef="#br0" timeOffset="70293">5060 14239 512,'0'0'0,"-24"-25"0,0 25 0,-1 0 0,0 25 0,-25-1 0,1 2 0,-1 23 0,24 1 0,26-1 0,26-24 0,24 25 0,24-26 0,1-24 0,-1 25 0,0 1 0,-49 23 0,-25 0 0,-25 0 0,-24 26 0,-26-26 0,26-23 0,-1-52 0,25-23 0,50-1 0</inkml:trace>
  <inkml:trace contextRef="#ctx0" brushRef="#br0" timeOffset="70924">5408 14289 512,'-25'0'0,"-23"73"0,-3-23 0,2 25 0,-1-1 0,25-24 0,25 0 0,0-26 0,25-48 0,25-1 0,-1-24 0,2-26 0,-3 0 0,-23 0 0,0 51 0,-25-1 0,0 50 0,0 25 0,-25 49 0,25-25 0,0 1 0,25 0 0,-25-52 0,25-23 0,25-49 0,-26 0 0,26-26 0,-25-24 0,25-1 0,-26 1 0,-24 50 0,24 24 0,-24 50 0,0 24 0,-24 1 0,24 25 0,0-1 0,0 0 0,0-23 0,24-2 0,2-24 0,-1-25 0,-1-25 0,1-24 0,0-26 0,0 0 0,-25-24 0,0 0 0,0 49 0,0 0 0,0 50 0,0 25 0,0 0 0</inkml:trace>
  <inkml:trace contextRef="#ctx0" brushRef="#br0" timeOffset="71349">6028 14536 512,'0'0'0,"0"25"0,25-25 0,0 0 0,25 0 0,-25-49 0,-1-1 0,1 0 0,0-24 0,-25 25 0,0-26 0,-25 25 0,-24 50 0,24 25 0,-25 49 0,0 25 0,50 1 0,0 25 0,25-51 0,0-24 0,25-27 0,24-46 0,1-52 0</inkml:trace>
  <inkml:trace contextRef="#ctx0" brushRef="#br0" timeOffset="72069">6623 14090 512,'0'0'0,"0"-25"0,-24 25 0,24-25 0,-26 25 0,2 25 0,-25 0 0,24 49 0,-25 25 0,26 26 0,-1-26 0,25 25 0,0-50 0,25-25 0,24-24 0,-24-50 0,0-48 0,24-1 0,-25-51 0,2-24 0,-2 0 0,2-49 0,-2 49 0,1 25 0,0 50 0,-25 74 0,0 24 0,-25 51 0,-24 49 0,23 0 0,26 0 0,0 0 0,0-25 0,26 0 0,23-49 0,-24-25 0,25 0 0,-1-50 0,-23-25 0</inkml:trace>
  <inkml:trace contextRef="#ctx0" brushRef="#br0" timeOffset="72268">6797 14289 512,'0'0'0,"0"49"0,0 1 0,0-1 0,0 1 0,25-25 0,-25-1 0,26-24 0,-26 0 0,24-49 0,-24-26 0</inkml:trace>
  <inkml:trace contextRef="#ctx0" brushRef="#br0" timeOffset="72438">6872 13817 512,'-24'0'0,"24"0"0,-26 25 0,1-25 0,25 0 0,-24 0 0,24 0 0,24 0 0,1 0 0</inkml:trace>
  <inkml:trace contextRef="#ctx0" brushRef="#br0" timeOffset="72764">6921 14139 512,'0'-24'0,"0"48"0,-25-24 0,25 0 0,25 50 0,0 0 0,0 0 0,0-26 0,0 25 0,0 1 0,-25-25 0,24-25 0,-24 0 0,0-25 0,25-49 0,0-25 0,25-1 0,-2 1 0,3 25 0,-26 49 0,-1 0 0</inkml:trace>
  <inkml:trace contextRef="#ctx0" brushRef="#br0" timeOffset="73620">6673 16471 512,'0'0'0,"-24"0"0,-26 0 0,24 0 0,26 0 0,-24 0 0,24 0 0,24 0 0,2 0 0,24-24 0,-1 48 0,50-24 0,25 25 0,25-25 0,-1 24 0,2-24 0,-27 0 0,-23 0 0,-1 0 0</inkml:trace>
  <inkml:trace contextRef="#ctx0" brushRef="#br0" timeOffset="73924">7566 16248 512,'0'-25'0,"25"25"0,0 0 0,25 0 0,24 0 0,0 0 0,-24 50 0,0-1 0,-50 2 0,0 23 0,-50-1 0,25 2 0,-24-50 0,73-1 0,1-73 0</inkml:trace>
  <inkml:trace contextRef="#ctx0" brushRef="#br0" timeOffset="74516">9973 16373 512,'0'0'0,"24"0"0,-24 0 0,25 0 0,0 0 0,0 0 0,24 0 0,27 0 0,-3 0 0,51-26 0,1 1 0,23 1 0,-23 24 0,-27-25 0,2 0 0</inkml:trace>
  <inkml:trace contextRef="#ctx0" brushRef="#br0" timeOffset="74884">10618 16150 512,'0'0'0,"0"0"0,24 0 0,1 0 0,25 0 0,-1 0 0,25 0 0,-24 0 0,0 48 0,-25 27 0,-50-1 0,-25 0 0,0-24 0,2-1 0,48-24 0,24-50 0,50-24 0</inkml:trace>
  <inkml:trace contextRef="#ctx0" brushRef="#br0" timeOffset="77012">10940 14561 512,'0'0'0,"0"0"0,0 26 0,25-2 0,-25 26 0,25 23 0,-1-23 0,1 0 0,0-26 0,-25 2 0,25-26 0</inkml:trace>
  <inkml:trace contextRef="#ctx0" brushRef="#br0" timeOffset="77908">11486 14636 512,'0'0'0,"0"0"0,-25 0 0,-1 0 0,26 25 0,-48-1 0,23 25 0,25 26 0,0 0 0,0-1 0,49-24 0,1-1 0,0-23 0,24-26 0,-24-26 0</inkml:trace>
  <inkml:trace contextRef="#ctx0" brushRef="#br0" timeOffset="78804">11337 14685 512,'0'0'0,"0"0"0,0 0 0,0 0 0,0 26 0,0-26 0,0 48 0,25 2 0,-25 25 0,25 24 0,-1 25 0,0-24 0,2 23 0,-26-48 0,0-1 0,0-49 0,-26-25 0,26 0 0,-24-75 0,0 0 0,-1-23 0,0-1 0,25-25 0,0 24 0,25 1 0,0-1 0,23 51 0,3 0 0,-2 24 0,26 25 0,-1 0 0,-48 25 0,-2 24 0,-24 25 0,-24 1 0,-27 24 0,2-24 0,-1 0 0,1-51 0,24-24 0,25-50 0,25 26 0,24-51 0</inkml:trace>
  <inkml:trace contextRef="#ctx0" brushRef="#br0" timeOffset="79317">12056 14561 512,'-24'26'0,"-26"-26"0,25 49 0,-25 0 0,26 0 0,-1 51 0,25-50 0,0 24 0,0-24 0,49-50 0,-24 0 0,25-50 0,0 0 0,-2-49 0,-22 24 0,-1 2 0,24 23 0,-49 26 0,25 48 0,-25 26 0,0 48 0,0-23 0,0-1 0,0 1 0,25-50 0,0-25 0,-1-25 0,2-25 0,-2-25 0,26-24 0,-26 1 0,26-2 0,-25 1 0,-25 49 0,0 50 0,0 0 0,-25 25 0,25 25 0,0-25 0,0-1 0,0-24 0</inkml:trace>
  <inkml:trace contextRef="#ctx0" brushRef="#br0" timeOffset="79724">12751 14462 512,'-25'0'0,"-25"25"0,2 24 0,-3 2 0,2 23 0,24-1 0,0 2 0,50-26 0,0-23 0,-1-52 0,52 2 0,-28-51 0,27 1 0,-26-24 0,-24-2 0,25-25 0,-50 26 0,25-25 0,-25 50 0,-25 49 0,-25 50 0,1 25 0,-1 49 0,25 0 0,-24 0 0,73 1 0,1-25 0,25-26 0,-1-24 0,26-25 0,24-50 0</inkml:trace>
  <inkml:trace contextRef="#ctx0" brushRef="#br0" timeOffset="80316">13024 13866 512,'0'0'0,"0"0"0,0 0 0,0 0 0,0 0 0,0 0 0,24 26 0,1-2 0,0 26 0,0 24 0,0-24 0,24-1 0,-23 1 0,-26-25 0,24 0 0</inkml:trace>
  <inkml:trace contextRef="#ctx0" brushRef="#br0" timeOffset="80972">11957 15529 512,'0'-25'0,"0"25"0,0-25 0,25 25 0,-25-25 0,0 0 0,0 25 0,0 0 0,0 25 0,0 50 0,0-1 0,25 25 0,-25 1 0,25-1 0,-25-25 0,0-49 0,0-25 0</inkml:trace>
  <inkml:trace contextRef="#ctx0" brushRef="#br0" timeOffset="81812">11932 15479 512,'-25'0'0,"25"0"0,-24 0 0,24 25 0,-25 0 0,0 25 0,-25-26 0,50 25 0,-25 1 0,25-50 0,0 0 0,0-24 0,25-26 0,25 1 0,0-1 0,-26-25 0,26 26 0,-25-26 0,0 25 0,-25 26 0,25-2 0,-25 26 0,0 0 0,0 0 0,0 0 0,0 0 0,0 0 0,0 26 0,0-26 0,0 49 0,0 0 0,0 2 0,0-27 0,24 26 0,0-50 0,-24 0 0,26 0 0,-1-25 0,-25 0 0,0 1 0,0 24 0</inkml:trace>
  <inkml:trace contextRef="#ctx0" brushRef="#br0" timeOffset="82052">11758 15777 512,'0'0'0,"25"0"0,0 0 0,25-25 0,24-25 0,1 0 0,-2 26 0,2-25 0,0 24 0</inkml:trace>
  <inkml:trace contextRef="#ctx0" brushRef="#br0" timeOffset="83548">10915 14239 512,'0'0'0,"0"-25"0,0 25 0,0 0 0,0 25 0,25-25 0,25 24 0,-1 26 0,50-1 0,1 26 0,24 24 0,25 26 0,24 23 0,1 26 0,24-25 0,1-1 0,-1-48 0,1-26 0,-1-24 0,-50 0 0,-23-50 0,-25-25 0,-76-25 0</inkml:trace>
  <inkml:trace contextRef="#ctx0" brushRef="#br0" timeOffset="83876">12948 13916 512,'-48'25'0,"-2"0"0,-49 25 0,0 49 0,-1 25 0,-24 49 0,1 51 0,-27 24 0,2 0 0,24-26 0,24-22 0,27-52 0,47-73 0,26-50 0,50-50 0</inkml:trace>
  <inkml:trace contextRef="#ctx0" brushRef="#br0" timeOffset="85155">12230 15901 512,'-25'24'0,"25"1"0,-25 25 0,25-25 0,0 25 0,0-50 0,0 0 0,0 0 0,0-50 0,0 0 0,0 0 0,0-24 0,0 25 0,0-26 0,0 0 0,25-23 0,25 23 0,0-50 0,24 27 0,0-51 0,1 25 0,25-1 0,-27 1 0,26 26 0,1-2 0,-2 51 0,2-1 0,-1 1 0,0 49 0,1-26 0,24 26 0,0-24 0,-25 24 0,24-25 0,2 25 0,-1 25 0,-25-1 0,-24 26 0,24 25 0,-49-1 0,23 26 0,-22-2 0,-2-23 0,26 24 0,-25-49 0,24 24 0,0-24 0,0 0 0,1-25 0,-1 23 0,1-48 0,-26 0 0,1-23 0,24-2 0,1-25 0,-1-25 0,1 26 0,0-26 0,-27 0 0,27 1 0,-25 1 0,-26-2 0,26 26 0,-25-26 0,25 0 0,-2 26 0,-22-1 0,24 25 0,-26 1 0,-24-2 0,0 2 0,0 24 0,0 24 0,-24-24 0,-1 26 0,0-26 0,25 0 0,0 0 0,0 0 0,25 0 0,-25 0 0,25 0 0,-1-26 0</inkml:trace>
  <inkml:trace contextRef="#ctx0" brushRef="#br0" timeOffset="85508">16050 14289 512,'0'0'0,"-50"0"0,26 0 0,-26 24 0,25-24 0,0 0 0,25 0 0,25-24 0,0-26 0,0 25 0,48 0 0,-22-25 0,-2 50 0,1 0 0,-25 25 0,-25 25 0,-25-1 0,0 1 0,-24-1 0,24-23 0,25-26 0,25-26 0,24 2 0</inkml:trace>
  <inkml:trace contextRef="#ctx0" brushRef="#br0" timeOffset="86547">17414 15057 512,'0'-24'0,"50"24"0,-1 0 0,51-25 0,49 25 0,24 0 0,25 0 0,51-25 0,49 25 0,25 0 0,47-50 0,28 25 0,24-25 0,49 1 0,24-26 0,-23 26 0,-1 0 0,-74 0 0,-49 23 0,-76 1 0,-98 25 0,-99 0 0,-75 0 0</inkml:trace>
  <inkml:trace contextRef="#ctx0" brushRef="#br0" timeOffset="113530">13941 10790 512,'-24'-23'0,"-27"23"0,-47-26 0,23 52 0,-25-26 0,2 23 0,24 2 0,-26 25 0,26-1 0,-25 1 0,24 25 0,0 49 0,1-1 0,25 27 0,-1-1 0,25 49 0,25-24 0,25 24 0,25 1 0,23-50 0,3-1 0,48-49 0,-1-24 0,27-25 0,22-26 0,28-48 0,-2-26 0,0-25 0,-24-24 0,-26-49 0,-23-1 0,-25-25 0,-52-25 0,-22 1 0,-26 0 0,-50-1 0,-24 0 0,-50 26 0,-25-1 0,-25 51 0,-49 49 0,0 23 0,-25 51 0,49 51 0,-24 23 0,48 24 0,52-23 0</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27:24.319"/>
    </inkml:context>
    <inkml:brush xml:id="br0">
      <inkml:brushProperty name="width" value="0.05292" units="cm"/>
      <inkml:brushProperty name="height" value="0.05292" units="cm"/>
      <inkml:brushProperty name="color" value="#FF0000"/>
    </inkml:brush>
  </inkml:definitions>
  <inkml:trace contextRef="#ctx0" brushRef="#br0">10543 3771 512,'0'0'0,"-24"0"0,24 0 0,-26 0 0,26 0 0,0 0 0,26-25 0,22 0 0,52-49 0,73-25 0,76-25 0,49-25 0,98-1 0,51-23 0,74-24 0,49 22 0,1 26 0,-100 1 0,-50 24 0,-147 74 0,-101 1 0,-123 49 0,-100 0 0,-24 0 0,-50 0 0</inkml:trace>
  <inkml:trace contextRef="#ctx0" brushRef="#br0" timeOffset="615">16273 1638 512,'0'-25'0,"-24"0"0,-1 1 0,-25-2 0,0 52 0,-24 48 0,-25 50 0,24 24 0,-24 26 0,49-25 0,25-75 0,50 1 0,0-51 0,50-73 0,24-25 0,-1-50 0,2-1 0,-25 1 0,-1 25 0,-74 75 0,0 48 0,-49 75 0,-1 25 0,25 1 0,25-1 0,0-25 0,50-50 0,24-49 0,25-49 0,1-76 0,0-48 0</inkml:trace>
  <inkml:trace contextRef="#ctx0" brushRef="#br0" timeOffset="943">16993 1564 512,'-25'0'0,"-1"0"0,2 0 0,-26 0 0,50 0 0,0 0 0,0 0 0,0 24 0,0 1 0,26 24 0,-26 25 0,24 1 0,0-1 0,-24 0 0,-24 27 0,-26-52 0,-24 1 0,0-1 0,-26-49 0,26 0 0,24-49 0,50-1 0,76-25 0,-3 0 0,51-23 0</inkml:trace>
  <inkml:trace contextRef="#ctx0" brushRef="#br0" timeOffset="1455">17985 1240 512,'0'0'0,"0"0"0,0-24 0,0 24 0,0 24 0,0 26 0,0-1 0,0 51 0,0-1 0,0 1 0,25-26 0,-25 1 0,24-51 0,1-24 0,1-49 0,22-1 0,2-74 0,25 25 0,-1-51 0,1 27 0,-1 48 0,-49 26 0,-1 74 0,1-1 0,-25 51 0</inkml:trace>
  <inkml:trace contextRef="#ctx0" brushRef="#br0" timeOffset="2151">18878 1216 512,'0'-24'0,"-25"24"0,0 0 0,0 0 0,-24 48 0,-1 27 0,-24 24 0,24 25 0,25-24 0,0-26 0,25-24 0,25-25 0,25-50 0,-1-25 0,1-24 0,24-26 0,-24 1 0,25-1 0,-51 27 0,-24 73 0,-24 24 0,-1 25 0,0 51 0,0-1 0,25-24 0,0 0 0,25-27 0,0-48 0,24-24 0,27-50 0,-3-26 0,-23-24 0,-1 25 0,1 0 0,-25 49 0,0 25 0,-25 50 0,-25 25 0,25 49 0,0-25 0,-25 26 0,25-1 0,25-25 0,0-24 0,-25 0 0,48-76 0,-22 2 0,24-75 0,-26-1 0,26-24 0,-25 25 0,0 49 0,-25 2 0,24 48 0,-24 0 0,25 24 0,1 0 0,-2 2 0,-24-2 0</inkml:trace>
  <inkml:trace contextRef="#ctx0" brushRef="#br0" timeOffset="2351">19746 1290 512,'-25'25'0,"0"24"0,0 26 0,0-1 0,25 1 0,0-1 0,0-24 0,25-26 0,0-24 0,0 0 0,25-74 0</inkml:trace>
  <inkml:trace contextRef="#ctx0" brushRef="#br0" timeOffset="2496">19845 918 512,'0'0'0,"-25"0"0,25 0 0,0 0 0,0 25 0,25 1 0,0-2 0</inkml:trace>
  <inkml:trace contextRef="#ctx0" brushRef="#br0" timeOffset="3351">20241 1192 512,'-24'0'0,"0"0"0,-1 0 0,0 0 0,0 48 0,0 27 0,-24 24 0,24 0 0,0 26 0,25-51 0,-26 1 0,52-51 0,-1-24 0,0-49 0,24-25 0,1-26 0,24-24 0,-24 24 0,-25 26 0,-1 74 0,-48 25 0,24 49 0,0 26 0,-25-25 0,50 23 0,-25-24 0,24-48 0,26-1 0,-25-76 0,24 3 0,1-52 0,24-24 0,-24-25 0,0 26 0,-1 48 0,-49 25 0,25 0 0,-25 2 0,0-27 0,0 49 0,-25 2 0,-49 48 0,24 2 0,25 23 0,1 25 0,0 26 0,-2 23 0,26 26 0,0 0 0,26-25 0,-2-24 0,-24-51 0,24-25 0,-24-48 0,25-25 0,25-51 0,0-24 0,-1 0 0,26 25 0,-2 50 0,2 23 0,-25 26 0,0 50 0,-50-1 0,0 1 0,0 25 0,-50-1 0,-24 1 0,-1-26 0,1-23 0,24-26 0,25-50 0,25-24 0</inkml:trace>
  <inkml:trace contextRef="#ctx0" brushRef="#br0" timeOffset="3639">21358 720 512,'25'-25'0,"-25"0"0,0 25 0,0 25 0,-25 0 0,0 24 0,25 50 0,-24 26 0,-1 48 0,0-24 0,25 0 0,-25-49 0,25-2 0,0-48 0,0-50 0,25-24 0,0-51 0,24-25 0,1-24 0</inkml:trace>
  <inkml:trace contextRef="#ctx0" brushRef="#br0" timeOffset="3943">21309 1513 512,'0'0'0,"0"0"0,24-24 0,1 24 0,50-25 0,-1-25 0,25 0 0,-24 1 0,-2 24 0,-47-25 0,-52 50 0,-22 0 0,-2 50 0,-49 24 0,49 1 0,0-25 0,50-1 0,0-23 0,75-2 0,-25-48 0,49-2 0,-26-23 0,27-26 0</inkml:trace>
  <inkml:trace contextRef="#ctx0" brushRef="#br0" timeOffset="4623">17537 2456 512,'-48'0'0,"-2"50"0,-24-26 0,-1 26 0,0-25 0,51 25 0,48-25 0,51-1 0,24-24 0,49 25 0,2 25 0,-51-1 0,-49 25 0,-50 26 0,-74-1 0,-75-25 0,0 1 0,25-26 0,-1-49 0,51 0 0,50-24 0,48-51 0,50 0 0,51 2 0,24-27 0</inkml:trace>
  <inkml:trace contextRef="#ctx0" brushRef="#br0" timeOffset="4991">18109 2655 512,'-24'0'0,"-51"25"0,0 50 0,1-2 0,-1 1 0,51 26 0,24-26 0,24 1 0,26-26 0,24-49 0,26 0 0,-1-49 0,0-26 0,-25-24 0,1-25 0,-25 26 0,-26 23 0,-24 25 0,-24 50 0,-1 50 0,0 49 0,25 0 0,-25 25 0,50-50 0,0 1 0,0-26 0,23-49 0,3-25 0,-2-49 0,1-25 0,-25-50 0</inkml:trace>
  <inkml:trace contextRef="#ctx0" brushRef="#br0" timeOffset="5439">18704 2382 512,'0'0'0,"0"-25"0,-24-1 0,24 26 0,0 26 0,0 23 0,0 51 0,0 24 0,-26 1 0,26-2 0,-24 1 0,24-50 0,0-25 0,0-49 0,0-24 0,50-25 0,24-51 0,25 1 0,0 25 0,-24-1 0,-1 75 0,-49 25 0,-50 49 0,-25 25 0,-49 1 0,0-1 0,0-25 0,25-24 0,48-50 0,26-25 0,50-24 0,24-50 0,26-1 0</inkml:trace>
  <inkml:trace contextRef="#ctx0" brushRef="#br0" timeOffset="5719">19498 2530 512,'-25'0'0,"0"0"0,-24 25 0,-1-25 0,0 25 0,1 0 0,24 0 0,25 49 0,0-23 0,25 22 0,24 1 0,1-24 0,0 0 0,-50 0 0,0-1 0,-50 1 0,0-26 0,-24 1 0,0-25 0,24-25 0,25-49 0,50-1 0,25-24 0</inkml:trace>
  <inkml:trace contextRef="#ctx0" brushRef="#br0" timeOffset="6007">19920 2159 512,'-25'0'0,"25"0"0,-25 0 0,0 49 0,0 26 0,1 24 0,-1 25 0,-25 0 0,25 25 0,0-1 0,0-23 0,25-52 0,0-23 0,0-25 0,0-50 0,25-25 0,-25 1 0,-25-50 0,-23 0 0</inkml:trace>
  <inkml:trace contextRef="#ctx0" brushRef="#br0" timeOffset="6151">19349 2605 512,'24'0'0,"26"0"0,50-25 0,-1 25 0,25 0 0,-25 25 0,0-25 0,-49 25 0,-25 0 0</inkml:trace>
  <inkml:trace contextRef="#ctx0" brushRef="#br0" timeOffset="6415">20217 2755 512,'-24'0'0,"-1"0"0,0 48 0,0-23 0,-25 25 0,50 24 0,-24-24 0,24 0 0,0-26 0,0 25 0,24-23 0,-24-26 0,0-50 0,25-25 0,0-24 0</inkml:trace>
  <inkml:trace contextRef="#ctx0" brushRef="#br0" timeOffset="6560">20341 2184 512,'-25'-25'0,"1"25"0,24 0 0,-25 0 0,-1 25 0,26-25 0,26 49 0,-1-25 0,-1 26 0</inkml:trace>
  <inkml:trace contextRef="#ctx0" brushRef="#br0" timeOffset="6823">20689 2134 512,'-25'0'0,"25"0"0,-25 25 0,0 24 0,25 26 0,-50 24 0,26 25 0,24 0 0,-24 25 0,24-1 0,0-23 0,0-52 0,0 2 0,0-50 0,0-25 0,-26-25 0,1-50 0</inkml:trace>
  <inkml:trace contextRef="#ctx0" brushRef="#br0" timeOffset="6991">20217 2729 512,'0'0'0,"0"26"0,24-26 0,51 0 0,0 0 0,24 24 0,25-24 0,-25-24 0,-24 24 0,-1 0 0,-50 0 0</inkml:trace>
  <inkml:trace contextRef="#ctx0" brushRef="#br0" timeOffset="7502">20788 2755 512,'0'24'0,"-25"0"0,0 1 0,0 25 0,25-1 0,0 1 0,25-25 0,0-25 0,-25 24 0,25-24 0,0-24 0,0 24 0,-1-25 0,0 25 0,-24 0 0,26 0 0,-26 0 0,25-25 0,-1 25 0,1 0 0,25-25 0,-1 0 0,1 1 0,-26-26 0,26 1 0,-25-26 0,25 1 0,-1-1 0,-24-24 0,0 25 0,0-1 0,-25 51 0,0 24 0,-25 24 0,25 26 0,-25-1 0,0 75 0,1-24 0,24-1 0,0 0 0,0 0 0,24-49 0,-24-1 0,0-49 0,0-24 0,-49-51 0,-1 1 0</inkml:trace>
  <inkml:trace contextRef="#ctx0" brushRef="#br0" timeOffset="7639">20961 2456 512,'0'0'0,"25"0"0,50 0 0,-1 0 0,25 25 0,25 0 0,0-1 0,0-24 0,-49 25 0</inkml:trace>
  <inkml:trace contextRef="#ctx0" brushRef="#br0" timeOffset="7807">21706 2680 512,'0'0'0,"-25"24"0,25 1 0,0 1 0,0-2 0,0 25 0,0-24 0,0 24 0,0 1 0,0-25 0,0-25 0</inkml:trace>
  <inkml:trace contextRef="#ctx0" brushRef="#br0" timeOffset="7993">21656 2109 512,'0'0'0,"25"-25"0,-25 25 0,25 25 0,23 0 0,3 0 0,-26 24 0</inkml:trace>
  <inkml:trace contextRef="#ctx0" brushRef="#br0" timeOffset="8319">22003 2655 512,'0'0'0,"0"0"0,0 25 0,0-1 0,0 1 0,0 1 0,0-26 0,0 24 0,0 0 0,26-48 0,22 0 0,-23 24 0,25-26 0,-25 1 0,0 25 0,24 25 0,-24 1 0,0-26 0,25 24 0,-26 0 0,26 1 0,-25-50 0,24 1 0</inkml:trace>
  <inkml:trace contextRef="#ctx0" brushRef="#br0" timeOffset="8831">22549 521 512,'-50'0'0,"-50"50"0,27 49 0,23 75 0,25 24 0,50-24 0,25-26 0,49-23 0,0-50 0,25-75 0,-49-26 0</inkml:trace>
  <inkml:trace contextRef="#ctx0" brushRef="#br0" timeOffset="9359">22698 1042 512,'-26'0'0,"26"0"0,0 0 0,0 25 0,0 25 0,0 25 0,26 23 0,-26 1 0,25 1 0,-25-1 0,24-25 0,-24-24 0,0 0 0,-24-50 0,24-50 0,-25 0 0,-1-48 0,26-52 0,0 26 0,26-25 0,-26 75 0,25 24 0,-1 26 0,26 0 0,-25-27 0,49 27 0,1 24 0,-51 24 0,1 1 0,-50 25 0,-23-1 0,-3 1 0,2-25 0,24-1 0,25-24 0,25-24 0,24-1 0</inkml:trace>
  <inkml:trace contextRef="#ctx0" brushRef="#br0" timeOffset="10071">23293 868 512,'0'0'0,"-24"0"0,24-24 0,0 24 0,-26 0 0,2 0 0,-1 24 0,-25 26 0,25 1 0,-24 22 0,49-23 0,0-1 0,0-24 0,25 1 0,-25-52 0,49 1 0,-24 1 0,0-51 0,0 26 0,-1 25 0,2-2 0,-26-23 0,24 49 0,-48 0 0,24 49 0,0 1 0,-26-1 0,26 1 0,-24-25 0,24 24 0,0-49 0,24 0 0,2 0 0,-2-49 0,0-1 0,2 0 0,-1 2 0,-1 22 0,1 1 0,0 1 0,-25 24 0,0 24 0,0 27 0,0-3 0,0 2 0,-25 0 0,25-50 0,0 24 0,25-48 0,0-1 0,0-25 0,-1 1 0,2-1 0,-2 25 0,0 25 0,2-24 0,-26-2 0,24 2 0,1 48 0,0 2 0,-25 23 0</inkml:trace>
  <inkml:trace contextRef="#ctx0" brushRef="#br0" timeOffset="11399">23839 819 512,'0'0'0,"0"-25"0,0 25 0,-25 25 0,0 0 0,-24 25 0,24 25 0,0-27 0,0-23 0,25 25 0,0-25 0,25-25 0,0-25 0,0 0 0,24 0 0,1-24 0,-25 25 0,-25-2 0,24 1 0,0 1 0,-24 24 0,0 0 0,0 49 0,0-23 0,-24 22 0,24-23 0,0 0 0,24 0 0,-24-50 0,26 25 0,-1-25 0,0-24 0,-1 25 0,1-2 0,0 1 0,0 1 0,-25-26 0,25 50 0,-25 0 0,0 24 0,-25 26 0,25 1 0,-25-27 0,25 25 0,-25-49 0,50 25 0,-25-50 0,25 0 0,0 1 0,24-26 0,-25 25 0,-24 1 0,26 24 0,-1-26 0,-25 2 0,0 48 0,0 2 0,-25 23 0,25-23 0,0-2 0,0-24 0,0 0 0,25 0 0,0-24 0,24-2 0,-24 1 0,0 1 0,-25 24 0,25-26 0,-1 26 0,1 0 0,1 26 0,-2-26 0,-24 0 0,24 24 0,-24-24 0,25 0 0,0 0 0,0 0 0,0-24 0,-25-2 0,0 26 0,25-24 0,-25-1 0,24 0 0,-24 0 0,0 0 0,0 25 0,0 25 0,0 0 0,0 0 0,0 0 0,0-1 0,0-24 0,0 26 0,0-52 0,25 26 0,0-24 0,0-1 0,0-25 0,0 25 0,23-24 0,3-1 0,-27 1 0,1-1 0,0 1 0,-25 23 0,25 2 0,-25-1 0,0 1 0,-25 24 0,25 24 0,0 1 0,-25 25 0,25-1 0,0 26 0,0-26 0,0 1 0,0-26 0,0-24 0,0 25 0,0-25 0,-25 0 0</inkml:trace>
  <inkml:trace contextRef="#ctx0" brushRef="#br0" timeOffset="11528">24806 670 512,'-24'-49'0,"24"24"0,0 25 0,24-25 0,0 0 0,27 25 0,-27-25 0</inkml:trace>
  <inkml:trace contextRef="#ctx0" brushRef="#br0" timeOffset="12030">25055 571 512,'0'25'0,"24"-25"0,-24 0 0,0 25 0,24-25 0,-24 0 0,26 0 0,-26 0 0,24 0 0,-24 0 0,25 0 0,-25 0 0,25 0 0,-25 0 0,0 0 0,0 0 0,0 0 0,0 0 0,0 24 0,0-24 0,0 25 0,0-25 0,0 0 0,25 0 0,-25 0 0,0 0 0,25 0 0,-25 0 0,25 0 0,-1-25 0,1 25 0,-25 0 0,25 0 0,1 0 0,-26 0 0,0 0 0,0-24 0,0 24 0,0-25 0</inkml:trace>
  <inkml:trace contextRef="#ctx0" brushRef="#br0" timeOffset="12239">25378 323 512,'0'-50'0,"0"25"0,0 1 0,0-1 0,0 25 0,0 0 0,0 0 0,0 74 0,0 1 0,0-1 0,0 25 0</inkml:trace>
  <inkml:trace contextRef="#ctx0" brushRef="#br0" timeOffset="64115">8832 9699 512,'0'0'0,"0"0"0,0 0 0,0 0 0,24-24 0,-24 24 0,25 0 0,-25-25 0,0 25 0,0 0 0,0 0 0,-25 0 0,1 0 0,-1 0 0,-25 0 0,0 0 0,1-26 0,-26 2 0,1 24 0,-26-50 0,2 26 0,-51-26 0,0 26 0,-50-2 0,1-23 0,-25 25 0,-25-2 0,-1 26 0,-24-24 0,-24 24 0,-1 0 0,1 0 0,-1 0 0,1 0 0,24 0 0,-25 24 0,25-24 0,0 0 0,25 26 0,0-2 0,25 0 0,-25 27 0,49-2 0,-25 26 0,52 24 0,23 0 0,25 0 0,49 0 0,26 25 0,23-1 0,26-23 0,26 25 0,48-26 0,25 25 0,0-24 0,75-2 0,49-23 0,25-1 0,49 1 0,51-25 0,24-26 0,25 0 0,25 1 0,25-25 0,-2 0 0,27-25 0,0 1 0,24 0 0,0-2 0,25-23 0,-25 24 0,0-25 0,-25 1 0,-49 23 0,-50-23 0,-49-1 0,-26-24 0,-74 25 0,-50-26 0,-48 1 0,-75-25 0,-50-26 0,-99-23 0,-75 24 0,-74-25 0,-124-25 0,-75 26 0,-123-2 0,-76 27 0,-97 23 0,-77 25 0,-72 27 0,-75 72 0</inkml:trace>
  <inkml:trace contextRef="#ctx0" brushRef="#br0" timeOffset="80475">16472 10270 512,'0'0'0,"0"0"0,0 0 0,0 24 0,24 26 0,-24 50 0,25 48 0,-25 50 0,0 76 0,-25 23 0,25 50 0,-24 50 0,24-25 0,0 1 0,0-27 0,-25-22 0,50-53 0,-25-22 0,0-100 0,0-25 0,0-99 0</inkml:trace>
  <inkml:trace contextRef="#ctx0" brushRef="#br0" timeOffset="81290">16572 10444 512,'0'0'0,"0"-26"0,24 2 0,25 24 0,50-25 0,25 25 0,25 0 0,49 25 0,26-1 0,24 2 0,25-2 0,25-24 0,24-24 0,1-26 0,-1-25 0,0 26 0,-24-26 0,-25 26 0,-25 24 0,-50 0 0,-24 50 0,-50 25 0,-25 49 0,-49 25 0,-25 50 0,-25-25 0,25 48 0,-50-22 0,25 22 0,0 2 0,0 50 0,0-2 0,25 26 0,-1 25 0,26 25 0,0-51 0,-1 2 0,26-27 0,-26-23 0,-24-51 0,25-24 0,-50-50 0,-25-24 0,-25-26 0,1-24 0,-75 0 0,-25 0 0,-25-25 0,-49 24 0,-25 1 0,-50 1 0,-49-2 0,-26 26 0,-23 0 0,-1-2 0,0 2 0,24-1 0,76-23 0,99 23 0,50-49 0,73-49 0</inkml:trace>
  <inkml:trace contextRef="#ctx0" brushRef="#br0" timeOffset="82091">18455 10568 512,'0'0'0,"26"0"0,-26-25 0,25 25 0,-25 25 0,24 24 0,1 51 0,-25-2 0,0 76 0,0 24 0,25 51 0,-25 23 0,25 76 0,0-1 0,-1 25 0,2 0 0,-2-49 0,0 24 0,-24-74 0,26-25 0,-2-25 0,-24-50 0,25-49 0,0-49 0,0-25 0</inkml:trace>
  <inkml:trace contextRef="#ctx0" brushRef="#br0" timeOffset="83075">16720 11981 512,'0'0'0,"0"50"0,49-25 0,1-25 0,25 0 0,-1-25 0,0-25 0,1-24 0,-25-25 0,-2 25 0,-22-51 0,-52 26 0,2-1 0,-26 26 0,1 74 0,-1 50 0,25 74 0,1 50 0,24-25 0,24 23 0,1-47 0,25-50 0,-1-26 0,1-49 0,-26-24 0,26-26 0,0-74 0</inkml:trace>
  <inkml:trace contextRef="#ctx0" brushRef="#br0" timeOffset="83483">17489 11535 512,'0'0'0,"-25"25"0,0 24 0,0 26 0,0-25 0,25-1 0,-24-24 0,48 0 0,1 0 0,25-25 0,-1 24 0,26 1 0,-26 0 0,-24 24 0,-25 1 0,0-25 0,-49 24 0,-1-24 0,-24 0 0,49-25 0,0-25 0,25-25 0,25 1 0</inkml:trace>
  <inkml:trace contextRef="#ctx0" brushRef="#br0" timeOffset="83891">17687 12230 512,'0'0'0,"25"-25"0,-25 0 0,50-25 0,-2 0 0,3-25 0,-26-23 0,24-26 0,-24 0 0,-25 0 0,-25 25 0,0 24 0,1 75 0,-26 49 0,24 51 0,2 25 0,24 23 0,0-24 0,24 0 0,27-50 0,-26-49 0,-1 0 0,26-50 0</inkml:trace>
  <inkml:trace contextRef="#ctx0" brushRef="#br0" timeOffset="85459">18952 11312 512,'0'24'0,"0"-24"0,-25 25 0,25 0 0,0 25 0,0-1 0,0 1 0,0-25 0,0 0 0,0-25 0,0 0 0,0-25 0,25 0 0</inkml:trace>
  <inkml:trace contextRef="#ctx0" brushRef="#br0" timeOffset="85626">19076 11410 512,'-25'26'0,"25"-1"0,-24-1 0,24 26 0,0 0 0,24-26 0,-24 2 0,25-2 0,-25 1 0</inkml:trace>
  <inkml:trace contextRef="#ctx0" brushRef="#br0" timeOffset="86378">19151 12130 512,'-25'-25'0,"25"25"0,-25 0 0,25 0 0,0 25 0,25-25 0,-25 0 0,25 0 0,24-25 0,1-24 0,-1 24 0,-25-49 0,26 24 0,-50-49 0,26 25 0,-26-51 0,0 51 0,0 0 0,-26 49 0,26 25 0,-50 74 0,50 25 0,-24 26 0,24 23 0,0-25 0,24-23 0,2-25 0,24-25 0,-1-50 0,1-25 0,-1-25 0</inkml:trace>
  <inkml:trace contextRef="#ctx0" brushRef="#br0" timeOffset="86730">19646 11808 512,'-24'0'0,"24"0"0,0 0 0,0 0 0,0-25 0,0 25 0,-24 0 0,24 0 0,0 25 0,24 0 0,0 0 0,1-1 0,0 1 0,25 0 0,-25 0 0,0-1 0,-50 26 0,0-25 0,-25 24 0,0-24 0,2 0 0,48 0 0,0-50 0,24 0 0,25 0 0</inkml:trace>
  <inkml:trace contextRef="#ctx0" brushRef="#br0" timeOffset="87154">20193 11783 512,'0'-25'0,"48"25"0,3-24 0,23-2 0,0 26 0,2 0 0,-52 26 0</inkml:trace>
  <inkml:trace contextRef="#ctx0" brushRef="#br0" timeOffset="87586">20416 12155 512,'0'0'0,"24"-25"0,26 0 0,0-24 0,24-2 0,1-22 0,-26-26 0,-24-26 0,25-23 0,-50 24 0,0 0 0,0 24 0,-25 75 0,0 25 0,-25 75 0,26 24 0,-26 50 0,50 0 0,0-25 0,0 0 0,25-50 0,0 1 0,24-75 0,1 0 0,0-75 0</inkml:trace>
  <inkml:trace contextRef="#ctx0" brushRef="#br0" timeOffset="87914">20961 11734 512,'0'0'0,"0"24"0,-24 1 0,48 25 0,-24-25 0,25-1 0,0 1 0,0-25 0,0 25 0,-1-25 0,-24 25 0,0-25 0,0 0 0,0-25 0,0 0 0,26-24 0,-2-26 0,26 0 0,-1 26 0,-24-1 0,0 50 0,0 0 0,-25 0 0</inkml:trace>
  <inkml:trace contextRef="#ctx0" brushRef="#br0" timeOffset="88283">21557 11089 512,'0'24'0,"0"2"0,0-2 0,-25 0 0,25 51 0,0-25 0,0 48 0,-25 2 0,0-1 0,25 26 0,0-51 0,0 0 0,0-49 0,25 0 0,-25-25 0,25-25 0,0-24 0</inkml:trace>
  <inkml:trace contextRef="#ctx0" brushRef="#br0" timeOffset="88507">21209 11708 512,'0'0'0,"50"-24"0,0 24 0,49-25 0,-25 1 0,1-2 0,-1 26 0,-49 0 0,0 0 0,-25-24 0,0 24 0</inkml:trace>
  <inkml:trace contextRef="#ctx0" brushRef="#br0" timeOffset="88810">21830 10914 512,'0'0'0,"-25"26"0,25 23 0,-25 1 0,25 0 0,0-26 0,0 26 0,0-26 0,0-24 0,0 0 0,25 0 0</inkml:trace>
  <inkml:trace contextRef="#ctx0" brushRef="#br0" timeOffset="88978">22077 10790 512,'-24'0'0,"0"50"0,-2 0 0,1 24 0,1-24 0,-1 0 0,0-1 0,0 1 0,25-26 0</inkml:trace>
  <inkml:trace contextRef="#ctx0" brushRef="#br0" timeOffset="112001">5235 12429 512,'0'0'0,"-25"0"0,25-26 0,-50 1 0,26-24 0,-26-1 0,0 1 0,-24-1 0,-1-25 0,-25 26 0,2-26 0,-1 26 0,-50 24 0,0 25 0,1 0 0,-26 25 0,0 0 0,0 23 0,1 27 0,-2 0 0,2 0 0,0 24 0,24 25 0,-1-1 0,2 27 0,49-1 0,0 0 0,24 49 0,26-24 0,24-2 0,50 3 0,24-2 0,51-24 0,49-50 0,23 0 0,52-49 0,24-1 0,1-49 0,48-24 0,1-1 0,0-25 0,-26-24 0,0-25 0,1-25 0,-24-25 0,-26-25 0,-74 1 0,-25 0 0,-49-2 0,-100 2 0,-25 25 0,-74-2 0,-49 26 0,-51 0 0,-24 25 0,25 49 0,0 1 0,50 49 0,23-25 0</inkml:trace>
  <inkml:trace contextRef="#ctx0" brushRef="#br0" timeOffset="112753">3052 15678 512,'0'-26'0,"0"26"0,25 0 0,-25 0 0,0 50 0,0 25 0,0 24 0,-25 50 0,0 0 0,25 24 0,-25-24 0,25-25 0,-25-74 0,25-26 0,0-74 0,0-49 0,-25-25 0,25-49 0,-24 0 0</inkml:trace>
  <inkml:trace contextRef="#ctx0" brushRef="#br0" timeOffset="113305">2928 15454 512,'0'25'0,"24"-25"0,1 25 0,25 0 0,24 0 0,1-25 0,23 25 0,27-25 0,-1 24 0,-25-24 0,50 0 0,-50 0 0,1 25 0,-1-25 0,-24 24 0,-27 2 0,3 23 0,-2 1 0,-24-1 0,0 26 0,24-26 0,-23 1 0,-2 25 0,-24 0 0,50-2 0,-26 26 0,26 0 0,0 0 0,-1 1 0,1-26 0,-25-23 0,-25-2 0,0-24 0,-50-25 0,-49 0 0,-26 0 0,-73 0 0,-50 0 0,-49 0 0,-1 24 0,0 2 0,50-2 0,49 0 0,101 2 0,48-26 0,100 0 0,24-50 0,50 0 0,49-24 0</inkml:trace>
  <inkml:trace contextRef="#ctx0" brushRef="#br0" timeOffset="114289">6004 15752 512,'0'25'0,"0"0"0,-26 74 0,2 25 0,0 49 0,-2 26 0,2-1 0,-1-48 0,25-26 0,-25-76 0,25-48 0,25-48 0,0-76 0,-1-26 0,26-24 0,0-24 0,-26 0 0,26 24 0,0 50 0,-1 75 0,1 23 0,0 26 0,-1 26 0,26 48 0,-1-24 0,24-1 0,27-24 0,-1-25 0,25-25 0,0 0 0,-25-24 0,0 24 0,-25-25 0,-24 50 0,-1 0 0,-24 50 0,-50 24 0,24 25 0,-24 25 0,25-23 0,-25-3 0,25-24 0,25-49 0,-26 25 0,26 0 0,-25-1 0,25 0 0,-26 26 0,26-1 0,-50 1 0,0-1 0,-25 0 0,-49-48 0,-26-1 0,-48-25 0,-51 24 0,-24-48 0,25 24 0,0 0 0,23 0 0,51 0 0,25 0 0,0 0 0,49 0 0,-24 0 0,24 0 0,1-51 0</inkml:trace>
  <inkml:trace contextRef="#ctx0" brushRef="#br0" timeOffset="115368">6797 15901 512,'0'0'0,"0"-25"0,0 25 0,0 0 0,25 0 0,-25-25 0,0 25 0,0-25 0,-25 1 0,25-1 0,-24-25 0,24-25 0,-25 2 0,0-27 0,25 26 0,-50-26 0,26 2 0,-52 23 0,28 0 0,-2 26 0,-24-26 0,-1 26 0,26-1 0,-26-25 0,-24 27 0,24-2 0,-23 0 0,-2 26 0,-25 24 0,2 0 0,-1 0 0,1 24 0,-27 1 0,25 0 0,2-1 0,-1 2 0,0-26 0,0 23 0,24-23 0,2-23 0,23-3 0,1 2 0,0-26 0,24 0 0,25-24 0,0-1 0,25-24 0,0 0 0,0 0 0,0 0 0,0 24 0,0 0 0,0 26 0,0-25 0,0 24 0,0 25 0,0-24 0,25 24 0,-25-25 0,0 26 0,0-26 0,0 25 0,25 1 0,-25 24 0,0 0 0,0 0 0,0 0 0</inkml:trace>
  <inkml:trace contextRef="#ctx0" brushRef="#br0" timeOffset="115817">3796 13767 512,'0'0'0,"0"0"0,0 0 0,26-24 0,-26-1 0,24-25 0,25-24 0,1 0 0,-25-1 0,24 1 0,-24 24 0,25 26 0,-26 24 0,26 24 0,-26 51 0,2 23 0,-26 2 0,25-1 0,-25-49 0,-25-26 0,25-48 0,-26-51 0,26-25 0</inkml:trace>
  <inkml:trace contextRef="#ctx0" brushRef="#br0" timeOffset="116619">3325 15727 512,'0'0'0,"0"-25"0,0 25 0,0-24 0,0-2 0,0 2 0,0-25 0,0-1 0,-25-25 0,25 1 0,-26-1 0,26-23 0,-24-26 0,0 24 0,24-25 0,-25 1 0,25 26 0,-25 23 0,25-24 0,-25 25 0,0-1 0,-24 1 0,49-1 0,-25 1 0,25-25 0,0 24 0,25 1 0,-25-1 0,24 1 0,-24 24 0,0 26 0,-24 24 0,-1 24 0,0 1 0,0 0 0,0 0 0,0 0 0</inkml:trace>
  <inkml:trace contextRef="#ctx0" brushRef="#br0" timeOffset="117049">2904 13842 512,'0'0'0,"0"0"0,0 24 0,0-24 0,0 26 0,0-26 0,0 0 0,0 0 0,24-26 0,0-23 0,1-1 0,0-24 0,0 0 0,0 23 0,0 3 0,-25 22 0,24 26 0,-24 26 0,0 48 0,25 0 0,-25 1 0,25-1 0,-25-25 0,25-49 0,-25-24 0</inkml:trace>
  <inkml:trace contextRef="#ctx0" brushRef="#br0" timeOffset="118129">4540 16248 512,'-25'0'0,"25"-25"0,-24 25 0,-2 25 0,2-25 0,0 0 0,24 0 0,0 0 0,24 0 0,26 0 0,-1 0 0,50 25 0,25 0 0,25 24 0,50-23 0,-1 22 0,1-22 0,-50-2 0,-50-48 0,-50-2 0,-74-48 0</inkml:trace>
  <inkml:trace contextRef="#ctx0" brushRef="#br0" timeOffset="119121">11710 15554 512,'0'-25'0,"0"25"0,0 0 0,-26 25 0,26 73 0,0 52 0,-25 48 0,25 50 0,-24 0 0,24-50 0,0-73 0,0-51 0,0-124 0,0-48 0,-25-52 0</inkml:trace>
  <inkml:trace contextRef="#ctx0" brushRef="#br0" timeOffset="119816">11635 15504 512,'24'0'0,"27"-25"0,-3 25 0,52 0 0,24 0 0,0 0 0,25 25 0,-25 25 0,25-50 0,24 25 0,1-25 0,-1-25 0,26 0 0,-25 25 0,-2-25 0,3 0 0,-26 25 0,-50 0 0,-25 25 0,-23 0 0,-3 0 0,-48 24 0,25-24 0,0-1 0,0 26 0,-25 0 0,25 0 0,-25 24 0,-25 25 0,25 1 0,0 23 0,25 1 0,24 1 0,26-2 0,-25-23 0,24-1 0,0-25 0,-49-24 0,0-26 0,-50 2 0,-25-1 0,-49-25 0,-25 24 0,-50-24 0,1 24 0,-25-24 0,-27 0 0,-22 0 0,-26 0 0,25 0 0,0 26 0,24-26 0,26 49 0,75-24 0,73-1 0,50 2 0,50-52 0</inkml:trace>
  <inkml:trace contextRef="#ctx0" brushRef="#br0" timeOffset="122000">15331 15826 512,'0'0'0,"-25"25"0,25 0 0,0 24 0,0 26 0,0 24 0,0 25 0,25 26 0,-25-27 0,24 1 0,-24-25 0,0-24 0,0-50 0,0-50 0,0-24 0,-24-76 0,-1-24 0,25-24 0,-25-1 0,25 0 0,25 50 0,-25 50 0,0 24 0,25 50 0,-25-24 0,48 48 0,3-24 0,-2 25 0,51-25 0,-1 0 0,25-25 0,25 1 0,-25-2 0,0-23 0,-26 25 0,2-1 0,-25 25 0,-1 0 0,-48 25 0,22 48 0,-23-23 0,0 25 0,0-1 0,24-24 0,-24-1 0,25 1 0,-1-1 0,1 26 0,0-1 0,24 26 0,1-1 0,-1 0 0,0 0 0,1 0 0,-50-24 0,-1-25 0,-48 0 0,-26-26 0,-50-24 0,2-24 0,-77-2 0,2 2 0,-24-1 0,-27 50 0,0-1 0,1 50 0,49-23 0,1 23 0,74-25 0,49-49 0,50-49 0</inkml:trace>
  <inkml:trace contextRef="#ctx0" brushRef="#br0" timeOffset="126264">12478 14958 512,'0'-25'0,"25"25"0,0-25 0,24-25 0,-24 1 0,25-26 0,-1 2 0,1-27 0,-25 1 0,-1-1 0,-24 1 0,-24 0 0,-1 25 0,0 24 0,-25 50 0,26 50 0,-26 49 0,25 1 0,0 48 0,25 2 0,25-26 0,26-26 0,22-23 0,2-51 0,-1-24 0,0-24 0,-24-51 0</inkml:trace>
  <inkml:trace contextRef="#ctx0" brushRef="#br0" timeOffset="126632">13073 14462 512,'-25'0'0,"25"-25"0,-24 0 0,-2 25 0,2-24 0,-2 48 0,2 1 0,0 25 0,24-1 0,0-24 0,48 25 0,2-25 0,25 0 0,0-25 0,-26 24 0,-49-24 0,-25 0 0,-49 26 0,0-3 0,-2 27 0,28-25 0,23 0 0,50-50 0</inkml:trace>
  <inkml:trace contextRef="#ctx0" brushRef="#br0" timeOffset="128080">14934 14437 512,'0'0'0,"24"0"0,1 0 0,25-25 0,24 1 0,1-2 0,-1 2 0,-24-1 0,-1 1 0</inkml:trace>
  <inkml:trace contextRef="#ctx0" brushRef="#br0" timeOffset="128552">15504 14611 512,'0'-24'0,"25"-2"0,0 1 0,0 1 0,24-26 0,-23-24 0,22 24 0,-23-25 0,-25 1 0,0 0 0,0-1 0,-25 26 0,1 24 0,0 25 0,-2 50 0,26 24 0,-25 25 0,25 1 0,25-1 0,1-25 0,-2-24 0,25-1 0,-24-49 0,0 0 0,25-49 0</inkml:trace>
  <inkml:trace contextRef="#ctx0" brushRef="#br0" timeOffset="128880">15901 14289 512,'0'0'0,"0"0"0,0 24 0,0 1 0,25-1 0,-25 26 0,25-25 0,-25 0 0,0 0 0,0 0 0,0-25 0,0-25 0,-25 0 0,25 0 0,0-24 0,25-1 0,0 1 0,23-1 0,-22 25 0,24 25 0,-1 0 0,-24 25 0,0-25 0</inkml:trace>
  <inkml:trace contextRef="#ctx0" brushRef="#br0" timeOffset="129224">16174 13916 512,'0'0'0,"25"0"0,-25 0 0,25 25 0,0 0 0,-1 25 0,0-1 0,2 25 0,-26 1 0,0 0 0,25-2 0,-25 2 0,0-25 0,0-25 0,24-25 0,-24-25 0,0 0 0,0-25 0,0 0 0</inkml:trace>
  <inkml:trace contextRef="#ctx0" brushRef="#br0" timeOffset="129368">16100 14189 512,'0'0'0,"0"0"0,24 25 0,26-25 0,49 0 0,0 0 0,25-25 0,-24 0 0,-26 0 0</inkml:trace>
  <inkml:trace contextRef="#ctx0" brushRef="#br0" timeOffset="130160">17340 16150 512,'0'0'0,"0"0"0,25 0 0,24-26 0,26 1 0,49 1 0,0-2 0,49 2 0,26-1 0,-1 0 0,-24 25 0,25-25 0,-51 0 0</inkml:trace>
  <inkml:trace contextRef="#ctx0" brushRef="#br0" timeOffset="131247">18903 15652 512,'0'0'0,"0"0"0,0 0 0,24 50 0,1 25 0,0 24 0,1 50 0,-2 24 0,0 2 0,1-3 0,0 2 0,-50-50 0,25-50 0,-25-48 0,25-76 0,-24-49 0,24-51 0,0-47 0,0-27 0,0 1 0,0 25 0,24 74 0,-24 25 0,0 49 0,25 50 0,25-25 0,-1 50 0,51-25 0,-2 0 0,52 0 0,23 0 0,1-25 0,-25 0 0,25 25 0,-51 0 0,1 0 0,-24 0 0,-1 25 0,-49 0 0,24 25 0,-24-26 0,-1 25 0,1-23 0,-1-2 0,1 26 0,-25-25 0,24 24 0,1 26 0,0-1 0,-1 26 0,1-1 0,-1 25 0,-24-25 0,-25 0 0,0 0 0,-49-24 0,24 0 0,-50-1 0,1-24 0,0-2 0,-50 3 0,-25-51 0,-50 48 0,-24-48 0,-25 26 0,25-2 0,24-24 0,50 25 0,50 0 0,74-1 0,1-24 0</inkml:trace>
  <inkml:trace contextRef="#ctx0" brushRef="#br0" timeOffset="132184">19895 15579 512,'0'0'0,"0"-25"0,0 0 0,25-50 0,-25 1 0,48-26 0,3-23 0,-26 23 0,24 1 0,-24 25 0,0 24 0,-25 50 0,0 24 0,0 26 0,0 0 0</inkml:trace>
  <inkml:trace contextRef="#ctx0" brushRef="#br0" timeOffset="132575">19895 14983 512,'25'0'0,"-25"-25"0,48 0 0,3-24 0,23-1 0,1 0 0,-2 0 0,2 27 0,-25-3 0,-25 26 0,-25 49 0,25 26 0,-25 0 0,0-1 0,24-24 0,1-25 0,26-50 0,-3-25 0,2-24 0</inkml:trace>
  <inkml:trace contextRef="#ctx0" brushRef="#br0" timeOffset="133352">20961 14834 512,'0'0'0,"0"-25"0,0 0 0,0 0 0,0-49 0,25 25 0,0-26 0,0 1 0,0-1 0,25 1 0,-26-1 0,26 26 0,-26 24 0,1 50 0,0 24 0,-25 1 0,0 49 0,0 1 0,0-25 0,0 23 0,0-24 0,0-24 0,0-25 0,0-25 0,-25 0 0,0-25 0,-25-25 0,2-24 0,-2 25 0,-25 0 0,26 23 0,-26 1 0,51 25 0,-26 0 0,50 25 0,50-25 0,-2 0 0,52-25 0,25 1 0,-27-1 0,26 0 0,-49 0 0,-50 25 0,-50 25 0,-25 25 0,-49 25 0,-1 23 0,26-24 0,0 1 0,49-25 0,25-50 0,50-26 0,-1-23 0</inkml:trace>
  <inkml:trace contextRef="#ctx0" brushRef="#br0" timeOffset="133538">21606 14734 512,'0'0'0,"-24"25"0,24 0 0,0-25 0,0 25 0,0 0 0,0-25 0,0 0 0,0-25 0</inkml:trace>
  <inkml:trace contextRef="#ctx0" brushRef="#br0" timeOffset="133800">22152 14462 512,'0'0'0,"-25"0"0,0 25 0,-24-25 0,-1 0 0,1 25 0,-1-1 0,25 1 0,25 25 0,25-25 0,74 0 0,25 25 0,25-50 0,0-26 0,-50 2 0</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30:33.804"/>
    </inkml:context>
    <inkml:brush xml:id="br0">
      <inkml:brushProperty name="width" value="0.05292" units="cm"/>
      <inkml:brushProperty name="height" value="0.05292" units="cm"/>
      <inkml:brushProperty name="color" value="#FF0000"/>
    </inkml:brush>
  </inkml:definitions>
  <inkml:trace contextRef="#ctx0" brushRef="#br0">17191 1067 512,'-174'74'0,"-49"-23"0,-75 47 0,-49 1 0,-75 50 0,-74 25 0,-74 24 0,-50 51 0,-75 23 0,-49 52 0,0 22 0,0 26 0,-50 50 0,0 0 0,0 24 0,25-25 0,0-23 0,50-51 0,74-74 0,99-100 0,49-98 0</inkml:trace>
  <inkml:trace contextRef="#ctx0" brushRef="#br0" timeOffset="472">4540 1861 512,'75'0'0,"97"24"0,53 1 0,72 50 0,26 24 0,49 1 0,25 47 0,24 3 0,51 24 0,48-1 0,1 51 0,50-26 0,-1 25 0,51 0 0,-1 26 0,0-2 0,50 27 0,24-27 0,100 26 0,49-25 0,75-25 0,50 26 0,-1-1 0,-73 0 0,-101-50 0</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30:45.163"/>
    </inkml:context>
    <inkml:brush xml:id="br0">
      <inkml:brushProperty name="width" value="0.05292" units="cm"/>
      <inkml:brushProperty name="height" value="0.05292" units="cm"/>
      <inkml:brushProperty name="color" value="#FF0000"/>
    </inkml:brush>
  </inkml:definitions>
  <inkml:trace contextRef="#ctx0" brushRef="#br0">3920 4589 512,'0'0'0,"0"0"0,0 0 0,0 0 0,0 0 0,0 0 0,0 0 0,0 25 0,0-25 0,25 0 0,-25 25 0,0 0 0,0-25 0,0 24 0,0 1 0,0 0 0,0 0 0,0 0 0,0-1 0,0 2 0,0 23 0,0-23 0,0-2 0,25 0 0,-1 1 0,1 0 0,0-25 0,25 25 0,0-25 0,-2 0 0,27 0 0,0 0 0,24 0 0,0 25 0,0-25 0,1 0 0,-1 24 0,25-24 0,0 0 0,0 25 0,25-25 0,0 0 0,0 0 0,-26 26 0,27-26 0,-27 0 0,1 24 0,-24 0 0,24-24 0,-25 26 0,-26-26 0,27 0 0,0 0 0,-25 0 0,23 0 0,2 0 0,-1 0 0,-26-26 0,27 26 0,-25 0 0,-1-24 0,-24 24 0,-1-24 0,-24 24 0,0 0 0,0-26 0,-25 26 0,0 0 0,0 0 0,0 0 0</inkml:trace>
  <inkml:trace contextRef="#ctx0" brushRef="#br0" timeOffset="192">7641 5085 512,'0'0'0,"0"-24"0,0 24 0,0-25 0,0-25 0,0 25 0,25-23 0,-25 22 0,24-23 0,1-26 0,0 25 0,1 1 0,-26 24 0,0 0 0,0 0 0,-26 25 0,26 0 0</inkml:trace>
  <inkml:trace contextRef="#ctx0" brushRef="#br0" timeOffset="2112">9352 6946 512,'0'0'0,"0"-25"0,0 25 0,25 0 0,-25-25 0,0 25 0,0-25 0,-25 25 0,25-25 0,-25 1 0,1 24 0,-26 0 0,1 0 0,24 0 0,-25 24 0,25-24 0,1 25 0,-2 0 0,52 0 0,-2 0 0,1-1 0,25 2 0,-1-2 0,2 26 0,-3 0 0,-23-1 0,-50 1 0,1-1 0,-26 1 0,-24-26 0,24-48 0,1 0 0,-1-2 0,24-47 0,26-2 0,0 0 0,0 0 0</inkml:trace>
  <inkml:trace contextRef="#ctx0" brushRef="#br0" timeOffset="2416">9129 6549 512,'0'0'0,"0"25"0,0-25 0,25 50 0,-25-1 0,0 50 0,0 0 0,0 26 0,0-1 0,0-25 0,0 0 0,0-25 0,0-24 0,0-26 0,0-24 0,25-24 0,-25-26 0,25 0 0,-25-49 0</inkml:trace>
  <inkml:trace contextRef="#ctx0" brushRef="#br0" timeOffset="2680">9253 6673 512,'0'0'0,"0"0"0,0 0 0,0 0 0,0 0 0,0 0 0,0 26 0,0 47 0,26 1 0,-26 26 0,0-1 0,24 25 0,0-25 0,-24 1 0,25-51 0,-25-24 0,0-25 0,25 0 0,-25-74 0</inkml:trace>
  <inkml:trace contextRef="#ctx0" brushRef="#br0" timeOffset="3768">9501 6921 512,'0'0'0,"0"0"0,0 0 0,25 25 0,-25-1 0,25 2 0,0 23 0,0-24 0,23 25 0,3-1 0,-26-23 0,24-2 0,1-24 0,-25 0 0,24-24 0,-25-2 0,2-23 0,-26-1 0,25-24 0,-25 24 0,0 0 0,0 0 0,0 50 0,24-24 0,-24 24 0</inkml:trace>
  <inkml:trace contextRef="#ctx0" brushRef="#br0" timeOffset="4808">10890 6946 512,'0'0'0,"0"0"0,50 0 0,0 0 0,24 0 0,0-25 0,26 0 0,-1 0 0,-49 0 0,-2 1 0,-22-1 0</inkml:trace>
  <inkml:trace contextRef="#ctx0" brushRef="#br0" timeOffset="5096">11162 6624 512,'0'24'0,"0"1"0,26 25 0,-26 24 0,25-25 0,-25 26 0,25-26 0,-25 1 0,24 0 0,1 0 0,-25-25 0</inkml:trace>
  <inkml:trace contextRef="#ctx0" brushRef="#br0" timeOffset="5400">11907 6474 512,'-24'0'0,"24"26"0,0-2 0,0 26 0,0 24 0,0 25 0,0 25 0,24 1 0,1-1 0,-25-25 0,25-24 0</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31:04.913"/>
    </inkml:context>
    <inkml:brush xml:id="br0">
      <inkml:brushProperty name="width" value="0.05292" units="cm"/>
      <inkml:brushProperty name="height" value="0.05292" units="cm"/>
      <inkml:brushProperty name="color" value="#FF0000"/>
    </inkml:brush>
  </inkml:definitions>
  <inkml:trace contextRef="#ctx0" brushRef="#br0">23392 3299 512,'0'-24'0,"0"-1"0,0-25 0,-24 25 0,24-49 0,-25 25 0,-25-26 0,-24 25 0,-1-24 0,-49 24 0,0-24 0,-25 25 0,-24-26 0,-26 25 0,1 1 0,-25-1 0,-25 0 0,-25 26 0,-49-1 0,-1 25 0,-25 25 0,-24-1 0,0 26 0,-1 24 0,27 1 0,23 49 0,1 0 0,49 25 0,0 0 0,50 50 0,25-27 0,74 27 0,0 0 0,74-2 0,50 3 0,50-2 0,74-25 0,49 1 0,50-50 0,50 0 0,50-24 0,49-26 0,26-50 0,72 2 0,25-52 0,27-23 0,24 0 0,0-51 0,-1 1 0,-48-25 0,-2 0 0,-48-25 0,-174 24 0,-100 2 0,-24 24 0,-49 0 0,24-50 0,-25-99 0,-123-75 0,-151-24 0,-198-25 0,-122 74 0,-150 51 0,-149 48 0,-148 99 0,-174 76 0,-124 122 0</inkml:trace>
  <inkml:trace contextRef="#ctx0" brushRef="#br0" timeOffset="21160">4417 5755 512,'0'0'0,"0"0"0,24 0 0,0-24 0,2 24 0,23 0 0,1 24 0,-1-24 0,1 24 0,24-24 0,-24 26 0,24-2 0,-24 1 0,25 0 0,24-1 0,0 2 0,0-1 0,25-25 0,0 0 0,0 24 0,25-24 0,-25 0 0,25 0 0,1 26 0,-2-26 0,0 0 0,26 24 0,-1-24 0,26 25 0,-25-25 0,0 25 0,-1-25 0,25 25 0,-24-25 0,25 0 0,-25 0 0,24 25 0,-25-25 0,1 0 0,0 24 0,25 1 0,-2-25 0,2 0 0,0 25 0,-1-25 0,0 25 0,1-25 0,-1 0 0,1 0 0,24 0 0,-25 24 0,26-24 0,-25 0 0,23 0 0,1 0 0,1 0 0,25 0 0,-27-24 0,1 24 0,0-25 0,26 25 0,-26 0 0,0-25 0,0 25 0,1 0 0,-51 0 0,0 0 0,1 0 0,-50 0 0,1 0 0,-26 0 0,-26 25 0,-22 0 0,-76-25 0,-49 0 0</inkml:trace>
  <inkml:trace contextRef="#ctx0" brushRef="#br0" timeOffset="25991">19895 6053 512,'0'0'0,"25"0"0,-1 0 0,26 0 0,24 25 0,1-25 0,-25 25 0,-2-25 0,3 0 0,-51 0 0,0 0 0</inkml:trace>
  <inkml:trace contextRef="#ctx0" brushRef="#br0" timeOffset="26199">19968 6425 512,'0'0'0,"51"-25"0,-2 25 0,1-50 0,25 26 0,-1-1 0,-25-1 0,-24 2 0,-25 48 0</inkml:trace>
  <inkml:trace contextRef="#ctx0" brushRef="#br0" timeOffset="29919">11362 7169 512,'0'0'0,"0"0"0,0 26 0,0-26 0,25 48 0,-25 3 0,24 23 0,0 0 0,2 1 0,-1 23 0,-25-48 0,25 25 0,-25-25 0,0-26 0,0-24 0,-25-24 0,25-26 0,0-25 0,0-49 0,25 25 0,24-1 0,1 1 0,24 51 0,-24-2 0,24 25 0,-49 50 0,25-25 0,-26 24 0,1 2 0</inkml:trace>
  <inkml:trace contextRef="#ctx0" brushRef="#br0" timeOffset="30591">11982 7268 512,'0'0'0,"0"26"0,0-26 0,0 48 0,0 2 0,0 24 0,25 25 0,-25-24 0,0 0 0,0-26 0,0-23 0,0-26 0,0-26 0,0-23 0,0-51 0,25 26 0,-25-50 0,24 25 0,0 24 0,2 27 0,-1 48 0,-1 24 0,1 51 0,-25 23 0,0 27 0,0 23 0,0-49 0,-25-24 0,25-25 0,0-25 0,25-50 0,-25-50 0,25 1 0,0-75 0,0 24 0,25 1 0,-26 1 0,26 73 0,-1 26 0,-24 48 0,0 50 0,0 1 0,0 49 0,-25-25 0,0-25 0,24 1 0,-24-50 0,25-25 0,0-50 0</inkml:trace>
  <inkml:trace contextRef="#ctx0" brushRef="#br0" timeOffset="32351">14710 6673 512,'0'0'0,"0"0"0,-24 0 0,24 50 0,-25-1 0,-50 50 0,26 26 0,-25 24 0,-26 0 0,26-1 0,24-25 0,0-48 0,26-25 0,48-50 0,1-25 0</inkml:trace>
  <inkml:trace contextRef="#ctx0" brushRef="#br0" timeOffset="33167">14958 7615 512,'-24'0'0,"24"0"0,0 0 0,0-24 0,0-2 0,24-22 0,1-27 0,0 1 0,0-26 0,24 27 0,-24-27 0,0 25 0,-25 25 0,25 26 0,-25-1 0,0 25 0,0 0 0,25 25 0,-25 25 0,25-1 0,-25 26 0,24 0 0,1-2 0,0 1 0,0 1 0,0 0 0,-25-26 0,24 1 0,-24-50 0,0 0 0,-24 0 0,-1-50 0,-25 1 0,-24-26 0,-26 0 0,1 27 0,0 22 0,25 1 0,-26 25 0,76 25 0,24-25 0,74 0 0,25 0 0,50-25 0,25 1 0,-25-26 0,-25 50 0,-50 0 0,-74 26 0,-74 22 0,-26 27 0,-24 24 0,-25 1 0,50-26 0,25 0 0,74-74 0,74 0 0,25-74 0,26 0 0,-1-51 0,0 1 0</inkml:trace>
  <inkml:trace contextRef="#ctx0" brushRef="#br0" timeOffset="33599">16249 6624 512,'0'0'0,"24"0"0,-24-25 0,0 0 0,0 25 0,-24 25 0,24 0 0,-50 50 0,-25 23 0,1 51 0,-25 50 0,-1-2 0,26-22 0,24-27 0,25-23 0,25-76 0,0-74 0,25-25 0,0-74 0</inkml:trace>
  <inkml:trace contextRef="#ctx0" brushRef="#br0" timeOffset="34495">16249 7615 512,'0'0'0,"0"0"0,0 0 0,0 0 0,0-24 0,0-26 0,24-25 0,0 1 0,-24 0 0,26-25 0,-1 25 0,-1-1 0,1 1 0,0 48 0,-25 26 0,25 26 0,0-2 0,-1 51 0,1-1 0,26 25 0,-27 1 0,0-2 0,1 1 0,0-49 0,0 0 0,-50-50 0,0 0 0,0-50 0,-49 0 0,0-23 0,-1-2 0,-25-24 0,-23 49 0,49 1 0,-2 49 0,28 0 0,48 49 0,24-23 0,51-2 0,49 0 0,25-48 0,-1 24 0,1-24 0,-50-2 0,-24 1 0,-75 25 0,-50 25 0,-49 49 0,-25 1 0,25 25 0,0-2 0,48-23 0,27-25 0,48-26 0,51-48 0,25-26 0,0-25 0</inkml:trace>
  <inkml:trace contextRef="#ctx0" brushRef="#br0" timeOffset="34839">17513 6624 512,'0'24'0,"0"-24"0,-24 25 0,24 1 0,-25 47 0,-25 1 0,1 50 0,-1 51 0,0-2 0,-24 26 0,24-26 0,1-24 0,-1-25 0,1-50 0,49-50 0</inkml:trace>
  <inkml:trace contextRef="#ctx0" brushRef="#br0" timeOffset="35297">17935 7715 512,'0'0'0,"0"0"0,0 0 0,25 0 0,-25 0 0,0 0 0,25 0 0,-25 0 0,25 0 0,-25-25 0,0 25 0</inkml:trace>
  <inkml:trace contextRef="#ctx0" brushRef="#br0" timeOffset="37991">13793 7095 512,'173'-25'0,"75"25"0,124-25 0</inkml:trace>
  <inkml:trace contextRef="#ctx0" brushRef="#br0" timeOffset="38767">16844 7268 512,'-174'0'0,"-99"26"0,-124-26 0</inkml:trace>
  <inkml:trace contextRef="#ctx0" brushRef="#br0" timeOffset="39462">17067 7294 512,'-74'24'0,"-25"0"0,-75 2 0,-74-2 0,-50 1 0,-74 0 0,0-25 0,49 0 0,50 0 0,125 24 0,123 2 0,124-1 0,99-1 0,100 26 0,25-50 0,-26 0 0,1-50 0,-75 1 0,-48-1 0,-77-24 0,-73 48 0,-124 2 0,-50 48 0,-74 2 0,-1 72 0,51 1 0,48-24 0,101 25 0,48-50 0,101-26 0,72-48 0,28-26 0,22-50 0,-23 25 0,-50-24 0,-75 1 0,-75 48 0,-123 0 0,-75 50 0,-98 50 0,-76 24 0,1 0 0,25 25 0,98-24 0,100-25 0,149-25 0,99-25 0,75-25 0,73-25 0</inkml:trace>
  <inkml:trace contextRef="#ctx0" brushRef="#br0" timeOffset="39926">17191 7145 512,'-24'-25'0,"-51"-25"0,-75 25 0,-97-24 0,-76 49 0,-49 49 0,-25 26 0,50 24 0,74 24 0,124-23 0,99-1 0,125-49 0,74-1 0,99-74 0,25-25 0,49-23 0,1-51 0,-50-1 0,-50 2 0,-74-1 0,-50-1 0,-149 51 0,-49 24 0,-149 75 0,-49 49 0,-51 26 0,1-1 0,49 25 0,75 1 0,99-51 0,124 0 0,99-50 0,100-24 0,49-24 0,49-26 0,0 0 0,-24-24 0,-74 1 0,-50-2 0,-99 0 0,-125-24 0</inkml:trace>
  <inkml:trace contextRef="#ctx0" brushRef="#br0" timeOffset="40054">15281 6970 512,'-124'50'0,"-25"25"0,-25 49 0,100 25 0,124 0 0,123-51 0,125 2 0,24-51 0,51-73 0</inkml:trace>
  <inkml:trace contextRef="#ctx0" brushRef="#br0" timeOffset="40520">20912 6747 512,'25'0'0,"-50"0"0,25 0 0,-50 25 0,-49-25 0</inkml:trace>
  <inkml:trace contextRef="#ctx0" brushRef="#br0" timeOffset="41424">19076 8558 512,'-25'0'0,"25"0"0,-24-25 0,0 25 0,24 0 0</inkml:trace>
  <inkml:trace contextRef="#ctx0" brushRef="#br0" timeOffset="42015">18382 8707 512,'0'0'0,"25"25"0,23-1 0,3 2 0,23-26 0,0 0 0,0-50 0,-24 25 0,0-50 0,0 1 0,-50-51 0,25 2 0,-25-1 0,-25-25 0,0 75 0,0 0 0,0 74 0,-24 49 0,-1 26 0</inkml:trace>
  <inkml:trace contextRef="#ctx0" brushRef="#br0" timeOffset="42094">18680 8682 512,'24'25'0,"26"24"0,-1 26 0,26 0 0,-1-26 0</inkml:trace>
  <inkml:trace contextRef="#ctx0" brushRef="#br0" timeOffset="42319">19299 8410 512,'0'-25'0,"0"25"0,-24 0 0,24-25 0,-25 0 0,25 25 0,-25 0 0,0 25 0,25 25 0</inkml:trace>
  <inkml:trace contextRef="#ctx0" brushRef="#br0" timeOffset="42503">19101 8782 512,'25'-26'0,"49"-23"0,25-50 0</inkml:trace>
  <inkml:trace contextRef="#ctx0" brushRef="#br0" timeOffset="44487">19349 8385 512,'0'0'0,"-26"0"0,26 25 0,-24-50 0,24 25 0,-24 25 0,24-25 0,0 0 0,-25 0 0,0 0 0,0 0 0,0 0 0,-24 23 0,-1 3 0,1 0 0,25-3 0,-27 2 0,51 0 0,0 0 0,51-25 0,-3 0 0,2 0 0,49 0 0,-49 0 0,-1 0 0,1 25 0,-26-1 0,-24 1 0,-24 25 0,-26-25 0,1-1 0,-1 2 0,1-2 0,24-24 0,0 0 0,0 0 0,0 0 0,1 0 0,24 0 0,0-24 0,24 24 0,1 0 0,0-26 0</inkml:trace>
  <inkml:trace contextRef="#ctx0" brushRef="#br0" timeOffset="45854">20540 7615 512,'0'0'0,"0"0"0,0-24 0,0-2 0,24 2 0,-24 0 0,0 24 0,0 0 0,0 0 0,0 0 0,-24 0 0,24 48 0,-50 52 0,0 25 0,-24 48 0,0 25 0,-1 26 0,1-51 0,24-24 0,50-50 0,0-99 0,50-24 0,0-51 0</inkml:trace>
  <inkml:trace contextRef="#ctx0" brushRef="#br0" timeOffset="47198">20614 7790 512,'0'0'0,"25"0"0,-25 0 0,0 24 0,0 26 0,0 24 0,-25 49 0,0 2 0,0-25 0,1-1 0,24-51 0,-24 4 0,24-29 0,0-23 0,24-49 0,0 0 0,1-51 0,0 26 0,50-26 0,-26 51 0,1-1 0,0 50 0,-26 24 0,0 27 0,2 23 0,-52 1 0,2-26 0,-25 26 0,-1-27 0,-24 4 0,24-52 0,25 0 0,25 0 0</inkml:trace>
  <inkml:trace contextRef="#ctx0" brushRef="#br0" timeOffset="47462">21085 8136 512,'0'0'0,"0"0"0,0 25 0,0 0 0,26 25 0,-2 0 0,-24-1 0,0 1 0,-24-25 0,24-2 0,0-23 0,0-23 0,0-27 0</inkml:trace>
  <inkml:trace contextRef="#ctx0" brushRef="#br0" timeOffset="47633">21111 7814 512,'0'0'0,"-26"0"0,26 0 0,26 25 0,-2 0 0,0 0 0,2-25 0,-2 25 0,1-1 0</inkml:trace>
  <inkml:trace contextRef="#ctx0" brushRef="#br0" timeOffset="48014">21408 8061 512,'-25'0'0,"25"26"0,0-26 0,0 25 0,0 24 0,0 1 0,0 0 0,0 24 0,0-24 0,0-25 0,0-2 0,0-23 0,0-23 0,50-27 0,-26 0 0,26-24 0,25 24 0,-26 0 0,1 50 0,-25 0 0,-1 50 0,-24 0 0,0 0 0,-24-26 0,24 1 0,0 0 0,0-50 0</inkml:trace>
  <inkml:trace contextRef="#ctx0" brushRef="#br0" timeOffset="48526">22375 7219 512,'0'0'0,"0"0"0,0 0 0,-24 49 0,-1 51 0,-25 49 0,-49 49 0,24 25 0,2 0 0,-2-24 0,50-26 0,0-74 0,25-49 0,0-25 0,25-75 0</inkml:trace>
  <inkml:trace contextRef="#ctx0" brushRef="#br0" timeOffset="49774">22450 8286 512,'-25'0'0,"25"0"0,0 0 0,0-25 0,0-25 0,25 25 0,0-49 0,-1 23 0,26-22 0,-25 23 0,0-24 0,0 24 0,-1 0 0,-24 50 0,0 26 0,0 48 0,0 0 0,24 1 0,-24 24 0,26-25 0,-26 1 0,25-26 0,-25 1 0,0-25 0,0-25 0,0-25 0,-25 0 0,-1-49 0,2-1 0,0-24 0,-26 25 0,25 24 0,-25 25 0,26 25 0,-1 25 0,25-25 0,25 25 0,49-25 0,1-25 0,24 0 0,0 1 0,-50-1 0,1 25 0,-75 25 0,-24 24 0,-26 25 0,-49 25 0,50 1 0,-1-50 0,26-1 0,49-24 0,49-50 0,26-24 0,23-26 0,27-24 0</inkml:trace>
  <inkml:trace contextRef="#ctx0" brushRef="#br0" timeOffset="50206">23417 7195 512,'0'0'0,"0"0"0,0 24 0,-25 25 0,1 51 0,-1 49 0,-49 24 0,24 51 0,-25-26 0,1 0 0,24-49 0,25-25 0,1-50 0,24-74 0,0-49 0</inkml:trace>
  <inkml:trace contextRef="#ctx0" brushRef="#br0" timeOffset="54878">23665 7839 512,'-25'0'0,"25"0"0,0 0 0,-24 0 0,24 0 0,-26 0 0,2 25 0,0-25 0,-2 25 0,2-25 0,-1 0 0,25 25 0,25-25 0,-1 0 0,26 24 0,0 1 0,-1 0 0,-24 24 0,-25-25 0,-25 27 0,0-2 0,-49 1 0,24-25 0,1 0 0,-1-25 0,25-25 0,25 0 0,25 0 0,25-25 0,-1 26 0,25-27 0</inkml:trace>
  <inkml:trace contextRef="#ctx0" brushRef="#br0" timeOffset="55190">23864 7938 512,'0'25'0,"-25"-25"0,0 25 0,0 0 0,0-1 0,50 26 0,0-50 0,0 25 0,0-25 0,23-25 0,-22-1 0,-1 2 0,-25-25 0,-25 24 0,-1-24 0,2 24 0,-25 0 0,-1 25 0,50 0 0,0 0 0,50 25 0,-1-25 0,1 0 0</inkml:trace>
  <inkml:trace contextRef="#ctx0" brushRef="#br0" timeOffset="55837">24037 7889 512,'0'0'0,"-25"25"0,25-1 0,25 1 0,-25 0 0,25 0 0,0-25 0,0 0 0,0 0 0,-1-25 0,0 0 0,-24 0 0,26 1 0,-1-1 0,-25 0 0,0 25 0,0 0 0,0 50 0,0-26 0,0 1 0,0 25 0,0-26 0,0-24 0,25 0 0,-25 0 0,24-24 0,26-26 0,-25 1 0,24-1 0,-24 0 0,-25 26 0,26-2 0,-52 52 0,26-2 0,0 26 0,0 24 0,-25-49 0,25 25 0,0-26 0,0-24 0,0 0 0,25-24 0,1-26 0,-2 25 0,0 1 0,1-26 0,0 0 0,25 0 0,-25 26 0,-25-1 0,24 0 0,-24 25 0,0 0 0,0 25 0,0-25 0</inkml:trace>
  <inkml:trace contextRef="#ctx0" brushRef="#br0" timeOffset="56063">24682 7790 512,'0'24'0,"-25"-24"0,25 25 0,0 0 0,0 0 0,0-25 0,0 25 0,25-25 0,0 0 0,0 0 0,0 0 0</inkml:trace>
  <inkml:trace contextRef="#ctx0" brushRef="#br0" timeOffset="56757">24856 7814 512,'0'0'0,"0"0"0,0 0 0,0 0 0,25-24 0,-25 24 0,24 0 0,1-26 0,0 26 0,0-24 0,0 24 0,-1-25 0,-24 25 0,26-25 0,-26 25 0,-26 0 0,26 0 0,-24 25 0,24 0 0,-25-25 0,25 24 0,0 2 0,0-2 0,25-24 0,-25 0 0</inkml:trace>
  <inkml:trace contextRef="#ctx0" brushRef="#br0" timeOffset="60536">21383 8756 512,'0'-24'0,"25"24"0,0-25 0,24 0 0,26-25 0</inkml:trace>
  <inkml:trace contextRef="#ctx0" brushRef="#br0" timeOffset="61151">22425 8682 512,'74'-25'0,"51"-24"0,-2-26 0</inkml:trace>
  <inkml:trace contextRef="#ctx0" brushRef="#br0" timeOffset="69333">18778 9699 512,'0'0'0,"0"0"0,25-24 0,25 24 0,24 0 0,26-25 0,24-1 0,24 2 0,26-26 0,24 26 0,51-26 0,24 0 0,24 1 0,51-1 0,23-25 0,51 1 0,24 0 0,26-25 0,24 25 0,-149 0 0,-74 23 0,-26 27 0,-22-26 0,72 25 0,1-25 0,-25 1 0,-25-1 0</inkml:trace>
  <inkml:trace contextRef="#ctx0" brushRef="#br0" timeOffset="112842">9501 9600 512,'0'0'0,"0"-24"0,0 24 0,0-26 0,-25 26 0,25-24 0,-24 24 0,-1 0 0,0 24 0,0 26 0,0 0 0,25-1 0,-25 1 0,50 0 0,0-26 0,0 0 0,25-48 0,-1 0 0,1-26 0,-25 0 0,0 1 0,-25-1 0,-25 26 0,-25-2 0,-24 26 0,49 26 0,-25 22 0,50 3 0,0-27 0,50 1 0,24 0 0,1-25 0,-26 0 0</inkml:trace>
  <inkml:trace contextRef="#ctx0" brushRef="#br0" timeOffset="113250">9725 9576 512,'0'24'0,"0"0"0,0 27 0,0-2 0,0 26 0,0-27 0,0 27 0,0-25 0,24-25 0,-24-25 0,25-25 0,0-25 0,0-25 0,0-23 0,0 24 0,-1-25 0,0 73 0,-24 2 0,26 48 0,-26 26 0,0 25 0,25-1 0,-25 0 0,24 1 0,-24-51 0,25-24 0,0 0 0,0-49 0,0-25 0</inkml:trace>
  <inkml:trace contextRef="#ctx0" brushRef="#br0" timeOffset="113554">10121 9675 512,'-24'24'0,"-1"1"0,25 25 0,0-25 0,25-25 0,24 0 0,2 0 0,-3-50 0,2 0 0,-25 1 0,0-1 0,-50-24 0,25 49 0,-50 25 0,1 25 0,-1 25 0,0 24 0,50 25 0,0-25 0,50 1 0,0-51 0,24-24 0,0-49 0</inkml:trace>
  <inkml:trace contextRef="#ctx0" brushRef="#br0" timeOffset="137617">4739 10444 512,'0'0'0,"0"0"0,0 0 0,0 0 0,-25 0 0,25 24 0,0 26 0,-25 24 0,25 1 0,-25-1 0,25 0 0,-25-49 0,25 0 0,0-25 0,0-25 0,0 0 0,0-49 0,0 25 0,25-51 0,0 26 0,0 0 0,0-1 0,-25 25 0,24 25 0,-24 50 0,0 25 0,0 25 0,24-1 0,-24 25 0,26 1 0,-26-2 0,25-48 0,0-1 0,-1-23 0,1-2 0,-25-48 0,-25-2 0</inkml:trace>
  <inkml:trace contextRef="#ctx0" brushRef="#br0" timeOffset="137802">4565 10717 512,'0'0'0,"25"24"0,24-24 0,1 0 0,24 0 0,1-24 0,-1-1 0</inkml:trace>
  <inkml:trace contextRef="#ctx0" brushRef="#br0" timeOffset="138130">4987 10692 512,'0'0'0,"25"0"0,-25 0 0,24 0 0,26 0 0,-25-25 0,24 1 0</inkml:trace>
  <inkml:trace contextRef="#ctx0" brushRef="#br0" timeOffset="138521">5235 10468 512,'0'0'0,"25"0"0,-1 0 0,1-24 0,1-2 0,22 26 0,2-24 0,-25 24 0,-25 24 0,0 26 0,-25 25 0,0 25 0,-24-26 0,49-1 0,-24-23 0,48-25 0,25-25 0,26 0 0,-1-25 0,-24-25 0,0 1 0</inkml:trace>
  <inkml:trace contextRef="#ctx0" brushRef="#br0" timeOffset="138705">5235 10741 512,'49'-24'0,"2"24"0,22-50 0,2 26 0,24-2 0,-49 26 0,-1 0 0</inkml:trace>
  <inkml:trace contextRef="#ctx0" brushRef="#br0" timeOffset="140089">8038 10692 512,'0'0'0,"0"0"0,-25 25 0,0-25 0,0 24 0,1 25 0,-1-24 0,0 25 0,0-25 0,25 25 0,0-50 0,25 0 0,0 0 0,24-50 0,1 25 0,0 0 0,-25-25 0,-1 50 0,0 0 0,-24 0 0,0 25 0,0 0 0,0 25 0,0-26 0,26 2 0,-1-2 0,-1-48 0</inkml:trace>
  <inkml:trace contextRef="#ctx0" brushRef="#br0" timeOffset="140417">8435 10890 512,'0'0'0,"0"24"0,-26-24 0,26 26 0,0 23 0,-24 1 0,-26-25 0,26 0 0,-1-1 0,25-48 0,25-1 0</inkml:trace>
  <inkml:trace contextRef="#ctx0" brushRef="#br0" timeOffset="140929">8732 10543 512,'-25'0'0,"25"0"0,0 0 0,-24 0 0,24 25 0,0 24 0,-25 1 0,25 24 0,-25 0 0,25-24 0,-25-1 0,25-23 0,0-2 0,0-48 0,0 24 0,25-50 0,0 25 0,24-25 0,1 25 0,0 25 0,-25 25 0,-1 25 0,-48-25 0,-1 25 0,0-1 0,-25-24 0,1 0 0,24 0 0,25-50 0</inkml:trace>
  <inkml:trace contextRef="#ctx0" brushRef="#br0" timeOffset="141377">9080 10790 512,'-26'0'0,"2"25"0,-2 0 0,2 0 0,0 0 0,-1-1 0,50 2 0,-1-2 0,26-24 0,24 25 0,-24-50 0</inkml:trace>
  <inkml:trace contextRef="#ctx0" brushRef="#br0" timeOffset="141994">8832 11139 512,'0'0'0,"0"-26"0,24 26 0,-24 0 0,25 0 0,-50 0 0,25 26 0,-24-2 0,-26 25 0,25-23 0,0-26 0</inkml:trace>
  <inkml:trace contextRef="#ctx0" brushRef="#br0" timeOffset="142688">9104 10568 512,'0'0'0,"25"0"0,-25 0 0,25-25 0,25 25 0,-1 0 0,1-25 0,-1 25 0,-24 25 0,0 0 0,0-1 0,-50 1 0,25 25 0,-25 24 0,0-25 0,50 1 0,-25-25 0,25 24 0,0-23 0,0-2 0,-1 26 0,-24-50 0,-24 25 0,-1 25 0,0-26 0,-25-24 0,1 26 0,-1-26 0,1-26 0</inkml:trace>
  <inkml:trace contextRef="#ctx0" brushRef="#br0" timeOffset="143321">7790 10543 512,'0'0'0,"0"-25"0,0 25 0,0 0 0,-24 0 0,-27 0 0,26 25 0,-24-25 0,-1 25 0,25-25 0,1 0 0,-1 0 0,25 24 0,25-24 0,-1 25 0,-24 1 0,25 23 0,0 0 0,-50 25 0,25 1 0,-25 24 0,25-24 0,0-26 0,50-23 0,-25-2 0,49-24 0,-23-24 0,-3-2 0,2-23 0</inkml:trace>
  <inkml:trace contextRef="#ctx0" brushRef="#br0" timeOffset="147152">18927 10592 512,'0'0'0,"-24"-24"0,24 24 0,0-25 0,0 25 0,0 0 0,-50 0 0,0 0 0,1 25 0,-51-1 0,26 1 0,0 1 0,23-26 0,27 0 0,0 0 0,24 24 0,24-24 0,26 50 0,-25 0 0,-1 23 0,-24 27 0,0-1 0,-24 1 0,24-1 0,-25-1 0,25-24 0,25-23 0,24-27 0,1 1 0,-1-25 0,25 0 0,-48-49 0,23 24 0</inkml:trace>
  <inkml:trace contextRef="#ctx0" brushRef="#br0" timeOffset="147744">19003 10914 512,'0'0'0,"0"0"0,-26 0 0,-24 26 0,26 23 0,-26 1 0,50 0 0,-25 24 0,25-25 0,25-23 0,0-2 0,0-24 0,24-24 0,2-27 0,-3 3 0,-23-2 0,25 25 0,-50 0 0,25 50 0,-25 0 0,0 25 0,24-26 0,1 25 0,0-23 0,25-26 0,-2-51 0,2 27 0</inkml:trace>
  <inkml:trace contextRef="#ctx0" brushRef="#br0" timeOffset="148392">19622 10568 512,'0'0'0,"0"0"0,0 24 0,-24 27 0,-2-2 0,26 49 0,-25-23 0,1 24 0,24-24 0,-25-25 0,25 0 0,0-26 0,0-24 0,25-24 0,24-2 0,1-48 0,24 49 0,-24-25 0,0 26 0,-26 48 0,-24 1 0,-24 25 0,-1 0 0,-25 0 0,25-26 0,0 0 0,25-24 0,25-24 0,25 0 0</inkml:trace>
  <inkml:trace contextRef="#ctx0" brushRef="#br0" timeOffset="148665">20292 10767 512,'0'0'0,"-25"23"0,-1 2 0,-22 25 0,-2-25 0,0 25 0,25-1 0,25 1 0,25-50 0,25 25 0,24-50 0,1 25 0,-1-25 0</inkml:trace>
  <inkml:trace contextRef="#ctx0" brushRef="#br0" timeOffset="149312">20316 10270 512,'0'0'0,"0"0"0,0 0 0,25 0 0,0-25 0,25 25 0,-1-26 0,2 26 0,-3-24 0,2 24 0,0 0 0,-25 24 0,-25 2 0,0 23 0,0 1 0,-25 24 0,25-24 0,0 25 0,0-26 0,25 2 0,-1-2 0,1 0 0,0 0 0,0 26 0,0 0 0,0-26 0,-1 26 0,-48-26 0,24 1 0,-50-1 0,0-23 0,-24-26 0,24 0 0,0 0 0,2-26 0,48 1 0,0 1 0</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34:06.951"/>
    </inkml:context>
    <inkml:brush xml:id="br0">
      <inkml:brushProperty name="width" value="0.05292" units="cm"/>
      <inkml:brushProperty name="height" value="0.05292" units="cm"/>
      <inkml:brushProperty name="color" value="#FF0000"/>
    </inkml:brush>
  </inkml:definitions>
  <inkml:trace contextRef="#ctx0" brushRef="#br0">15976 769 512,'0'-25'0,"0"25"0,0-24 0,0 24 0,0-25 0,0 25 0,0 0 0,0 0 0,24 49 0,0 26 0,2 24 0,-1 50 0,-25 0 0,25-26 0,-25-48 0,0-25 0,0-50 0,0-50 0,-25-25 0,25 2 0,-25-27 0</inkml:trace>
  <inkml:trace contextRef="#ctx0" brushRef="#br0" timeOffset="424">15752 720 512,'-50'0'0,"50"0"0,0-25 0,25 25 0,0-25 0,25 25 0,-1-49 0,26 24 0,-1 0 0,26 25 0,73 0 0,-98 74 0,-75 50 0,-75 25 0,1-74 0,24-1 0,25-74 0,50 0 0,25-25 0,24-24 0,75-1 0,-25 25 0,-25 25 0,-49 51 0,-50 22 0,-50 26 0,-23 0 0,-52 25 0,1-24 0,25 0 0,49-51 0,50-49 0,50-25 0,23-74 0,52-26 0</inkml:trace>
  <inkml:trace contextRef="#ctx0" brushRef="#br0" timeOffset="792">16844 894 512,'0'0'0,"-50"24"0,0 27 0,1 22 0,-1 26 0,50-24 0,0-1 0,25-25 0,25 1 0,-26-50 0,26-25 0,0-24 0,0-26 0,-26-24 0,-24 25 0,0 49 0,24-48 0,-24 47 0,-24 52 0,24 47 0,0 26 0,0 0 0,0 0 0,24-24 0,2-50 0,23-25 0,1-25 0,0-50 0,0-24 0</inkml:trace>
  <inkml:trace contextRef="#ctx0" brushRef="#br0" timeOffset="1184">17389 819 512,'0'0'0,"-24"0"0,24 0 0,0 0 0,-25 0 0,-25 49 0,25 26 0,1-25 0,24 24 0,24-49 0,26 0 0,24-1 0,-24 1 0,0 1 0,-50 22 0,-25 2 0,-50-1 0,1 1 0,-26-25 0,52-25 0,-2 0 0,25-75 0,50 2 0,-1-1 0,2-1 0</inkml:trace>
  <inkml:trace contextRef="#ctx0" brushRef="#br0" timeOffset="1528">17464 645 512,'0'25'0,"-25"25"0,25 49 0,0 25 0,0 0 0,-25-25 0,25 1 0,25-27 0,-25-23 0,25-50 0,0-25 0,-1-49 0,26 0 0,0-1 0,-26 1 0,1 74 0,0 0 0,-25 74 0,0-23 0,25 23 0,-25-1 0,25-23 0,0-25 0,-1-25 0,26-25 0</inkml:trace>
  <inkml:trace contextRef="#ctx0" brushRef="#br0" timeOffset="2056">18728 769 512,'0'-25'0,"0"25"0,-24 0 0,-26 25 0,1 25 0,-26 49 0,26 25 0,-1-25 0,50-24 0,24-25 0,2-26 0,23-24 0,1-24 0,0-26 0,-26-25 0,-24 1 0,0 24 0,0 2 0,0 22 0,-24 1 0,24-25 0,-25 50 0,0 0 0,50 0 0,0 0 0</inkml:trace>
  <inkml:trace contextRef="#ctx0" brushRef="#br0" timeOffset="2472">18853 794 512,'25'0'0,"-25"25"0,25 0 0,-25 25 0,0 49 0,0 0 0,24 1 0,1-2 0,-25 1 0,0 25 0,0-24 0,-25-25 0,1-27 0,-1-22 0,0-26 0,0-74 0,25-50 0,-25-26 0,50 2 0,0 74 0,0-26 0,-25 50 0,49-23 0,1-2 0,24 25 0,1 25 0,-26 74 0,-24 26 0,-50-1 0,-49 26 0,0-51 0,-1 1 0,26-26 0,24-48 0,25-51 0</inkml:trace>
  <inkml:trace contextRef="#ctx0" brushRef="#br0" timeOffset="2752">19423 99 512,'0'0'0,"25"25"0,-25 99 0,0 50 0,-25 49 0,25 0 0,0-49 0,0-50 0,50-50 0,0-48 0,25-52 0,-2-22 0,-23-3 0,-50-23 0,25 24 0</inkml:trace>
  <inkml:trace contextRef="#ctx0" brushRef="#br0" timeOffset="2936">19126 670 512,'-50'25'0,"25"-50"0,25 25 0,0-25 0,25 25 0,25-24 0,-1-1 0,26 25 0,24-25 0,0 25 0,0-25 0</inkml:trace>
  <inkml:trace contextRef="#ctx0" brushRef="#br0" timeOffset="3146">19870 645 512,'0'25'0,"25"25"0,-25 24 0,-25 0 0,25 1 0,0-1 0,0 1 0,0-50 0,0 24 0,0-49 0,0-25 0,0-24 0,0-26 0</inkml:trace>
  <inkml:trace contextRef="#ctx0" brushRef="#br0" timeOffset="3306">19796 447 512,'0'-49'0,"0"24"0,0 25 0,0-25 0,0 25 0,24 0 0,1 25 0,0-25 0,0 25 0</inkml:trace>
  <inkml:trace contextRef="#ctx0" brushRef="#br0" timeOffset="3528">20093 645 512,'25'25'0,"-25"0"0,0 0 0,0-25 0,0 49 0,0 1 0,-25 25 0,0 24 0,1-25 0,24-24 0,0-26 0,0-24 0,0 0 0,24-49 0,1-1 0</inkml:trace>
  <inkml:trace contextRef="#ctx0" brushRef="#br0" timeOffset="3960">20143 794 512,'0'-25'0,"0"25"0,0 0 0,0-25 0,0 25 0,25 0 0,-25 0 0,0 0 0,25 0 0,-1 0 0,0 0 0,2 50 0,-26 0 0,0 49 0,0-49 0,0-1 0,-26-24 0,52-25 0,-26 0 0,25-50 0,-1 2 0,1 22 0,0 1 0,-25 1 0,25-2 0,24 2 0,-24 24 0,-25 24 0,0 2 0,0 23 0,0 1 0,25-26 0,-25-24 0,50 0 0,-26-24 0,1 0 0,25-2 0</inkml:trace>
  <inkml:trace contextRef="#ctx0" brushRef="#br0" timeOffset="4592">16124 2060 512,'0'0'0,"-24"24"0,24-24 0,24 0 0,51 0 0,74-50 0,75-25 0,98 1 0,74-24 0,76-1 0,73-1 0,26 25 0,24 26 0,-24-1 0,-75 0 0,-99 1 0,-100 0 0,-148-1 0,-99-25 0</inkml:trace>
  <inkml:trace contextRef="#ctx0" brushRef="#br0" timeOffset="23919">13743 4565 512,'0'0'0,"0"0"0,0 24 0,25-24 0,-25 25 0,50 0 0,-2-25 0,27-25 0,0-24 0,24-1 0,-49-49 0,-1 25 0,1-26 0,-25 1 0,-25-25 0,0 25 0,0-1 0,-25 26 0,0 49 0,0 25 0,-24 75 0,-1-1 0,25 26 0,25 23 0,0 26 0,25-25 0,1-24 0,22-1 0,2-25 0,0-25 0,-1-49 0</inkml:trace>
  <inkml:trace contextRef="#ctx0" brushRef="#br0" timeOffset="24311">14710 4217 512,'-24'-25'0,"-1"25"0,0-24 0,0-1 0,0 25 0,1 0 0,-1 25 0,25 24 0,0-24 0,0 25 0,25-25 0,24 0 0,-24-1 0,25 26 0,-26 0 0,26-1 0,-50 1 0,0 24 0,-50-25 0,26 1 0,-26-50 0,0 0 0,50-50 0,-24 1 0,73-25 0</inkml:trace>
  <inkml:trace contextRef="#ctx0" brushRef="#br0" timeOffset="25047">15802 4441 512,'0'0'0,"0"-25"0,0 0 0,25 0 0,-1-24 0,26-1 0,0-25 0,23 0 0,-22 1 0,-26 24 0,-1-23 0,1 48 0,-25 0 0,0 50 0,0 25 0,0-2 0,0 27 0,25 25 0,-25-1 0,50-24 0,-25 24 0,-1-25 0,0-24 0,-24-1 0,0-49 0,-24-25 0,-50-23 0,-1-27 0,1-25 0,-25 1 0,-1 0 0,51 48 0,-1 2 0,50 49 0,50 0 0,24 25 0,26-25 0,24 24 0,0-24 0,-51 0 0,-22 26 0,-51 23 0,-75 1 0,1 25 0,-25-1 0,23-24 0,28 24 0,48-48 0,24-26 0,51 0 0,24-52 0</inkml:trace>
  <inkml:trace contextRef="#ctx0" brushRef="#br0" timeOffset="25247">16596 4366 512,'-24'0'0,"-2"25"0,1-25 0,0 50 0,25-25 0,-24-2 0,48-23 0,-24 26 0,0-26 0,25-26 0,0-22 0</inkml:trace>
  <inkml:trace contextRef="#ctx0" brushRef="#br0" timeOffset="25559">17092 3970 512,'0'0'0,"0"0"0,-25 0 0,-25 23 0,-25 27 0,1 0 0,0 49 0,49-24 0,50 0 0,49-26 0,51-24 0,23-25 0,1-25 0</inkml:trace>
  <inkml:trace contextRef="#ctx0" brushRef="#br0" timeOffset="26287">15529 4887 512,'0'0'0,"0"0"0,0 0 0,25 0 0,0-25 0,74 1 0,50-2 0,74-23 0,24-1 0,52 1 0,-1 24 0,-51 25 0,-48 0 0,-75 49 0,-75 1 0</inkml:trace>
  <inkml:trace contextRef="#ctx0" brushRef="#br0" timeOffset="26559">16000 5184 512,'0'0'0,"0"-24"0,50 0 0,49-27 0,49 2 0,76-1 0,24 25 0,0 1 0,0 24 0,-49-24 0,-26-2 0</inkml:trace>
  <inkml:trace contextRef="#ctx0" brushRef="#br0" timeOffset="34910">5855 5433 512,'25'0'0,"-1"0"0,76-24 0,49-2 0,74 2 0,24-27 0,26 27 0</inkml:trace>
  <inkml:trace contextRef="#ctx0" brushRef="#br0" timeOffset="48928">5978 4093 512,'0'0'0,"0"0"0,0 0 0,0 0 0,0 0 0,0 0 0,0 0 0</inkml:trace>
  <inkml:trace contextRef="#ctx0" brushRef="#br0" timeOffset="49390">6004 4117 512,'0'0'0,"0"0"0,0 0 0,0 0 0,-26 0 0,26-24 0,0 24 0,0 24 0,0-24 0,0 0 0,0 0 0,0 0 0,26 0 0,-26 0 0,0 0 0,0 0 0,0 0 0,0 0 0,0 0 0</inkml:trace>
  <inkml:trace contextRef="#ctx0" brushRef="#br0" timeOffset="51310">6153 4117 512,'0'0'0,"-25"0"0,25 0 0,0 0 0,0 0 0,0 0 0,0 0 0,0 0 0,0 0 0,0 0 0,0 0 0,0 0 0,0 26 0,0-26 0,0 0 0,0 0 0,-25 0 0,25 0 0,0 0 0,0 0 0,0 0 0,25 0 0,-25 0 0,0-26 0,0 26 0,0 0 0,0 0 0,0 0 0,-25 0 0,25 0 0,25 0 0,-25 0 0,0 0 0,0 0 0</inkml:trace>
  <inkml:trace contextRef="#ctx0" brushRef="#br0" timeOffset="52007">6277 5308 512,'0'0'0,"0"0"0,-24 0 0,24 0 0,0 26 0,0-26 0,0 0 0,0 0 0,0 0 0,0 0 0,0 0 0,0 0 0,0 0 0</inkml:trace>
  <inkml:trace contextRef="#ctx0" brushRef="#br0" timeOffset="53685">6277 5359 512,'0'0'0,"0"0"0,0 0 0,0 0 0,0 0 0,0 0 0,0 0 0,0-25 0,0 25 0,0 0 0,0 0 0,0 0 0,0 0 0,0 0 0,-24 0 0,24 25 0,0-25 0,0 0 0,0 0 0,0 0 0,0 0 0,0 0 0,0 0 0,0 0 0,0 0 0,0 0 0,0 0 0,0 0 0,24 0 0,-24 0 0,0 0 0,0 0 0,0 0 0,0 0 0,0 0 0,0 0 0,0 24 0,24-24 0,-24 0 0,0 0 0,0 0 0,0 0 0,0 0 0,0 0 0,0 0 0,0 0 0,0 0 0,0 0 0,0 0 0,0-24 0,0 24 0,0 0 0,-24 0 0,24 0 0,0 0 0,0 0 0,0 0 0,0 0 0,24 24 0,-24-24 0,0 0 0,-24 0 0,24 0 0,0 0 0,0 0 0,24 0 0,-24 0 0,0 0 0,0 0 0,0 0 0,0 0 0,0-24 0,0 24 0,0 0 0,0 0 0,0 0 0,0 0 0,0 0 0,0 0 0,0 0 0,0 0 0,0 0 0,0 0 0,0 0 0,0 0 0,0 0 0,0 0 0,0 0 0,0 0 0,0 0 0,0 0 0,0 0 0,0 0 0,0 0 0,0 0 0,0 0 0,0 0 0,0 0 0,0 0 0,0 0 0,0 0 0,0 0 0,0 0 0,0 0 0,0 0 0,0 0 0,0 0 0,0 0 0,0 0 0,0 0 0,0 0 0,0 0 0,0 0 0,0 0 0,0 0 0,0 0 0,0 0 0,0 0 0,0 0 0,0 0 0,0 0 0,0 0 0,0 0 0,0 0 0,0 0 0,0 0 0,0 24 0,0-24 0,0 0 0,0 0 0,0 0 0,0 0 0,0 0 0,0 0 0,0 0 0,0 0 0,0 0 0,0 0 0,0 0 0,0 0 0,0 0 0,0 0 0,0 0 0,0 0 0,25 0 0,-25 0 0,0 0 0</inkml:trace>
  <inkml:trace contextRef="#ctx0" brushRef="#br0" timeOffset="55662">6004 4019 512,'0'0'0,"0"0"0,-26 0 0,26 0 0,0 0 0,26 0 0,-26 0 0,49 0 0,1 0 0,24-26 0,2 26 0,47-23 0,-24-2 0,25 0 0,0 0 0,1 0 0,-52 25 0,2-24 0,-50 24 0,-25 0 0,-25 0 0,-25 0 0,25 24 0,-24-24 0,25 25 0,-2-25 0,26 0 0,0 0 0,0 25 0,0 0 0,26 0 0,-26 24 0,0 25 0,-26 50 0,1 50 0,25 0 0,-24 24 0,-1-48 0,25-2 0,0-73 0,0-1 0,0-50 0,0 1 0,0 0 0,25-25 0,-25-25 0,0 25 0,24 0 0,-24-25 0,0 25 0,-24 0 0,-26 0 0,-24 0 0,-50 25 0,-25 0 0,-25-1 0,0 27 0,76-27 0,48-24 0</inkml:trace>
  <inkml:trace contextRef="#ctx0" brushRef="#br0" timeOffset="76124">7021 8013 512,'0'0'0,"-25"-25"0,0 25 0,0-25 0,0 25 0,-24-25 0,25 25 0,-27-24 0,2 24 0,-1 0 0,1 24 0,-27 1 0,3 49 0,-2 25 0,1 51 0,0-3 0,-1 52 0,26 26 0,24-53 0,25 2 0,25-50 0,49-25 0,50-49 0,25-25 0,24-50 0,26-25 0,-25-49 0,24-25 0,-49-25 0,-75-48 0,-50-3 0,-72 2 0,-52 25 0,-25 23 0,2 75 0,-26 27 0,25 72 0,25 26 0,-25 24 0</inkml:trace>
  <inkml:trace contextRef="#ctx0" brushRef="#br0" timeOffset="90819">15554 6624 512,'0'0'0,"-25"49"0,25 1 0,0-1 0,25-24 0,0-25 0,50-50 0,23 2 0,-23-52 0,-1 1 0,25-26 0,-49 1 0,0 1 0,-26-1 0,-24-1 0,-24 51 0,-1 74 0,-50 24 0,1 50 0,24 76 0,-24-1 0,24 24 0,25 1 0,50-24 0,50-52 0,-1-24 0,49-74 0,-23-25 0,25-49 0</inkml:trace>
  <inkml:trace contextRef="#ctx0" brushRef="#br0" timeOffset="91211">16596 6400 512,'0'-25'0,"0"0"0,0 1 0,-24-27 0,-2 51 0,1 26 0,-49 23 0,24 1 0,1 0 0,24 0 0,25-1 0,49-24 0,1-25 0,24 25 0,26 0 0,-51 24 0,-24 1 0,-25 24 0,-74 25 0,-1-49 0,-24 0 0,49-50 0,26-50 0,73-50 0,26-23 0</inkml:trace>
  <inkml:trace contextRef="#ctx0" brushRef="#br0" timeOffset="92131">18407 6177 512,'-25'25'0,"25"0"0,-25-1 0,25 0 0,0-24 0,25 0 0,0-24 0,23-50 0,3 0 0,-27-1 0,1 1 0,0-1 0,-25-25 0,25 52 0,-25-3 0,0 27 0,0 74 0,25-1 0,-25 50 0,24 1 0,2 24 0,-2 0 0,0 0 0,2-50 0,-26 0 0,0-24 0,0-25 0,0-25 0,-26-25 0,2-25 0,-26-24 0,-24-25 0,0-25 0,-25 25 0,-1-1 0,26 76 0,24-1 0,25 50 0,50-1 0,74 2 0,50-26 0,25-26 0,-1 2 0,1 24 0,-75-25 0,-74 50 0,-50 25 0,-74 49 0,-75 25 0,26 24 0,24-49 0,49-24 0,51-25 0,72-75 0,52-49 0</inkml:trace>
  <inkml:trace contextRef="#ctx0" brushRef="#br0" timeOffset="104154">3151 11635 512,'25'0'0,"-25"-26"0,0 26 0,25-24 0,0 24 0,-1-25 0,0 25 0,2-25 0,-1 25 0,0 0 0,24 25 0,1-25 0,24 0 0,1 0 0,49 0 0,0 0 0,24-25 0,26 25 0,0-25 0,24 25 0,1-25 0,-1 25 0,25-24 0,0 24 0,-24 0 0,24 0 0,0 0 0,2 0 0,-3 0 0,1 0 0,0 0 0,26 0 0,24 0 0,-26 0 0,2-25 0,23 25 0,-24-26 0,0 26 0,25-24 0,-25 24 0,0 0 0,1 0 0,-26 0 0,26 0 0,-27 0 0,1 0 0,25 0 0,-24 0 0,-1 0 0,-25 0 0,25 0 0,1 0 0,24 0 0,-25 0 0,0 0 0,1-25 0,-1 25 0,-25-25 0,1 25 0,-26 0 0,-24-24 0,0 48 0,-25-24 0,-25 25 0,1 0 0,-51-25 0</inkml:trace>
  <inkml:trace contextRef="#ctx0" brushRef="#br0" timeOffset="104213">14438 11410 512,'0'0'0</inkml:trace>
  <inkml:trace contextRef="#ctx0" brushRef="#br0" timeOffset="119290">14983 12925 512,'0'0'0,"25"-26"0,0 26 0,24-24 0,1-1 0,25 25 0,-1-25 0,24 1 0,27 24 0,-1 0 0,25-26 0,25 26 0,-1 0 0,26 0 0,24 0 0,25-25 0,0 25 0,0 0 0,25-24 0,0 24 0,24 0 0,-23-26 0,23 26 0,2 0 0,-27 0 0,25 0 0,1 0 0,-50 0 0,0 0 0,-25 0 0,-24 0 0,-75 0 0,0 0 0,-99 26 0,-25-26 0</inkml:trace>
  <inkml:trace contextRef="#ctx0" brushRef="#br0" timeOffset="123842">22202 13396 512,'0'0'0,"-50"-25"0,0 0 0,50-24 0,-25 23 0,25 2 0,50-27 0,0 2 0,24 0 0,26 23 0,-1 2 0,0 0 0,0 48 0,-24 0 0,-51 2 0,-24 48 0,0 1 0,-75-1 0,27-24 0,23 24 0,-25-25 0,25 1 0,25 0 0,25 49 0,-25-25 0,25 1 0,-25-1 0</inkml:trace>
  <inkml:trace contextRef="#ctx0" brushRef="#br0" timeOffset="123987">22375 14487 512,'0'25'0,"0"-25"0,24 0 0,2 24 0,24 1 0,-50-25 0,-25-74 0</inkml:trace>
  <inkml:trace contextRef="#ctx0" brushRef="#br0" timeOffset="125649">20862 14214 512,'0'-25'0,"0"0"0,0-24 0,0-1 0,24-24 0,2-1 0,23 1 0,1-25 0,0-1 0,24-23 0,-24-1 0,-1 25 0,1-2 0,-25 27 0,-1 50 0,-24 24 0,25 49 0,-25 51 0,25 24 0,0 25 0,24-26 0,1 1 0,0 1 0,-25-51 0,-1-24 0,-24-1 0,0-49 0,-24 0 0,-26-49 0,-25 24 0,-49-25 0,-24 1 0,-1-1 0,-1-1 0,27 27 0,49 0 0,-1-1 0,75 0 0,0 0 0,50 0 0,49 1 0,0-27 0,50 27 0,-1 0 0,26-2 0,-25 2 0,-25 24 0,-49 24 0,-75 26 0,-99 25 0,-125 73 0,-49 26 0,1 0 0,73-50 0,101-50 0,122-74 0,125-99 0</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36:36.929"/>
    </inkml:context>
    <inkml:brush xml:id="br0">
      <inkml:brushProperty name="width" value="0.05292" units="cm"/>
      <inkml:brushProperty name="height" value="0.05292" units="cm"/>
      <inkml:brushProperty name="color" value="#FF0000"/>
    </inkml:brush>
  </inkml:definitions>
  <inkml:trace contextRef="#ctx0" brushRef="#br0">8435 3424 512,'0'0'0</inkml:trace>
  <inkml:trace contextRef="#ctx0" brushRef="#br0" timeOffset="1373">8409 3424 512,'-24'-26'0,"0"26"0,24 0 0,-26 0 0,26-24 0,0 24 0,0 0 0,0 0 0,-24-24 0,24 24 0,-25-26 0,25 1 0,-25 1 0,0 24 0,0-25 0,-24 25 0,23-25 0,-22 0 0,-2 25 0,-25-25 0,1 1 0,-25-2 0,-1 26 0,1-24 0,-25-1 0,0 1 0,-25 24 0,1-26 0,-2 26 0,-23-24 0,23 24 0,-22-25 0,-2 25 0,25 0 0,-25-25 0,1-25 0,-1 26 0,-24-26 0,24 1 0,1-1 0,-1 25 0,-25-24 0,25 24 0,1 25 0,-25 0 0,-1 0 0,26 0 0,-26 25 0,1 24 0,24-24 0,-25 25 0,26-1 0,-1 1 0,1 24 0,24-24 0,0 24 0,25 1 0,0 24 0,25-25 0,0 0 0,24 1 0,1 25 0,24-26 0,0 0 0,26 1 0,0-1 0,-2 1 0,52 23 0,-26-24 0,48 1 0,2 25 0,25-26 0,-1 1 0,25 25 0,0-27 0,1 1 0,-2 26 0,52-50 0,-26 25 0,49-27 0,-25-23 0,52 0 0,-27 0 0,26 0 0,-1-25 0,25 0 0,1 0 0,-1 0 0,0 0 0,0 0 0,25 0 0,1 0 0,-1 0 0,0-25 0,0 0 0,0 25 0,1-25 0,23 0 0,-24 1 0,25 0 0,-50-2 0,25 1 0,-25 1 0,0-26 0,1 25 0,-26-25 0,-24 25 0,-1 1 0,-24-26 0,0 25 0,-25-23 0,-25-4 0,-25 4 0,1-2 0,-25-24 0,-1 24 0,-49-25 0,0 0 0,-25-23 0,-24-1 0,-26-1 0,-24-49 0,-25 0 0,-25 1 0,-49-26 0,-50 26 0,-25 48 0,-74 1 0,-25 74 0,-50 25 0,0 50 0</inkml:trace>
  <inkml:trace contextRef="#ctx0" brushRef="#br0" timeOffset="5573">15529 3498 512,'0'0'0,"-25"0"0,0 0 0,1 0 0,-1 0 0,25 0 0,0 0 0,25-25 0,-1 0 0,1 1 0,25-2 0,24 2 0,0 0 0,-24-2 0,25 1 0,-26 25 0,-24 25 0,0 1 0,-50-2 0,0 26 0,0-1 0,-24 26 0,-1-50 0,25 23 0,0-22 0,1-2 0,24 1 0,0 0 0,24 25 0,1-25 0,-25-1 0</inkml:trace>
  <inkml:trace contextRef="#ctx0" brushRef="#br0" timeOffset="5735">15777 4192 512,'0'0'0,"0"25"0,-25-25 0,25 0 0,25 0 0,-25 0 0,0-25 0,-25 1 0,25-27 0</inkml:trace>
  <inkml:trace contextRef="#ctx0" brushRef="#br0" timeOffset="8494">16273 3548 512,'24'0'0,"2"0"0,23-26 0,26 2 0,-1 24 0,-23-25 0,-3 25 0,-23 0 0,-25 0 0</inkml:trace>
  <inkml:trace contextRef="#ctx0" brushRef="#br0" timeOffset="8662">16199 3771 512,'25'-25'0,"0"0"0,-1 25 0,75-25 0,-24 0 0,-1 25 0,1 0 0,-1 0 0,-24 0 0</inkml:trace>
  <inkml:trace contextRef="#ctx0" brushRef="#br0" timeOffset="9493">17340 3448 512,'0'0'0,"0"-24"0,-25 24 0,0 0 0,0 0 0,1 24 0,24 1 0,0 0 0,0 25 0,24-25 0,26-1 0,-25-24 0,24 0 0,-24-24 0,-25-1 0,-25-1 0,-24-23 0,-1 0 0,-25 23 0,27 2 0,-2 0 0,50 24 0,24 24 0,26 0 0,24 2 0,1-26 0,24 24 0,-25-24 0,-24 0 0,-25 0 0,0-24 0,-25 24 0,0 0 0,24 0 0,-24 0 0,0 24 0,25 26 0,-25 0 0,25-1 0,-25 25 0,0 1 0,0-1 0,-25-24 0,-24-25 0,24-25 0,-26-25 0,3-25 0,23 1 0,25-51 0,25 26 0,-1-25 0,51 25 0,-1 0 0,1 48 0,-2 1 0,-22 50 0,-26 1 0,-50 22 0,-26 27 0,-47-26 0,23 2 0,26-3 0,24-48 0,50 0 0,24-24 0,51-25 0,-1-26 0</inkml:trace>
  <inkml:trace contextRef="#ctx0" brushRef="#br0" timeOffset="9757">18183 2977 512,'0'0'0,"0"0"0,0 0 0,0 25 0,0 25 0,-25 23 0,25 27 0,0-1 0,0-25 0,25 1 0,25-26 0,-1-23 0,1-26 0,0 0 0,-25-26 0</inkml:trace>
  <inkml:trace contextRef="#ctx0" brushRef="#br0" timeOffset="9941">17662 3200 512,'0'0'0,"0"0"0,0-25 0,75 25 0,24 0 0,50-24 0,-1 24 0,1 24 0,0-24 0,-50 0 0,-49 25 0</inkml:trace>
  <inkml:trace contextRef="#ctx0" brushRef="#br0" timeOffset="11253">6227 5903 512,'-25'0'0,"25"0"0,0 0 0,-25 0 0,25 0 0,0 26 0,0-26 0,25 0 0,-25 0 0,51 0 0,22 0 0,51 0 0,25 0 0,74-26 0,25 2 0,0 24 0,-24 0 0,-51-25 0,-74 25 0,-99 25 0,-24-25 0,-76 24 0,26 2 0,24-1 0,26-1 0</inkml:trace>
  <inkml:trace contextRef="#ctx0" brushRef="#br0" timeOffset="11861">9129 5903 512,'-25'0'0,"1"0"0,-2 0 0,2 0 0,24 0 0,50 0 0,49-24 0,49 24 0,26 0 0,25 0 0,-25 0 0,-51 0 0,-48 0 0,-50 0 0,-75 0 0</inkml:trace>
  <inkml:trace contextRef="#ctx0" brushRef="#br0" timeOffset="32668">2679 8707 512,'-24'-25'0,"-2"-25"0,2 1 0,-25 24 0,-1-25 0,1 27 0,-26 23 0,1 23 0,-1 77 0,26 24 0,-1 75 0,50 24 0,25-24 0,24-26 0,26-49 0,24-99 0,25-25 0,-25-75 0,1-49 0,-51-25 0,-24 0 0,-75-24 0,-50-1 0,-48 25 0,-25 75 0,49 24 0,49 50 0</inkml:trace>
  <inkml:trace contextRef="#ctx0" brushRef="#br0" timeOffset="33604">6227 11286 512,'0'-24'0,"26"24"0,-2-24 0,50-2 0,50 26 0,24-25 0,26 25 0,25-24 0,-1 24 0,-49 0 0,-74-24 0,-26-2 0,-49 2 0,-24-26 0,-51 25 0</inkml:trace>
  <inkml:trace contextRef="#ctx0" brushRef="#br0" timeOffset="69050">2382 12775 512,'0'-25'0,"0"25"0,0-24 0,25 24 0,-25 0 0,50-26 0,24 26 0,24 26 0,27-26 0,25 0 0,23 0 0,24 24 0,3 1 0,48-25 0,24 26 0,26-26 0,49 0 0,26 0 0,23-26 0,1 26 0,0-49 0,0 49 0,0-26 0,-25 26 0,-25 0 0,-49 26 0,-75 23 0,-98 1 0,-77 24 0</inkml:trace>
  <inkml:trace contextRef="#ctx0" brushRef="#br0" timeOffset="70114">2357 15330 512,'25'0'0,"0"-25"0,25 25 0,-26-25 0,76 25 0,-26-24 0,50-2 0,1 26 0,23-23 0,26 23 0,-1 0 0,1 0 0,24 0 0,25 23 0,50-23 0,25 26 0,49-26 0,76-26 0,-2 3 0,25 23 0,1-25 0,-50 25 0,-50-25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6:28.835"/>
    </inkml:context>
    <inkml:brush xml:id="br0">
      <inkml:brushProperty name="width" value="0.05292" units="cm"/>
      <inkml:brushProperty name="height" value="0.05292" units="cm"/>
      <inkml:brushProperty name="color" value="#FF0000"/>
    </inkml:brush>
  </inkml:definitions>
  <inkml:trace contextRef="#ctx0" brushRef="#br0">5904 7889 512,'0'0'0,"0"0"0,0 0 0,0 0 0,0 0 0,0 0 0,0 0 0,50 0 0,0 0 0,49 0 0,0 0 0,25-25 0,0 25 0,25 0 0,0 0 0</inkml:trace>
  <inkml:trace contextRef="#ctx0" brushRef="#br0" timeOffset="1568.1568">8559 7790 512,'0'0'0,"0"0"0,-25 0 0,25 0 0,-25 0 0,0 0 0,0 0 0,-25 0 0,26 24 0,-26-24 0,26 50 0,-1-25 0,0 49 0,0-24 0,50 24 0,0 0 0,24-49 0,1 0 0,24-25 0,26 0 0,-26-50 0,-24 1 0,24-26 0</inkml:trace>
  <inkml:trace contextRef="#ctx0" brushRef="#br0" timeOffset="2016.2016">8782 7565 512,'0'26'0,"0"-26"0,-25 24 0,25 26 0,25 0 0,-25 25 0,25 24 0,-25 0 0,25 0 0,-25-25 0,24 1 0,-24-50 0,25-25 0,-25-25 0,25-25 0,0-24 0,0-1 0,23 1 0,-22 25 0,-2-1 0,2 50 0,-2 25 0,1 24 0,-25 26 0,0-1 0,0 25 0,0-49 0,0 24 0,25-49 0,0-25 0,24-25 0,2-49 0,-27-1 0</inkml:trace>
  <inkml:trace contextRef="#ctx0" brushRef="#br0" timeOffset="2656.2656">9402 7889 512,'0'25'0,"-25"-25"0,0 24 0,25-24 0,0 25 0,0 25 0,0-2 0,25 3 0,0 23 0,-25-24 0,25 24 0,-25-49 0,0 0 0,0-25 0,25 0 0,-25-50 0,0 1 0,24-26 0,1 1 0,0 23 0,0-22 0,25 48 0,-26 25 0,-24 0 0,24 50 0,-24-2 0,0 3 0,0 23 0,0-24 0,0 0 0,0-1 0,26-49 0,-26 0 0,50 0 0,-26-49 0,1-1 0,0-25 0,0 1 0,0 0 0,0 49 0,-25 0 0,0 50 0,0 24 0,0 1 0,0-1 0,0 26 0,0-25 0,24-25 0,0 24 0,27-49 0,-2-25 0,1-24 0,-1-1 0,1-25 0,-24 0 0</inkml:trace>
  <inkml:trace contextRef="#ctx0" brushRef="#br0" timeOffset="2936.2936">10197 8037 512,'0'0'0,"-26"50"0,1-1 0,0 1 0,25-25 0,0 25 0,25-25 0,0-25 0,25 0 0,-1-25 0,26 0 0,-26-25 0,1-24 0,-25 23 0,-25 3 0,-25 23 0,-25 50 0,1-1 0,-1 0 0,0 27 0,26-27 0,48 1 0,1-50 0,25 1 0,24-1 0</inkml:trace>
  <inkml:trace contextRef="#ctx0" brushRef="#br0" timeOffset="3408.3408">10717 8037 512,'-25'0'0,"25"-24"0,-25 24 0,0 0 0,25 24 0,-24 0 0,24 27 0,-25-27 0,25 26 0,0 0 0,0-25 0,25 0 0,-1-25 0,1 0 0,25-25 0,-1-25 0,1 0 0,-26-50 0,26 27 0,-25-26 0,0 0 0,-25 24 0,0 25 0,-25 50 0,-24 25 0,-1 25 0,26 24 0,-2 1 0,26-1 0,26 24 0,22-47 0,52-2 0,-26-24 0,50-25 0,0 0 0</inkml:trace>
  <inkml:trace contextRef="#ctx0" brushRef="#br0" timeOffset="3880.388">11783 7565 512,'-25'0'0,"25"0"0,-48 26 0,22-2 0,-23 51 0,-1-1 0,0 26 0,26-1 0,24 25 0,0-25 0,24-24 0,26-26 0,24-24 0,-23-25 0,22-25 0</inkml:trace>
  <inkml:trace contextRef="#ctx0" brushRef="#br0" timeOffset="4144.4144">11982 7839 512,'0'25'0,"0"-25"0,0 25 0,0 0 0,0 49 0,0-25 0,0 26 0,0-26 0,0 1 0,0 0 0,25-25 0,-25-25 0,25-25 0</inkml:trace>
  <inkml:trace contextRef="#ctx0" brushRef="#br0" timeOffset="4408.4408">12205 7615 512,'25'0'0,"24"0"0,1 25 0,24 0 0,-24 50 0,0-1 0,-25 50 0,-1-1 0,-48 2 0,-1-25 0,-25-26 0,0-24 0,-24-27 0</inkml:trace>
  <inkml:trace contextRef="#ctx0" brushRef="#br0" timeOffset="5024.5024">8832 9005 512,'0'-24'0,"-25"24"0,25-26 0,-25 2 0,0 24 0,-25 0 0,26 0 0,-26 24 0,0 50 0,1 1 0,24 24 0,-25 1 0,50-2 0,0-23 0,50-25 0,24 0 0,1-76 0,49 2 0,0-50 0,0-1 0,-25-24 0</inkml:trace>
  <inkml:trace contextRef="#ctx0" brushRef="#br0" timeOffset="5448.5448">9004 8707 512,'0'0'0,"0"49"0,0 1 0,0 1 0,0 23 0,0 24 0,0 1 0,0 1 0,26-25 0,-2-1 0,-24-50 0,26 1 0,-2-25 0,1-25 0,0-23 0,0-27 0,0-25 0,-1 26 0,1-1 0,25 51 0,-50 24 0,0 49 0,0 1 0,0 49 0,0-24 0,0 24 0,24-50 0,1-23 0,0-2 0,0-24 0,0-50 0,24-23 0,-24-28 0</inkml:trace>
  <inkml:trace contextRef="#ctx0" brushRef="#br0" timeOffset="6328.6328">9576 9054 512,'0'0'0,"0"0"0,-25 26 0,25-26 0,0 48 0,0 2 0,0 0 0,25 25 0,0-1 0,-1-25 0,0 1 0,-24-50 0,26 0 0,-26-24 0,25-51 0,-25 25 0,25-49 0,-1 25 0,-24 24 0,25 0 0,0 25 0,0 50 0,-25 1 0,25 22 0,-25 27 0,0 0 0,-25-26 0,25 25 0,0-49 0,25 25 0,-25-50 0,25-24 0,-1-27 0,0 3 0,27-53 0,-27 27 0,1 0 0,0-1 0,0 75 0,-25 0 0,-25 51 0,0 23 0,25 0 0,-25 25 0,25-49 0,25-1 0,-25-23 0,25-2 0,25-48 0,-26-27 0,26-23 0,0-1 0,-26 1 0,26 0 0,-50 50 0,25-2 0,-50 52 0,0 22 0,0 2 0,25 24 0,0-23 0,0-27 0,25 2 0,-25-2 0,50-48 0,-25-2 0,-1-23 0,1-1 0,0-24 0,-25 0 0,-25-1 0,0 51 0,1 24 0,-26 24 0,50 25 0,-25 1 0,50-26 0,0 2 0,24-2 0</inkml:trace>
  <inkml:trace contextRef="#ctx0" brushRef="#br0" timeOffset="6800.68">10717 9005 512,'-25'24'0,"0"1"0,-24 25 0,24 0 0,-25 24 0,50-24 0,0-25 0,0-1 0,24 2 0,27-26 0,-2-26 0,1 2 0,-1-27 0,1 2 0,0-26 0,-1 1 0,-24 1 0,0-27 0,-25 25 0,-25 25 0,25 26 0,-50 24 0,26 50 0,-26 25 0,26-1 0,-2 0 0,26 25 0,26-49 0,-2 24 0,26-50 0,-1 2 0,1-26 0,-1-26 0</inkml:trace>
  <inkml:trace contextRef="#ctx0" brushRef="#br0" timeOffset="7416.7416">11758 8682 512,'0'-25'0,"0"0"0,25 1 0,0-1 0,-25 0 0,0 25 0,-25 0 0,-24 50 0,25 24 0,-27 26 0,2 24 0,49-25 0,-25 24 0,75-23 0,-1-25 0,25-51 0,26 2 0,-1-26 0,0-26 0</inkml:trace>
  <inkml:trace contextRef="#ctx0" brushRef="#br0" timeOffset="8431.8431">11982 8906 512,'-25'0'0,"25"0"0,-25 0 0,25 0 0,0 0 0,25-25 0,0 1 0,25-2 0,-2 1 0,3-25 0,-2 50 0,1 0 0,-50 26 0,0-2 0,-25 51 0,0-1 0,-24-24 0,-2 25 0,27-51 0,0 0 0,48-24 0,0 0 0,51-48 0,0 22 0,0 1 0,-1 1 0,0 24 0</inkml:trace>
  <inkml:trace contextRef="#ctx0" brushRef="#br0" timeOffset="8720.872">12528 8608 512,'0'0'0,"0"0"0,0 0 0,24 49 0,-24 1 0,25 25 0,0 24 0,-25 1 0,0 23 0,-25-24 0,-24 1 0,-1-50 0,0-26 0</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38:36.376"/>
    </inkml:context>
    <inkml:brush xml:id="br0">
      <inkml:brushProperty name="width" value="0.05292" units="cm"/>
      <inkml:brushProperty name="height" value="0.05292" units="cm"/>
      <inkml:brushProperty name="color" value="#FF0000"/>
    </inkml:brush>
  </inkml:definitions>
  <inkml:trace contextRef="#ctx0" brushRef="#br0">8211 5136 512,'0'0'0,"-24"0"0,24-26 0,0 26 0,-25-25 0,25 25 0,-26-24 0,2 24 0,0 0 0,-1-25 0,0 25 0,0 0 0,0 0 0,-24-25 0,24 25 0,-25 0 0,0 0 0,26 0 0,-51 0 0,26 25 0,-26-25 0,1 25 0,0-25 0,-1 24 0,-24 1 0,0 25 0,-1-26 0,1 2 0,0 23 0,0 0 0,-25 2 0,24-27 0,26 26 0,0-1 0,-26 1 0,26 0 0,24 0 0,1-2 0,-1 3 0,0 23 0,26-25 0,-2 0 0,26 2 0,0 23 0,0-24 0,0 0 0,26-1 0,-2 1 0,26 24 0,-25-49 0,25 49 0,-1-24 0,2 0 0,-3-1 0,2 1 0,24-1 0,1 2 0,-2-27 0,3 0 0,-2 1 0,25 0 0,0 0 0,26-1 0,-26-24 0,25 25 0,-25-25 0,24 0 0,2 0 0,-26 0 0,25 0 0,-24 0 0,24-25 0,0 1 0,-25-1 0,24 0 0,-23 0 0,24 1 0,-25 0 0,1-2 0,-1 1 0,0 1 0,0-26 0,-24 25 0,0 0 0,-2-25 0,-23 26 0,0-26 0,-1 0 0,-24 1 0,25-25 0,-25 24 0,-1-24 0,0 24 0,-24 1 0,26-1 0,-52-1 0,26 2 0,0 0 0,-24-1 0,0 1 0,-1-1 0,0 0 0,0 26 0,-25-50 0,1 23 0,-1 27 0,-24-26 0,24 26 0,-24-1 0,-1-25 0,1 50 0,-25-50 0,24 26 0,-24-2 0,0 2 0,-25 0 0,25 24 0,-1 0 0,-24 0 0,25 0 0,0 24 0,0-24 0,-1 24 0,26-48 0,24 0 0</inkml:trace>
  <inkml:trace contextRef="#ctx0" brushRef="#br0" timeOffset="1752">7194 5284 512,'0'0'0,"0"0"0,0 0 0,0-25 0,0 25 0,0 0 0,0 25 0,24-1 0,-24 2 0,0-1 0,26 25 0,-26-2 0,0 3 0,-26-2 0,26 0 0,0 1 0,-24-26 0,24-24 0,-24 0 0,48-24 0,-24 0 0,24-26 0,2 0 0,24 0 0,-1 1 0,1 25 0,0 24 0,-26 24 0,0 25 0,-24 1 0,-24 24 0,-25-24 0,-1 25 0,0-51 0,26 0 0,-1-48 0,25 0 0,25-51 0,-1 25 0</inkml:trace>
  <inkml:trace contextRef="#ctx0" brushRef="#br0" timeOffset="2160">7666 5508 512,'0'0'0,"-25"-26"0,25 1 0,-25 1 0,25 0 0,0 48 0,-25 0 0,0 27 0,1 23 0,-1 24 0,25-23 0,-26-25 0,26-1 0,26-24 0,-1-25 0,-1-25 0,26-50 0,-25 2 0,0-1 0,-1-1 0,1 26 0,-25 49 0,0 0 0,0 49 0,0 26 0,0-27 0,0 27 0,25-25 0,1-26 0,-2 1 0,25-50 0</inkml:trace>
  <inkml:trace contextRef="#ctx0" brushRef="#br0" timeOffset="2512">7988 5508 512,'0'0'0,"-25"0"0,1 0 0,24 0 0,-25 0 0,25 0 0,-25 24 0,25 1 0,0 0 0,25-1 0,0 2 0,-1-2 0,1 0 0,0 2 0,0 23 0,-50-25 0,0 26 0,-24-25 0,-1 0 0,0-25 0,25-25 0,25-24 0,0-25 0</inkml:trace>
  <inkml:trace contextRef="#ctx0" brushRef="#br0" timeOffset="2920">8162 5308 512,'0'0'0,"0"51"0,0-1 0,-26 23 0,26 2 0,-24 0 0,24-1 0,0-25 0,0-25 0,24 2 0,-24-52 0,26 2 0,-1-25 0,24-1 0,-24 26 0,0-2 0,0 26 0,-25 26 0,24 22 0,-24 3 0,0-27 0,26 0 0,-26-24 0</inkml:trace>
  <inkml:trace contextRef="#ctx0" brushRef="#br0" timeOffset="5490">6177 6673 512,'25'0'0,"-25"0"0,0 0 0,0 0 0,0 0 0,0 0 0,0 0 0,0 0 0,0 0 0,0 0 0,0 0 0,0 0 0,25 0 0</inkml:trace>
  <inkml:trace contextRef="#ctx0" brushRef="#br0" timeOffset="5984">6351 6624 512,'0'0'0,"0"0"0,0 0 0,0 0 0,0 0 0,-25 0 0,25 0 0,0 0 0,-25 0 0,1 24 0,0 1 0,-2 25 0,-24-26 0,1 26 0,-1-1 0,-24 1 0,-26 24 0,1 1 0,-25 25 0,-25-2 0,-24 27 0,-26 24 0,1-1 0,-25 1 0,-1 0 0,1 24 0,0-48 0,24-1 0,26-1 0,23-48 0,52-1 0,23-24 0,51-50 0,24 0 0,24-25 0</inkml:trace>
  <inkml:trace contextRef="#ctx0" brushRef="#br0" timeOffset="7616">3547 8831 512,'0'0'0,"-24"-25"0,0 1 0,-26-2 0,0 26 0,1-24 0,-27 24 0,-22 0 0,-1 0 0,-26 24 0,2 2 0,-1-2 0,-25 27 0,25-27 0,0 26 0,-25 0 0,50-2 0,-1 3 0,1 23 0,25-25 0,0 51 0,-1-26 0,1 25 0,24-25 0,-25 51 0,27-26 0,-3 25 0,2-25 0,24 25 0,0 0 0,25 0 0,-25 0 0,50 26 0,-25-26 0,50-1 0,-1-24 0,26 1 0,-1-2 0,25-23 0,1-25 0,-1 24 0,25-50 0,25 27 0,24-51 0,1 24 0,0 1 0,-1-25 0,25-25 0,-24 25 0,25-24 0,-25-27 0,-1 27 0,1-26 0,-1 0 0,0 2 0,-23-27 0,23 1 0,-24-26 0,-26 25 0,2-24 0,-1 1 0,-24-27 0,-1 26 0,-25-25 0,0 0 0,-24 0 0,-25 0 0,0 0 0,0 0 0,-25 25 0,-25-1 0,0 2 0,-25-1 0,-23-2 0,-2 27 0,0-24 0,-24 23 0,0 1 0,-25 0 0,0-1 0,0 25 0,-26 0 0,2 25 0,-1 0 0,0 1 0,-24 24 0,24 0 0,25 0 0,-25 0 0,50 0 0,0 24 0</inkml:trace>
  <inkml:trace contextRef="#ctx0" brushRef="#br0" timeOffset="8719">2258 7541 512,'0'0'0,"0"0"0,0 0 0,0 0 0,0 0 0,0 0 0,0 24 0,25 2 0,-25 23 0,25 1 0,-25 24 0,24 1 0,1 0 0,0-1 0,-25-25 0,25 26 0,0-51 0,0 1 0,-1-50 0,-24-24 0,0-25 0</inkml:trace>
  <inkml:trace contextRef="#ctx0" brushRef="#br0" timeOffset="9063">2084 7517 512,'0'0'0,"0"0"0,0-25 0,25 25 0,0-26 0,25 2 0,24-26 0,25 0 0,25 26 0,-24-26 0,-2 25 0,-23 25 0,-50 25 0,-25 25 0,-50 24 0,-24 0 0,0 1 0,-1-25 0,50-26 0,25-24 0,25-24 0</inkml:trace>
  <inkml:trace contextRef="#ctx0" brushRef="#br0" timeOffset="16503">2432 9029 512,'0'0'0,"0"0"0,-25 0 0,25 0 0,0 25 0,0-25 0,0 26 0,0 22 0,25 27 0,-25 0 0,0-26 0,0 25 0,0-23 0,25-27 0,-25 1 0,0-50 0,0 1 0,0-27 0,24-23 0,26-1 0,-25 26 0,48 0 0,-47 49 0,24 24 0,-50 1 0,0 24 0,-26 26 0,-24-1 0,26-23 0,-25-2 0,49-24 0,0-50 0,0-24 0</inkml:trace>
  <inkml:trace contextRef="#ctx0" brushRef="#br0" timeOffset="16935">2904 9128 512,'-26'0'0,"26"0"0,-25 0 0,25 26 0,0-2 0,0 26 0,0 25 0,-24 23 0,24-23 0,24-1 0,-24-24 0,25-26 0,1-48 0,-2-26 0,0 1 0,1-51 0,0 26 0,0-1 0,-25 51 0,0 24 0,0 24 0,0 51 0,0-1 0,0 1 0,0-25 0,25 24 0,0-50 0,24-24 0,-24-24 0,25-26 0,-25-48 0</inkml:trace>
  <inkml:trace contextRef="#ctx0" brushRef="#br0" timeOffset="17263">3399 9104 512,'-25'0'0,"1"0"0,-1 0 0,0 24 0,-1 2 0,2-2 0,24 26 0,0 0 0,24-1 0,2-23 0,-1 22 0,0-23 0,-1 1 0,-24-2 0,0 26 0,-49-26 0,-2 26 0,3-26 0,-2-24 0,25-24 0,25 0 0,0-51 0,25 0 0</inkml:trace>
  <inkml:trace contextRef="#ctx0" brushRef="#br0" timeOffset="17647">3399 9005 512,'0'0'0,"0"24"0,0 1 0,25 49 0,-25 1 0,25 0 0,-25 0 0,25-2 0,-25-23 0,0 0 0,25-50 0,-25 0 0,24-50 0,-24-25 0,24 27 0,2-27 0,-1 25 0,-1 25 0,1 50 0,0 25 0,-25-1 0,25 25 0,-25-23 0,0-2 0,25-24 0,-25-25 0,0-25 0</inkml:trace>
  <inkml:trace contextRef="#ctx0" brushRef="#br0" timeOffset="20383">9179 6500 512,'0'0'0,"-25"0"0,25 24 0,0-24 0,-25 0 0,25 0 0,0-24 0,0 24 0,0-26 0,0 26 0,0 0 0,0 26 0,25-2 0,0 26 0,24 0 0,26 25 0,-1-2 0,50 1 0,24 1 0,2-26 0,24 51 0,-1-25 0,1 48 0,-1 26 0,1-1 0,-25 27 0,0-1 0,0-1 0,-25-49 0,0-25 0,-51-24 0,3-50 0,-27-50 0</inkml:trace>
  <inkml:trace contextRef="#ctx0" brushRef="#br0" timeOffset="22222">11982 8385 512,'-25'0'0,"25"0"0,0 0 0,0-25 0,0 25 0,25 0 0,-25-25 0,0 25 0,-25-25 0,0 1 0,0 24 0,-24-25 0,-1 25 0,0-25 0,-24 25 0,0-25 0,-25 25 0,-1 0 0,1 0 0,-25 0 0,25 25 0,-25 0 0,25 0 0,-25-1 0,24 26 0,1 0 0,0-1 0,24 0 0,1 26 0,0-1 0,24 1 0,0-1 0,1 1 0,49 25 0,0-27 0,0 1 0,25 26 0,24-25 0,26-1 0,49 1 0,-25-26 0,50-24 0,0-1 0,24 2 0,1-26 0,-1 0 0,0 0 0,27 0 0,-27-26 0,1 2 0,-25-1 0,-25-24 0,24-2 0,-23 27 0,-25-26 0,-27-25 0,2 26 0,-26-26 0,-24 27 0,-25-27 0,0 1 0,-25 0 0,-24-1 0,-26 0 0,2 0 0,-27 1 0,0 24 0,1-25 0,-25 27 0,-1-27 0,2 26 0,-1-1 0,-25 25 0,0 0 0,1 0 0</inkml:trace>
  <inkml:trace contextRef="#ctx0" brushRef="#br0" timeOffset="36950">10792 8558 512,'0'0'0,"0"0"0,0 0 0,0 0 0,0-25 0,0 25 0,0 0 0,0 0 0,0 25 0,0-25 0,24 25 0,-24 0 0,0-1 0,24 26 0,-24-25 0,0 24 0,26 1 0,-26-25 0,0 1 0,-26-26 0,26 0 0,-24-26 0,24 1 0,0-25 0,0 26 0,-24-26 0,24 0 0,0 1 0,0 24 0,24-25 0,0 27 0,26 23 0,-25 0 0,25 0 0,-25 0 0,-25 23 0,0 2 0,-25 0 0,-25 25 0,25-26 0,1 1 0,-2-25 0,26-25 0</inkml:trace>
  <inkml:trace contextRef="#ctx0" brushRef="#br0" timeOffset="37253">11089 8508 512,'0'25'0,"0"-25"0,-25 25 0,25 0 0,0 24 0,0-24 0,0 0 0,0-25 0,25 0 0,-25 0 0,25-50 0,-25 26 0,0-26 0</inkml:trace>
  <inkml:trace contextRef="#ctx0" brushRef="#br0" timeOffset="37439">11039 8459 512,'0'0'0,"0"-26"0,25 26 0,-25-23 0,25-2 0,-25 25 0,25-25 0,-25 25 0,0 25 0,0 0 0,0-2 0</inkml:trace>
  <inkml:trace contextRef="#ctx0" brushRef="#br0" timeOffset="37950">11238 8558 512,'0'0'0,"0"25"0,0-25 0,0 0 0,24 25 0,-24-1 0,25 1 0,-25 25 0,0-1 0,25 26 0,-25-25 0,0-25 0,-25 0 0,25-25 0,0-25 0,-25-24 0,25-2 0,-24-23 0,24-1 0,24 26 0,1-26 0,0 27 0,0 22 0,25 0 0,-2 26 0,-22 26 0,-26 0 0,0-3 0,-26 27 0,2 0 0,-25-1 0,49-24 0,-25-25 0,25 0 0,25-50 0</inkml:trace>
  <inkml:trace contextRef="#ctx0" brushRef="#br0" timeOffset="38358">11461 8632 512,'0'0'0,"0"0"0,0 0 0,0 0 0,25 0 0,-25 0 0,49-24 0,-24-1 0,0 0 0,25 0 0,-50 0 0,0 25 0,0-23 0,-25 23 0,0 0 0,0 23 0,0 2 0,1 0 0,24 0 0,24 0 0,1-25 0,25 0 0,24 0 0</inkml:trace>
  <inkml:trace contextRef="#ctx0" brushRef="#br0" timeOffset="41789">13470 8459 512,'-25'26'0,"25"-26"0,0 23 0,0 2 0,0 0 0,0 25 0,0-26 0,0 26 0,0-25 0,0 0 0,0-1 0,0-24 0,25-24 0,-25 24 0,0-25 0</inkml:trace>
  <inkml:trace contextRef="#ctx0" brushRef="#br0" timeOffset="42789">13396 8433 512,'0'0'0,"0"0"0,0-23 0,25 23 0,-25 0 0,24 0 0,-24 0 0,0 0 0,0 0 0,0 0 0,25 0 0,25 0 0,-1 0 0,51-25 0,-26 25 0,25-25 0,0 25 0,1-25 0,0 25 0,-52 0 0,27-25 0,-25 25 0,-1 0 0,-24 0 0,25 0 0,-1 0 0,1 0 0,-25 0 0,24 0 0,1 0 0,-25 0 0,-1 0 0,2-24 0,-2 24 0,-24 0 0,0-25 0,24 25 0,-24 0 0,0 0 0,0 0 0,0 0 0,0 0 0,0 25 0,0-25 0,0 0 0,0 0 0,0 0 0,0 24 0,0 1 0,0 25 0,0-2 0,0 4 0,0 21 0,0-48 0,0 24 0,26-24 0,-26 0 0,24 0 0,-24-25 0,0 0 0,25 0 0,-25 0 0,-25-25 0,1 25 0,-2 0 0,2 0 0,-26 0 0,1 0 0,-1 0 0,-24 25 0,-25-25 0,24 0 0,-49 0 0,0 0 0,25 25 0,0-25 0,0 24 0,24 2 0,25-26 0,1 0 0,24 0 0,-1 0 0,26 0 0,26-26 0,-26 2 0</inkml:trace>
  <inkml:trace contextRef="#ctx0" brushRef="#br0" timeOffset="44557">12676 8707 512,'-24'0'0,"48"0"0,-24 25 0,25-25 0,0-25 0,49 25 0,1-25 0,24-25 0,0 50 0,-49 0 0,-1 0 0,-24 25 0,-25 0 0,-25 0 0,1 0 0</inkml:trace>
  <inkml:trace contextRef="#ctx0" brushRef="#br0" timeOffset="44886">12850 8533 512,'0'0'0,"-25"0"0,25 0 0,-25 0 0,1 25 0,-26 25 0,-24-26 0,24 51 0,25-26 0,25 1 0,51-25 0,22 1 0,51-26 0,-1-26 0,2 1 0</inkml:trace>
  <inkml:trace contextRef="#ctx0" brushRef="#br0" timeOffset="45880">12776 9005 512</inkml:trace>
  <inkml:trace contextRef="#ctx0" brushRef="#br0" timeOffset="46005">12776 9005 512,'0'0'0,"0"0"0,24-24 0,1 24 0,25-26 0,23 2 0,3 24 0,-2-50 0,0 26 0,1 24 0,-51-51 0</inkml:trace>
  <inkml:trace contextRef="#ctx0" brushRef="#br0" timeOffset="46374">13172 8806 512,'0'0'0,"0"-24"0,25 24 0,1 0 0,-2-26 0,25 26 0,1 0 0,-50 0 0,25 26 0,-50-2 0,0 27 0,-25 23 0,26-24 0,0-26 0,48-48 0</inkml:trace>
  <inkml:trace contextRef="#ctx0" brushRef="#br0" timeOffset="49206">10717 9550 512,'0'-24'0,"0"24"0,0 0 0,-25 0 0,0 24 0,0 2 0,1-26 0,-1 24 0,-1-24 0</inkml:trace>
  <inkml:trace contextRef="#ctx0" brushRef="#br0" timeOffset="49429">10567 9600 512,'0'0'0,"0"0"0,0 0 0,0 0 0,0 24 0,0-24 0,-24 26 0,-26 23 0,-24 1 0,-50 48 0,-50 27 0,-49 24 0,0 49 0,24-24 0,2-50 0,47 0 0,51-50 0,73-49 0,52-50 0</inkml:trace>
  <inkml:trace contextRef="#ctx0" brushRef="#br0" timeOffset="50125">12205 9600 512,'0'-24'0,"0"24"0,0 0 0,0 0 0,25 0 0,-25 0 0,25 0 0,-1 0 0,26 48 0,0 3 0,24 48 0,50 0 0,25 50 0,25 0 0,24-1 0,25-23 0,1-51 0,-26-24 0,-24-1 0,-1-49 0,-49 26 0</inkml:trace>
  <inkml:trace contextRef="#ctx0" brushRef="#br0" timeOffset="51245">15256 10767 512,'0'0'0,"-49"0"0,-1-26 0,0 2 0,-24 24 0,-1-25 0,-24 0 0,0 25 0,0 0 0,-25 0 0,0 25 0,-25 24 0,0 0 0,0 1 0,-24 24 0,24 26 0,-25-25 0,50 48 0,1-23 0,48 24 0,50-25 0,25 25 0,49-25 0,50-24 0,51-26 0,48 1 0,49-25 0,28-1 0,22-24 0,1 0 0,24 0 0,-49-24 0,24-26 0,-49 1 0,-49-26 0,-25-24 0,-51 0 0,-23-1 0,-76 1 0,-48-1 0,-51 26 0,-49-25 0,-49 50 0,-1-1 0,-50 0 0,1 0 0,0 1 0</inkml:trace>
  <inkml:trace contextRef="#ctx0" brushRef="#br0" timeOffset="52101">9377 11039 512,'0'-25'0,"-25"25"0,25-50 0,-25 26 0,-23-2 0,-3 2 0,2 24 0,-26-25 0,1 25 0,-25 25 0,-25-1 0,0 26 0,-25 0 0,0 25 0,0-1 0,1 1 0,23 23 0,1-24 0,51 51 0,-3-25 0,52 23 0,48-23 0,26 23 0,74-48 0,25-26 0,74-24 0,0 0 0,50-75 0,-1 1 0,-23-26 0,-1-24 0,-49-25 0,-50 25 0,-76-25 0,-22-1 0,-76 51 0,-25 0 0,-49 24 0,-75 25 0,1 25 0,0 0 0</inkml:trace>
  <inkml:trace contextRef="#ctx0" brushRef="#br0" timeOffset="52901">10940 11312 512,'-25'0'0,"25"0"0,0 0 0,-25 0 0,25 24 0,0 1 0,0 24 0,0 51 0,0-1 0,0 26 0,0-51 0,0 0 0,0-24 0,0-25 0,0-75 0,25 1 0,0-26 0</inkml:trace>
  <inkml:trace contextRef="#ctx0" brushRef="#br0" timeOffset="53701">10866 11410 512,'0'-24'0,"0"24"0,0 0 0,0 0 0,0 0 0,24 0 0,26 0 0,0 0 0,49 0 0,0 0 0,0 0 0,25-25 0,0 50 0,0-50 0,25 25 0,-25 0 0,0 0 0,-25 0 0,-24 0 0,0 25 0,-1-25 0,-25 0 0,-24 0 0,0 0 0,0 0 0,-25 0 0,0 24 0,0-24 0,-25 26 0,25-1 0,-25-1 0,25 1 0,-25 0 0,25 0 0,0 0 0,0-1 0,25 2 0,0-2 0,0 25 0,0 1 0,-1 0 0,1 24 0,0-24 0,-25-1 0,26 1 0,-26-25 0,-26-1 0,26-24 0,-25-24 0,0-1 0,-24-1 0,-1 2 0,-24 24 0,-26 0 0,-24 0 0,1 24 0,-26 2 0,0-1 0,0-1 0,-1 1 0,27 0 0,24-25 0,24 25 0,51-25 0,24 0 0</inkml:trace>
  <inkml:trace contextRef="#ctx0" brushRef="#br0" timeOffset="64924">8335 11585 512,'0'0'0,"-24"0"0,24-25 0,0 25 0,0 0 0,0-25 0,0 25 0,0-25 0,0 25 0,0-25 0,0 25 0,24 0 0,-24 50 0,0 0 0,0 0 0,0 23 0,0-23 0,26 25 0,-26-75 0,24 25 0,0-50 0,2 0 0,-2-25 0,1-24 0,0-25 0,0 24 0,-25 26 0,0 24 0,0 25 0,0 49 0,0 26 0,0 0 0,25 24 0,24-25 0,-24-24 0,25-26 0,-26-48 0,26-26 0,-25-24 0,-25-25 0,0-1 0,0 1 0,0 24 0,0 26 0,0-1 0,-25 50 0,25 0 0,-25 0 0,25 24 0,0-24 0,0 26 0,25-26 0,-25-26 0,25 26 0,-25-48 0</inkml:trace>
  <inkml:trace contextRef="#ctx0" brushRef="#br0" timeOffset="65228">9104 11238 512,'0'0'0,"-24"24"0,-2 0 0,2 26 0,-2 24 0,2 1 0,0-25 0,48 0 0,26-26 0,49-24 0,0-24 0,0-51 0,1 26 0</inkml:trace>
  <inkml:trace contextRef="#ctx0" brushRef="#br0" timeOffset="87619">9997 11708 512,'0'0'0,"0"0"0,0 0 0,0 0 0,0 0 0,0 0 0,0-24 0,0 24 0,0 0 0,0 0 0,0 0 0,0 0 0,0 0 0,0 0 0,0 0 0,0 24 0,0-24 0,25 0 0,-25 0 0,25 0 0,0 0 0,24-24 0,27 48 0,-28-48 0,27 24 0,-26 0 0,26 0 0,-26 0 0,25 0 0,-23 0 0,23 0 0,-24 24 0,0-24 0,-26 26 0,0-26 0,2 24 0,-26-24 0,-26 0 0,26-24 0,-48-2 0,22-23 0</inkml:trace>
  <inkml:trace contextRef="#ctx0" brushRef="#br0" timeOffset="88251">10320 11436 512,'0'0'0,"0"25"0,0-25 0,0 0 0,0 0 0,0 0 0,0-25 0,0 25 0,0 0 0,0 0 0,0 0 0,-25 25 0,0-1 0,0 1 0,1 0 0,-26 25 0,0 0 0,1-1 0,-1-25 0,1-24 0,-26 0 0,51 0 0,24-24 0,0 24 0,24 0 0,51 0 0,-1 50 0,0-1 0,26 1 0,-1 24 0,-25-49 0,-49 24 0,0-49 0</inkml:trace>
  <inkml:trace contextRef="#ctx0" brushRef="#br0" timeOffset="90261">14636 11212 512,'0'0'0,"0"0"0,-25 0 0,25 0 0,0 0 0,0-25 0,0 25 0,25 0 0,-25 0 0</inkml:trace>
  <inkml:trace contextRef="#ctx0" brushRef="#br0" timeOffset="92139">14686 12080 512,'-25'0'0,"25"0"0,0 0 0,0 0 0,-25 0 0,0 0 0,0 0 0,1 0 0,-1 0 0,-1 0 0,2 25 0,24-25 0,-24 0 0,24 0 0,24 0 0,-24 0 0,24 0 0,-24 0 0,0 0 0</inkml:trace>
  <inkml:trace contextRef="#ctx0" brushRef="#br0" timeOffset="95795">14141 11089 512,'0'0'0,"0"0"0,-26 0 0,26 24 0,0 26 0,26-26 0,-26 27 0,0-3 0,24 2 0,-24 0 0,0-26 0,0 2 0,0-26 0,0 0 0,0-26 0,-24 2 0,24-50 0,-26 24 0,26-25 0,26 27 0,-2-2 0,25 0 0,1 25 0,0 25 0,-1 0 0,1 25 0,-25 25 0,-25 0 0,-25-2 0,-25 3 0,25-27 0,-24 26 0,24-50 0,0-50 0,50 26 0</inkml:trace>
  <inkml:trace contextRef="#ctx0" brushRef="#br0" timeOffset="96018">14537 11089 512,'0'0'0,"-26"24"0,26-24 0,-24 26 0,48-2 0,-24 0 0,0 27 0,26-27 0,-1 0 0,-1 2 0,-24-2 0,0-24 0,-24-24 0,24-26 0,-25 0 0</inkml:trace>
  <inkml:trace contextRef="#ctx0" brushRef="#br0" timeOffset="96180">14463 10890 512,'0'0'0,"0"0"0,0 24 0,0-24 0,0 0 0,24 0 0,0 0 0,27 0 0,-27 0 0</inkml:trace>
  <inkml:trace contextRef="#ctx0" brushRef="#br0" timeOffset="96610">14686 11113 512,'0'0'0,"24"26"0,-24-2 0,26 25 0,-26 25 0,24-24 0,-24 50 0,0-51 0,0 1 0,0 0 0,0-26 0,0-48 0,-24-1 0,24-50 0,-26 0 0,26-23 0,-24-2 0,24 27 0,24 23 0,2 0 0,-2 25 0,0 25 0,2 25 0,-2 0 0,-24 24 0,0 1 0,-24-1 0,-2 1 0,2-26 0,24 2 0,0-26 0</inkml:trace>
  <inkml:trace contextRef="#ctx0" brushRef="#br0" timeOffset="96994">14859 11238 512,'0'0'0,"0"0"0,25 0 0,0 0 0,0 0 0,24-26 0,-24 1 0,0 1 0,0 24 0,-25-24 0,0-26 0,-25 50 0,25 0 0,-25 0 0,0 24 0,25 26 0,0-1 0,25-23 0,0 22 0,24-22 0,1-26 0,-25-26 0,25 2 0</inkml:trace>
  <inkml:trace contextRef="#ctx0" brushRef="#br0" timeOffset="100794">16720 10568 512,'0'0'0,"0"0"0,0 0 0,0 0 0,0 0 0,0 24 0,0-24 0,0 51 0,24-27 0,-24 26 0,0 23 0,25-23 0,-25 0 0,0 0 0,0-26 0,0-24 0,0 0 0,-25-50 0,25 1 0,-24-1 0,24 2 0,-25-27 0,25 26 0,-25-2 0,25 2 0,25 24 0,-25 0 0,49 25 0,26 0 0,24 25 0,0-25 0,1-25 0,-2 25 0,2 0 0,-26-25 0,1 1 0,-26 24 0,1-26 0,-25 26 0,0 0 0,-1 26 0,1-2 0,-25-24 0,25 25 0,-25 0 0,0-25 0,0 25 0,25 0 0,-25-1 0,25 1 0,0 25 0,-1 24 0,0-25 0,27 1 0,-26 0 0,-1-26 0,1 2 0,0-2 0,-25 1 0,0-25 0,0 0 0,-25 0 0,-24 25 0,-1-25 0,-49 25 0,-50 0 0,-50 0 0,1-25 0,-25 0 0,24 0 0,50 0 0,101 0 0,96 0 0,76-25 0,74 25 0</inkml:trace>
  <inkml:trace contextRef="#ctx0" brushRef="#br0" timeOffset="103332">14636 12180 512,'0'0'0,"0"0"0,-25 0 0,25-25 0,0 25 0,0 0 0,0 0 0</inkml:trace>
  <inkml:trace contextRef="#ctx0" brushRef="#br0" timeOffset="103594">14611 12056 512,'0'0'0,"0"24"0,0-24 0,0 0 0,0 0 0,0-24 0,25 24 0,-25-25 0,0 25 0,0 0 0,-25 25 0,-24 49 0,-50 26 0,-26 24 0,-24 25 0,1-1 0,-1 2 0,50-76 0,49-50 0,75-48 0,49-50 0</inkml:trace>
  <inkml:trace contextRef="#ctx0" brushRef="#br0" timeOffset="104658">14736 11981 512,'0'0'0,"0"0"0,-26 0 0,26 0 0,0 0 0,0 0 0,0 0 0,0 0 0,26 24 0,22 2 0,27 23 0,49 26 0,50 24 0,24 1 0,1-1 0,-1 24 0,1 27 0,-26-26 0,0 24 0,2 1 0,-27-25 0,26-24 0,-50-50 0</inkml:trace>
  <inkml:trace contextRef="#ctx0" brushRef="#br0" timeOffset="105252">14686 11535 512,'-25'0'0,"25"0"0,0 0 0,-25-25 0,25 25 0,0-25 0,0 1 0</inkml:trace>
  <inkml:trace contextRef="#ctx0" brushRef="#br0" timeOffset="105578">14661 11410 512,'0'0'0,"0"-24"0,-25 24 0,25 0 0,0-25 0,-25 25 0,25 0 0,0 0 0,-25-25 0,25 25 0,-24-24 0,24-2 0,-25 26 0,25-24 0,-26 48 0,26 2 0,-24 23 0,24 26 0,0-1 0,0 25 0,24-24 0,-24-25 0,0-1 0,26 1 0,-26-25 0,-26-25 0,2 0 0,-25-25 0,-1 0 0</inkml:trace>
  <inkml:trace contextRef="#ctx0" brushRef="#br0" timeOffset="105722">14189 11635 512,'25'0'0,"-25"0"0,50 24 0,0-24 0,24 0 0,1 0 0,-1-24 0,-25 24 0,1-26 0</inkml:trace>
  <inkml:trace contextRef="#ctx0" brushRef="#br0" timeOffset="106066">14784 11560 512,'0'25'0,"-24"-1"0,24 51 0,-24-25 0,24-1 0,24-24 0,0 0 0,2-50 0,23 0 0,-24 0 0,0-25 0,0-23 0,-50 23 0,0 25 0,-25 0 0,0 50 0,26 24 0,0-23 0,24 23 0,24 1 0,26-26 0,-1-24 0,1-24 0</inkml:trace>
  <inkml:trace contextRef="#ctx0" brushRef="#br0" timeOffset="106354">15033 11485 512,'0'0'0,"0"50"0,0-25 0,25 24 0,-25 1 0,24-1 0,-24-23 0,0-26 0,0 0 0,0-26 0,25-23 0,0-25 0,25-1 0,-25 26 0,24-2 0,-24 27 0,-25 48 0,25-24 0,-50 51 0</inkml:trace>
  <inkml:trace contextRef="#ctx0" brushRef="#br0" timeOffset="106618">15355 11386 512,'-24'0'0,"24"0"0,-25 24 0,25 27 0,0-2 0,0 26 0,25-25 0,-25 23 0,24-23 0,0-25 0,-24 0 0,26-25 0,-1-25 0,-25 0 0,25-49 0</inkml:trace>
  <inkml:trace contextRef="#ctx0" brushRef="#br0" timeOffset="106802">15579 11312 512,'0'24'0,"-25"1"0,-25 24 0,25 26 0,1-25 0,24 0 0,0-26 0,74 2 0,-24-2 0,49-24 0,0-24 0,-25-2 0,-24 2 0</inkml:trace>
  <inkml:trace contextRef="#ctx0" brushRef="#br0" timeOffset="107642">11114 8955 512,'0'0'0,"0"-24"0,-25 24 0,0-50 0,25 26 0,-25 24 0,25 0 0,-25 24 0,25 26 0,0 24 0,0 1 0,0-1 0,0 0 0,25 1 0,-50-25 0,25-2 0,-24-23 0,-1 1 0,-25-52 0,25 1 0,-25-23 0</inkml:trace>
  <inkml:trace contextRef="#ctx0" brushRef="#br0" timeOffset="107786">10816 9252 512,'24'0'0,"26"0"0,0 0 0,0-24 0,-1 48 0,26-48 0,-51 24 0,0 0 0,2-50 0</inkml:trace>
  <inkml:trace contextRef="#ctx0" brushRef="#br0" timeOffset="108090">11262 9178 512,'-24'0'0,"24"25"0,0 0 0,-25-1 0,25 27 0,0-51 0,25 24 0,-25-48 0,49 24 0,-24-25 0,0-25 0,-25 0 0,25 26 0,-50-26 0,0 50 0,-25 0 0,26 24 0,-1 26 0,25-25 0,25 0 0,-1-1 0,1-24 0,25-24 0</inkml:trace>
  <inkml:trace contextRef="#ctx0" brushRef="#br0" timeOffset="108394">11461 9128 512,'0'0'0,"0"26"0,0-2 0,0 1 0,25 0 0,-25-1 0,0 2 0,25-1 0,-25-25 0,0 0 0,0-25 0,24-25 0,1 0 0,-25 0 0,25 2 0,0 22 0,-25 26 0,25 0 0,-25 0 0,24 26 0,-24-26 0</inkml:trace>
  <inkml:trace contextRef="#ctx0" brushRef="#br0" timeOffset="108682">11734 9029 512,'0'0'0,"0"0"0,-24 25 0,24 1 0,0-2 0,24 26 0,-24-26 0,0 26 0,24-26 0,-24 2 0,0-26 0,25 0 0,-25-50 0,25 0 0,0-24 0</inkml:trace>
  <inkml:trace contextRef="#ctx0" brushRef="#br0" timeOffset="108866">11957 8881 512,'-25'25'0,"0"0"0,1 25 0,-1-2 0,0 3 0,0-3 0,50-22 0,25-2 0,24-24 0,1 0 0,24 0 0,-50-24 0,1 24 0</inkml:trace>
  <inkml:trace contextRef="#ctx0" brushRef="#br0" timeOffset="110817">13743 13024 512,'0'0'0,"-25"-26"0,0 26 0,-24-25 0,-2 25 0,-22 0 0,-2 0 0,-49 0 0,26 25 0,-52 25 0,1-26 0,1 26 0,0 0 0,-2 25 0,1-1 0,25 26 0,25-27 0,25 27 0,24-26 0,25 1 0,50-1 0,49 1 0,25-26 0,51 1 0,23-25 0,50-25 0,0-25 0,25 0 0,25 0 0,-25-50 0,0 26 0,-24-25 0,-26-1 0,-50 1 0,-48 0 0,-50-25 0,-25 24 0,-50 0 0,-25 26 0,-50-26 0,-23 26 0,-1-1 0,1-25 0,-2 27 0,50-2 0,0 0 0,51 0 0</inkml:trace>
  <inkml:trace contextRef="#ctx0" brushRef="#br0" timeOffset="111817">17365 13297 512,'-25'0'0,"0"0"0,-25 24 0,-24-24 0,-25 0 0,0 25 0,0 25 0,-26-25 0,1 48 0,25-23 0,25 25 0,-1 24 0,50 0 0,50 0 0,50 1 0,25-26 0,48-49 0,50-1 0,25-48 0,1-26 0,-1-24 0,-49-1 0,-26-50 0,-48 27 0,-51-27 0,-23 27 0,-77-26 0,-23 49 0,-50 0 0,-25 26 0,25 0 0</inkml:trace>
  <inkml:trace contextRef="#ctx0" brushRef="#br0" timeOffset="112595">12552 13122 512,'0'0'0,"0"0"0,0 0 0,0 0 0,0 0 0</inkml:trace>
  <inkml:trace contextRef="#ctx0" brushRef="#br0" timeOffset="113385">12552 13122 512,'0'0'0,"0"0"0,0 25 0,0-25 0,0 25 0,-24-25 0,24 24 0,0 2 0,-25-26 0,25 0 0,-25 0 0,25 0 0,-25-26 0,25 2 0,-25-1 0,25-24 0,-25-1 0,25 0 0,0-23 0,25-2 0,-25 0 0,0 0 0,25 1 0,0 0 0,-25 25 0,25-1 0,0 0 0,-25 25 0,24 1 0,26 24 0,-24 0 0,22 0 0,27-25 0,-26 0 0,26-25 0,-2 1 0,-23-1 0,0 0 0,0 1 0,0-26 0,-26 26 0,1-1 0,-25 26 0,0-26 0,-25 25 0,1 0 0,-1 1 0,0-2 0,0 2 0,-24-1 0,23 1 0,-24 24 0,2-26 0,-2 26 0,0 0 0,1 0 0,-1 0 0,25 0 0,1 0 0,0-24 0,-2 24 0,1 0 0,25-25 0,0 25 0,-25 0 0,25 0 0,0 0 0,0 0 0,0 0 0,25 0 0,-25 0 0,25 0 0,1 0 0,-2 0 0,0-25 0</inkml:trace>
  <inkml:trace contextRef="#ctx0" brushRef="#br0" timeOffset="113714">12676 11461 512,'0'0'0,"0"-25"0,0 25 0,-24 25 0,0-25 0,-2 24 0,1 26 0,-24-25 0,24 0 0,0-1 0,0 2 0,50-2 0,25 1 0,24-1 0,25 51 0,25-25 0,-25 24 0</inkml:trace>
  <inkml:trace contextRef="#ctx0" brushRef="#br0" timeOffset="117513">12924 13494 512,'0'0'0,"0"0"0,0 0 0,-24-24 0,24 24 0,0 0 0,0-25 0,0 1 0,0 24 0,-25-25 0,25 25 0,-25-25 0,0 25 0,0 0 0,1 0 0,-26 0 0,25 50 0,-24-1 0,25 1 0,24-2 0,0 3 0,0-27 0,24-24 0,0 0 0,26-24 0,-25-1 0,24-25 0,1 26 0,-25-2 0,0 2 0,-25 24 0,24 50 0,-24-26 0,24 51 0,-24-1 0,-24 0 0,24 1 0,-49-1 0,24-49 0,-25 0 0,1-25 0,-1-50 0,50-24 0</inkml:trace>
  <inkml:trace contextRef="#ctx0" brushRef="#br0" timeOffset="117906">13123 13494 512,'0'0'0,"0"26"0,0-2 0,0 26 0,25-1 0,-25 1 0,0-25 0,0 0 0,0-25 0,-25-25 0,25 0 0,0-49 0,25-25 0,24 0 0,1 24 0,-1 26 0,-24 49 0,25 0 0,-25 0 0,0 49 0,-25-24 0,0 0 0,0 0 0</inkml:trace>
  <inkml:trace contextRef="#ctx0" brushRef="#br0" timeOffset="118289">13396 13544 512,'-25'24'0,"0"-24"0,0 26 0,25-1 0,0-25 0,25 0 0,0 0 0,0-25 0,0-25 0,24 0 0,-24 1 0,0 0 0,-25 24 0,0 25 0,-25 25 0,0 24 0,-24 26 0,24-27 0,-25 27 0,50-25 0,0 0 0,50-26 0,-25-24 0,24-49 0,1 24 0,-1-49 0,1 23 0</inkml:trace>
  <inkml:trace contextRef="#ctx0" brushRef="#br0" timeOffset="118681">13569 13544 512,'0'0'0,"0"24"0,0 2 0,0-1 0,24-1 0,-24 1 0,0 0 0,26 25 0,-26-26 0,0 26 0,0-25 0,0-25 0,0 0 0,0-51 0,0 3 0,-26-27 0,26 1 0,26 0 0,-26-1 0,25 26 0,0 24 0,-1 50 0,1 0 0,0 24 0,-50 1 0,25 24 0,-49-25 0,24-24 0,-26 0 0,51-75 0,0-25 0</inkml:trace>
  <inkml:trace contextRef="#ctx0" brushRef="#br0" timeOffset="120353">15157 13494 512,'0'0'0,"0"0"0,0 26 0,0 22 0,0 3 0,0-2 0,0 26 0,-25-1 0,25-49 0,0-1 0,-25-24 0,25 0 0,0-49 0,0-1 0,-25-24 0,25 0 0,25 23 0,-25-23 0,0 25 0,0 0 0,25 24 0,-25 25 0,50 0 0,-1 25 0,26-25 0,24 0 0,-25 0 0,26 0 0,-25-25 0,-2 25 0,-23-25 0,24 0 0,-49 1 0,-25 24 0,25 0 0,-50 24 0,25-24 0,-25 25 0,1 0 0,24 0 0,0 0 0,0-1 0,0 1 0,24-25 0,-24 50 0,25-26 0,-25 0 0,25 2 0,-25-1 0,25-1 0,-25 1 0,0 0 0,0 0 0,0-25 0,0 25 0,0-25 0,-25 24 0,-25-24 0,26 0 0,-51 0 0,25 0 0,-49 0 0,0 0 0,0 0 0,0 24 0,24 2 0,26-26 0,49 25 0,25-25 0,74-25 0,0-25 0</inkml:trace>
  <inkml:trace contextRef="#ctx0" brushRef="#br0" timeOffset="121249">14562 13594 512,'-25'0'0,"25"0"0,0 25 0,0-25 0,25 0 0,-1 0 0,1 0 0,25 0 0,25 0 0,23 0 0,-23 0 0,-1 0 0,-24 24 0,-25-24 0,-1 0 0</inkml:trace>
  <inkml:trace contextRef="#ctx0" brushRef="#br0" timeOffset="121705">14636 13544 512,'0'0'0,"0"0"0,0-24 0,0 24 0,0 0 0,-25 0 0,25-26 0,-25 26 0,1 26 0,-27-2 0,3 26 0,23-1 0,-25 1 0,50 0 0,25-26 0,25 0 0,24-48 0,25 0 0,1-1 0,-2 25 0,-23 25 0</inkml:trace>
  <inkml:trace contextRef="#ctx0" brushRef="#br0" timeOffset="123233">16794 13791 512,'0'0'0,"-25"0"0,25 26 0,0-26 0,0 25 0,25-25 0,0 0 0,24 0 0,1 0 0,0-25 0,-1-25 0,1 1 0,-25-1 0,0 1 0,-1-2 0,-24 3 0,-24 22 0,24 2 0,-25 24 0,25 24 0,-25 26 0,0 25 0,25-1 0,0 0 0,25 1 0,0-1 0,0-74 0,25 0 0,-2 0 0,2-50 0,-25 1 0</inkml:trace>
  <inkml:trace contextRef="#ctx0" brushRef="#br0" timeOffset="123585">17389 13619 512,'0'0'0,"-24"0"0,24-25 0,0 25 0,0-26 0,0 26 0,0 0 0,0 0 0,24 0 0,-24 26 0,0-1 0,0-1 0,0 1 0,0 0 0,-24 0 0,24 24 0,-25-49 0,50 24 0,-25-24 0,24-24 0,1 24 0,-50 24 0,1-24 0,-26 51 0,-24-1 0</inkml:trace>
  <inkml:trace contextRef="#ctx0" brushRef="#br0" timeOffset="124441">16372 13668 512,'0'0'0,"0"0"0,25 0 0,-25 0 0,25 0 0,-25 0 0,25 0 0,-25-25 0,0 25 0,0-24 0,-25 24 0,25-25 0,-25-25 0,0 26 0,1-2 0,24-23 0,-25 25 0,-25-1 0,26 25 0,-26 0 0,0 25 0,1-25 0,24 24 0,-26 1 0,3-1 0,48-24 0,-25 0 0,25 0 0,25 0 0,-25 0 0,24 0 0,0 0 0,2 0 0</inkml:trace>
  <inkml:trace contextRef="#ctx0" brushRef="#br0" timeOffset="124769">16100 13297 512,'0'0'0,"0"0"0,0 0 0,-25 0 0,0 24 0,-1-24 0,2 25 0,0 25 0,24-25 0,-25-1 0,25 1 0,25-1 0,-1 2 0,26-26 0,0 0 0,24-26 0,-24 26 0</inkml:trace>
  <inkml:trace contextRef="#ctx0" brushRef="#br0" timeOffset="170853.2858">7218 13421 512,'-24'-25'0,"-25"-25"0,-26 1 0,-49-26 0,0 25 0,-25 0 0,-24 26 0,-50-2 0,24 2 0,-49 0 0,25 24 0,-49 0 0,23 0 0,-24 24 0,-25-24 0,-25 24 0,26-24 0,-25 26 0,-1 23 0,1 26 0,-1 0 0,26 24 0,23 25 0,52-1 0,23 1 0,25 25 0,50 25 0,25-25 0,50 24 0,24-24 0,50 24 0,24-23 0,26-1 0,73 0 0,1-1 0,50-24 0,24-24 0,0-26 0,50-24 0,0-26 0,25-24 0,-1 0 0,1-24 0,24 24 0,1 0 0,-25 0 0,24 49 0,1-24 0,-26 0 0,1-25 0,0-75 0</inkml:trace>
  <inkml:trace contextRef="#ctx0" brushRef="#br0" timeOffset="171181.3514">7269 15057 512,'49'-49'0,"26"-1"0,-1 0 0,1 26 0,-1 24 0,-24 0 0,24 0 0,-24 0 0,24-26 0,25-48 0,-24-25 0,-1-25 0,-50-25 0,2-24 0,-26-1 0,-26 1 0,-22 24 0,-2 49 0,0 25 0,1 1 0,-26 25 0,1 0 0,-26-1 0,-48-25 0,-1-24 0,-99 25 0,-49 0 0,-101 48 0,-98 76 0</inkml:trace>
  <inkml:trace contextRef="#ctx0" brushRef="#br0" timeOffset="184791.0728">14884 14139 512,'0'0'0,"0"0"0,0-24 0,0 24 0,0-25 0,0 25 0,0-25 0,0 25 0,25 25 0,-25 0 0,0 24 0,25 1 0,-1 49 0,1-24 0,0-1 0,0 0 0,-25-49 0,0-25 0,0-25 0,0-49 0,0 0 0,0-51 0,0 26 0,0 0 0,25 25 0,-1 24 0,1 25 0,25 25 0,-25 0 0,24 50 0,-49-25 0</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41:59.066"/>
    </inkml:context>
    <inkml:brush xml:id="br0">
      <inkml:brushProperty name="width" value="0.05292" units="cm"/>
      <inkml:brushProperty name="height" value="0.05292" units="cm"/>
      <inkml:brushProperty name="color" value="#FF0000"/>
    </inkml:brush>
  </inkml:definitions>
  <inkml:trace contextRef="#ctx0" brushRef="#br0">14562 5731 512,'0'0'0,"-25"24"0,25 0 0,-26 26 0,2 0 0,24 25 0,0 49 0,0-25 0,0-25 0,0 25 0,0-49 0,0 0 0,24-50 0,-24 0 0,0-25 0,-24-50 0,0 0 0,-1-23 0,0-26 0</inkml:trace>
  <inkml:trace contextRef="#ctx0" brushRef="#br0" timeOffset="896.1792">14338 5656 512,'-24'0'0,"24"0"0,24 0 0,1-24 0,25 24 0,48 0 0,2 0 0,49-26 0,0 26 0,24 0 0,26-24 0,24-1 0,25 0 0,24 1 0,27-2 0,-2 1 0,51 25 0,-26-24 0,25 24 0,-24 0 0,-1 0 0,1 0 0,-1-24 0,-24 24 0,0 0 0,-25-26 0,24 26 0,-49 0 0,-25 0 0,-24 0 0,-50 0 0,-25 26 0,-49-26 0,-27 24 0,2 0 0,-50 1 0,25 25 0,-25 0 0,0 0 0,0 24 0,0-25 0,0 25 0,0 0 0,25 27 0,0-27 0,49 25 0,1-25 0,24 1 0,0-26 0,0 1 0,1-25 0,-26-1 0,-24 2 0,-1-2 0,-23-24 0,-52 0 0,-23 25 0,-26-25 0,-50 0 0,-23-25 0,-50 25 0,-1 0 0,-49 0 0,-24 0 0,-26 0 0,-25 0 0,1 0 0,-1 0 0,-49 0 0,25 25 0,-25-25 0,-25 0 0,25 25 0,-24-25 0,-2 25 0,51-25 0,0 0 0,24 0 0,1 0 0,49-25 0,25 0 0,25 25 0,24 0 0</inkml:trace>
  <inkml:trace contextRef="#ctx0" brushRef="#br0" timeOffset="5313.0624">8559 9128 512,'0'0'0,"0"0"0,0 0 0,0-24 0,0 24 0,0 0 0,0 0 0,0 0 0,0 0 0,0 0 0,0-24 0,24 24 0,1-51 0,25 3 0,24-52 0,75-25 0,24-48 0,52 23 0,22-22 0,26-2 0,0 1 0,0 23 0,24 1 0,-24 26 0,0-1 0,-50 24 0,1 51 0,-51-25 0,-24 49 0,-74 0 0,-27 0 0</inkml:trace>
  <inkml:trace contextRef="#ctx0" brushRef="#br0" timeOffset="9017.8032">12800 6004 512,'0'0'0,"0"0"0,0 0 0,-24 0 0,24 0 0,24 0 0,-24 0 0,50 0 0,-25 0 0,48 0 0,52-26 0,-1 2 0,25 24 0,25-25 0,-25 25 0,-50 0 0,-1 0 0,-47 0 0,-27 0 0,1 0 0,-50 0 0,25 0 0,25 0 0</inkml:trace>
  <inkml:trace contextRef="#ctx0" brushRef="#br0" timeOffset="9489.8976">13693 5805 512,'-24'0'0,"24"0"0,-25-26 0,25 26 0,-25 0 0,25 0 0,0 0 0,25 26 0,0-26 0,24 0 0,1 0 0,24 24 0,25-24 0,1 25 0,0-25 0,-76 25 0,0 50 0,-72-25 0,-28-1 0,-48 26 0,25-51 0,75 1 0,24-50 0</inkml:trace>
  <inkml:trace contextRef="#ctx0" brushRef="#br0" timeOffset="10698.1392">12825 6673 512,'0'0'0,"0"0"0,25-25 0,0 25 0,0 0 0,49 0 0,50-24 0,49 24 0,26-25 0,24 0 0,-24 0 0,-26 0 0,-24 1 0,-74-2 0,-26 2 0,-24 24 0,-50 0 0,1 0 0,-26 0 0,25 0 0,-25 24 0</inkml:trace>
  <inkml:trace contextRef="#ctx0" brushRef="#br0" timeOffset="11122.224">13172 6425 512,'0'0'0,"0"0"0,0 0 0,0 0 0,0 25 0,-49-25 0,24 24 0,-75 2 0,2 23 0,-26-24 0,24 25 0,52-1 0,48-23 0,73 22 0,76-23 0,49 0 0,1 0 0</inkml:trace>
  <inkml:trace contextRef="#ctx0" brushRef="#br0" timeOffset="13921.7838">12701 6624 512,'0'24'0,"0"1"0,0 25 0,0-1 0,0-49 0</inkml:trace>
  <inkml:trace contextRef="#ctx0" brushRef="#br0" timeOffset="14985.9966">12825 5829 512,'0'0'0,"0"0"0,-25 50 0,1 25 0,-1 49 0,-25 25 0,1 49 0,-1 1 0,25-26 0,25-49 0,0-49 0,25-75 0,1-75 0,22-74 0,-23-74 0,50-25 0,-26 25 0,1 48 0,-1 101 0,-25 148 0,-24 101 0,0 48 0,-24 25 0,24 0 0,0-75 0,0-73 0,24-75 0,2-100 0,24-74 0,-1-74 0,26-75 0,0 1 0,23 73 0,-48 75 0,0 149 0,-50 99 0,-25 100 0,25 50 0,-25 24 0,0-50 0,25-75 0,0-49 0,0-73 0,50-101 0,-1-74 0,1-49 0,24-75 0,-24 0 0,24 50 0,-24 98 0,-25 151 0,-25 97 0,-25 76 0,25 24 0,-25 26 0,0-50 0,25-52 0,0-72 0,50-75 0,-25-50 0,25-98 0,24-51 0,-25-50 0,1 2 0,0 73 0,-50 99 0,0 125 0,0 125 0,-25 48 0,0 24 0,0-22 0,0-53 0,25-47 0,0-101 0,25-24 0,0-99 0,0-50 0,24-74 0,-24 0 0,0 0 0,1 98 0,-52 101 0,26 123 0,0 99 0,-25 1 0,0 24 0,25-50 0,0-49 0,0-49 0,0-75 0,25-49 0,0-76 0,-25-47 0,26-3 0,-26 76 0,0 49 0,0 100 0</inkml:trace>
  <inkml:trace contextRef="#ctx0" brushRef="#br0" timeOffset="17658.531">21284 5557 512,'0'0'0,"0"0"0,0 0 0,0 0 0,0 0 0,0 0 0,25 0 0,24 0 0,26 0 0,24-25 0,25 1 0,25-2 0,0 1 0,-1 25 0,-24 0 0,-24 0 0,-27 0 0,-47 0 0,-1 25 0,-25-25 0,0 0 0,0-25 0,49 25 0</inkml:trace>
  <inkml:trace contextRef="#ctx0" brushRef="#br0" timeOffset="18066.6126">22301 5284 512,'-25'0'0,"25"0"0,0 0 0,0 0 0,25 0 0,0 0 0,48 0 0,3 0 0,48 0 0,-25 0 0,-25 0 0,1 24 0,-51 27 0,-48-27 0,-26 50 0,-24-23 0,-25 23 0,24-24 0,25-26 0,75-24 0,25-50 0</inkml:trace>
  <inkml:trace contextRef="#ctx0" brushRef="#br0" timeOffset="18762.7518">21631 6128 512,'0'0'0,"0"0"0,0 0 0,25-25 0,-25 25 0,25 0 0,0 0 0,49 0 0,25 0 0,25 0 0,75-25 0,-2 0 0,3 0 0,-2 1 0,-48-2 0,-77 26 0,-23 0 0,-50 0 0,-50 26 0</inkml:trace>
  <inkml:trace contextRef="#ctx0" brushRef="#br0" timeOffset="19210.8414">21978 5903 512,'-24'0'0,"24"0"0,0 0 0,-25 0 0,0 26 0,0-1 0,-49 25 0,-1-1 0,1 26 0,0-51 0,24 26 0,50-50 0,50 0 0,49 0 0,50 25 0,50-1 0,-2 26 0,-24-1 0,-48-24 0</inkml:trace>
  <inkml:trace contextRef="#ctx0" brushRef="#br0" timeOffset="21051.2094">22995 4713 512,'0'0'0,"0"-25"0,-24 25 0,24 0 0,0-24 0,0 24 0,0-25 0,0 25 0,-24-25 0,24 25 0,0 0 0,0-25 0,0 25 0,0-24 0,0 24 0,0 0 0,0 0 0,0 0 0,0 0 0,0 24 0,24 1 0,-24 0 0,24 49 0,-24 1 0,25-1 0,0 25 0,-25 1 0,25-51 0,-25 1 0,25-26 0,-25 2 0,-25-52 0,25-22 0,-50-3 0,25-23 0,1 0 0,-26-25 0,25 24 0,0 0 0,50 26 0,0-1 0,1 2 0,47-4 0,2 29 0,-1-2 0,-24 25 0,0 25 0,-26 24 0,-48 1 0,-2-1 0,-48 25 0,24-24 0,1 0 0,24-26 0,25-48 0,50-26 0,-1 0 0</inkml:trace>
  <inkml:trace contextRef="#ctx0" brushRef="#br0" timeOffset="21579.315">23542 4117 512,'0'0'0,"-26"-24"0,26 24 0,0 0 0,-24 0 0,24 0 0,0 24 0,-25 2 0,25 23 0,0 1 0,0 25 0,0-26 0,0 26 0,25-1 0,-25-24 0,24 24 0,-24-25 0,-24-24 0,24 0 0,-50-25 0,25 0 0,0-50 0,-24 26 0</inkml:trace>
  <inkml:trace contextRef="#ctx0" brushRef="#br0" timeOffset="21699.339">23219 4515 512,'0'0'0,"24"0"0,26 0 0,0 0 0,49 0 0,-25-26 0,0 26 0,-24 0 0,-25 0 0</inkml:trace>
  <inkml:trace contextRef="#ctx0" brushRef="#br0" timeOffset="22235.4462">23789 4416 512,'0'0'0,"-25"-25"0,25 25 0,-24-25 0,24 25 0,-25 25 0,0 0 0,0 25 0,-24 25 0,23-2 0,26-23 0,0-26 0,0 1 0,50-25 0,-25-25 0,25 1 0,-25-26 0,-1-23 0,1-2 0,0 0 0,-25 1 0,-25-1 0,25 50 0,-25-24 0,1 73 0,24 1 0,-25 50 0,25-1 0,0 1 0,25-1 0,-1-24 0,1-1 0,0-24 0,25-25 0,-26-25 0</inkml:trace>
  <inkml:trace contextRef="#ctx0" brushRef="#br0" timeOffset="22747.5486">24236 3993 512,'-25'0'0,"25"0"0,-26 0 0,-22 0 0,-2 26 0,-25-2 0,26 1 0,24 0 0,-1-25 0,26 24 0,0-24 0,26 26 0,-1-26 0,0 25 0,-1 24 0,-24 1 0,25 0 0,-50 24 0,25-24 0,0 24 0,0-24 0,50-26 0,-25 1 0,25-25 0,24-25 0,-24 1 0,-26-26 0</inkml:trace>
  <inkml:trace contextRef="#ctx0" brushRef="#br0" timeOffset="23131.6254">24236 4292 512,'0'25'0,"0"-25"0,-25 25 0,25-1 0,25 1 0,-25 0 0,25 0 0,24-25 0,-24 0 0,25-25 0,-1 0 0,-23 0 0,-26-24 0,-26 24 0,-23 0 0,-26 25 0,26 0 0,-1 25 0,24 0 0,26 0 0,26-1 0,48-24 0,1 0 0,-50-24 0,50-1 0</inkml:trace>
  <inkml:trace contextRef="#ctx0" brushRef="#br0" timeOffset="23523.7038">24385 3920 512,'0'0'0,"0"0"0,0 25 0,24-25 0,1 0 0,1 25 0,-2-25 0,0 0 0,1 0 0,25 0 0,0 0 0,-26 23 0,1 3 0,25-2 0,-50-24 0,0 25 0,0 0 0,25 25 0,-25-1 0,0 1 0,0 0 0,0-25 0,0 24 0,0-24 0,-25 25 0</inkml:trace>
  <inkml:trace contextRef="#ctx0" brushRef="#br0" timeOffset="24747.9486">23269 5755 512,'0'0'0,"0"24"0,0 26 0,24 0 0,0 25 0,-24 24 0,0 25 0,26-26 0,-52 2 0,26-25 0,0-25 0,-24-26 0,0-24 0,-2-24 0,26-51 0,-24-24 0,24-25 0,0 0 0,0 24 0,0 1 0,0 25 0,50 48 0,-2 26 0,3 0 0,-2 0 0,1 26 0,-25 23 0,-25 0 0,-25 2 0,-25-27 0,1 26 0,-2-50 0,27 0 0,48-50 0,2-25 0</inkml:trace>
  <inkml:trace contextRef="#ctx0" brushRef="#br0" timeOffset="25220.043">23814 5508 512,'0'-26'0,"0"1"0,0 25 0,0-24 0,-25 48 0,-24 1 0,24 25 0,-25 24 0,25 0 0,25 1 0,0-1 0,25 0 0,0 1 0,0-25 0,-25 0 0,0-25 0,-25 0 0,0-1 0,-24-48 0,-1-1 0,-24-25 0,49 1 0,-25-26 0,50 25 0,0 25 0,25 0 0,25 1 0,24 24 0,-24 0 0,24 0 0,-24 24 0,-1-24 0,-24 0 0</inkml:trace>
  <inkml:trace contextRef="#ctx0" brushRef="#br0" timeOffset="25708.1406">23888 5879 512,'0'-25'0,"0"25"0,0-25 0,0 1 0,0-2 0,0 26 0,0 0 0,0 50 0,-24 0 0,-1 0 0,0 25 0,25-26 0,0 1 0,25-50 0,0 0 0,-1-25 0,26-25 0,-25 0 0,24-25 0,-49 1 0,0-24 0,0 23 0,0 25 0,0 26 0,-24 24 0,-1 24 0,25 26 0,0 25 0,0-1 0,25 0 0,-1-24 0,26-1 0,-25-23 0,25-26 0,-26-26 0</inkml:trace>
  <inkml:trace contextRef="#ctx0" brushRef="#br0" timeOffset="26156.2302">24335 5582 512,'25'-25'0,"-25"0"0,25 25 0,-25-24 0,24-2 0,1 26 0,-25 0 0,0 26 0,-49-2 0,-1 26 0,-24-26 0,-2 2 0,28-2 0,23 0 0,25-24 0,0 0 0,49 0 0,1 26 0,-25-1 0,24-1 0,-24 26 0,0-26 0,-25 26 0,0 0 0,0-25 0,0-1 0,25-24 0,24-24 0,-24-1 0,1-1 0,-2 2 0</inkml:trace>
  <inkml:trace contextRef="#ctx0" brushRef="#br0" timeOffset="26500.299">24583 5656 512,'25'0'0,"-25"0"0,0 0 0,0 0 0,0 0 0,0 0 0,0 24 0,0 2 0,0-1 0,0-1 0,0-24 0,25 24 0,-25-24 0</inkml:trace>
  <inkml:trace contextRef="#ctx0" brushRef="#br0" timeOffset="26972.3934">24682 5508 512,'0'-26'0,"0"26"0,0-25 0,0 25 0,0 0 0,25-24 0,-25 24 0,25 0 0,0 0 0,0-24 0,-25 24 0,24 0 0,0 0 0,2 0 0,-26 24 0,25-24 0,-25 0 0,24 24 0,-24 1 0,25 1 0,-25-2 0,0 1 0,25 0 0,-25 25 0,25-26 0,-25 26 0,25-1 0,-25 1 0,24-26 0,-24 26 0,0 0 0,-24-25 0,24-1 0</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42:41.208"/>
    </inkml:context>
    <inkml:brush xml:id="br0">
      <inkml:brushProperty name="width" value="0.05292" units="cm"/>
      <inkml:brushProperty name="height" value="0.05292" units="cm"/>
      <inkml:brushProperty name="color" value="#FF0000"/>
    </inkml:brush>
  </inkml:definitions>
  <inkml:trace contextRef="#ctx0" brushRef="#br0">9352 1910 512,'0'0'0,"-25"0"0,25 25 0,-24-1 0,24 27 0,24-1 0,1 24 0,50 0 0,24 75 0,24 24 0,52 52 0,-2 46 0,27 27 0,-3-25 0,-24-24 0,-23-52 0,-1-97 0,-75-51 0,-24-98 0</inkml:trace>
  <inkml:trace contextRef="#ctx0" brushRef="#br0" timeOffset="1752.3504">8187 1439 512,'0'0'0,"0"25"0,0 24 0,0 2 0,0 47 0,0 27 0,0-2 0,24-23 0,-24-1 0,25-49 0,-25-1 0,0-73 0,-25-26 0,1 0 0,24-49 0,-25-25 0,25-25 0,25 1 0,24-2 0,26 51 0,-25 24 0,24 27 0,0 48 0,-24 0 0,-1 48 0,-49 2 0,-49-1 0,-1 51 0,-50-26 0,26 1 0,0-50 0</inkml:trace>
  <inkml:trace contextRef="#ctx0" brushRef="#br0" timeOffset="1976.3952">9080 1240 512,'-26'26'0,"2"23"0,-26 25 0,-24 1 0,24 25 0,1-26 0,24 0 0,0-50 0,25 2 0,0-26 0,50-50 0,-50-24 0,25-51 0</inkml:trace>
  <inkml:trace contextRef="#ctx0" brushRef="#br0" timeOffset="2105.421">8732 943 512,'0'0'0,"0"0"0,0 26 0,25-26 0,25 0 0</inkml:trace>
  <inkml:trace contextRef="#ctx0" brushRef="#br0" timeOffset="2488.4976">9054 1489 512,'0'0'0,"-24"49"0,24 1 0,0 0 0,0 24 0,24 1 0,-24-27 0,26 2 0,-26-25 0,0 0 0,0-50 0,0 0 0,-26-49 0,26-25 0,-24-25 0,48 0 0,2-1 0,23 52 0,1-1 0,-1 48 0,2 1 0,-3 50 0,-48 1 0,-24 48 0,-26-1 0,-24 2 0,-1 0 0,25 0 0,26-75 0</inkml:trace>
  <inkml:trace contextRef="#ctx0" brushRef="#br0" timeOffset="3208.6416">9352 1290 512,'0'0'0,"25"-24"0,0 24 0,0 0 0,49 0 0,1 0 0,-2 0 0,27-26 0,0 2 0,-27 0 0,-22-27 0,-51 27 0,-51-1 0,-47 25 0,-26 0 0,0 49 0,0 2 0,74 23 0,0-1 0,100 27 0,24-1 0,51-24 0,-1 0 0</inkml:trace>
  <inkml:trace contextRef="#ctx0" brushRef="#br0" timeOffset="3632.7264">8633 2357 512,'-25'0'0,"-24"-26"0,-1-22 0,25 22 0,-24 2 0,-1 24 0,26 24 0,-2 26 0,26 49 0,26 1 0,-2-1 0,0 25 0,2-25 0,-26 0 0,0-24 0,-50-25 0,0-50 0,-24 0 0,24-75 0</inkml:trace>
  <inkml:trace contextRef="#ctx0" brushRef="#br0" timeOffset="4264.8528">8335 2481 512,'50'0'0,"0"25"0,24-25 0,0 0 0,-24 24 0,0-24 0,-1 0 0,-24 0 0,-25 0 0,0-24 0,-25 24 0,25 0 0,-25 24 0,50 1 0,-25 0 0,25 0 0,-25-25 0,50 25 0,-25-25 0,-1-25 0,26 25 0,-50-50 0,0 25 0,-25-24 0,0 24 0,-24 0 0,-1 0 0,25 50 0,25-25 0,0 25 0,50 0 0,0 0 0,24-25 0,0-25 0,0 0 0,-24 0 0,0-24 0,-25 24 0,-25-25 0,0 26 0,-25 24 0,25 0 0,-25 0 0,25 48 0,-25-22 0,25 23 0,-24-24 0,24 0 0,24-25 0,1-25 0,25-24 0,-1-26 0,26-24 0,24 25 0,-25 0 0,1 24 0,-25 25 0</inkml:trace>
  <inkml:trace contextRef="#ctx0" brushRef="#br0" timeOffset="4552.9104">9625 1935 512,'-24'0'0,"24"24"0,-25 2 0,0 23 0,0 26 0,0 0 0,0 24 0,1 0 0,24-25 0,0-24 0,24-26 0,1-24 0,0-49 0,25-26 0,-1-24 0</inkml:trace>
  <inkml:trace contextRef="#ctx0" brushRef="#br0" timeOffset="4696.9392">9898 1835 512,'-24'0'0,"24"26"0,-25 23 0,0 0 0,0 52 0,0-2 0,25-25 0,50 0 0,24-24 0,50-50 0,0-26 0</inkml:trace>
  <inkml:trace contextRef="#ctx0" brushRef="#br0" timeOffset="19905.9804">18680 5036 512,'0'0'0,"0"0"0,0 0 0,0 0 0,0 0 0,0-25 0,0 25 0,0 0 0,0-25 0,0 25 0,0 0 0,0 0 0,-26 0 0,2 0 0,-1 0 0,0 0 0,0 0 0,0 0 0,1 0 0,-27 0 0,3 25 0,23-25 0,-50 25 0,26 0 0,-1-1 0,0 1 0,1 25 0,25-26 0,-27 2 0,27 23 0,-26-24 0,25 25 0,-24-25 0,24 25 0,0-2 0,-1 3 0,2-27 0,0 1 0,24 24 0,-25-23 0,25-2 0,-25 26 0,25-25 0,0 23 0,0 2 0,0 0 0,0 0 0,0-1 0,25 1 0,-25 25 0,25-26 0,-1 1 0,-24-1 0,24 1 0,2-1 0,-1 1 0,0 0 0,-1 0 0,1-1 0,0 26 0,25-26 0,-26 1 0,1-1 0,25-24 0,-26 24 0,26 1 0,0-25 0,-1 24 0,1-23 0,0-2 0,-1 1 0,1 0 0,-1-25 0,1 25 0,-25-25 0,0 0 0,-1 25 0,-24-25 0,26 0 0,-26 0 0,0 25 0,0-25 0,0 0 0,0 0 0,0 0 0,0 0 0,0 0 0,0 0 0,0 0 0,0 0 0,-26-25 0,26 25 0,0-25 0</inkml:trace>
  <inkml:trace contextRef="#ctx0" brushRef="#br0" timeOffset="20395.0782">18431 6699 512,'-24'0'0,"24"0"0,0 0 0,0 0 0,0 24 0,24 0 0,0-24 0,2 25 0,23 25 0,1-26 0,24 1 0,-24-25 0,24 25 0,-49-25 0,25 25 0,-50 24 0,-25 26 0,0 49 0,-24 1 0,-1-2 0,0 1 0,26-74 0,-1-26 0,50-74 0,-1-98 0</inkml:trace>
  <inkml:trace contextRef="#ctx0" brushRef="#br0" timeOffset="56344.2666">3722 5903 512,'0'0'0,"0"0"0,0-24 0,0 24 0,-25 0 0,25 0 0,0 0 0,25 24 0,-25 27 0,0 23 0,0 26 0,0-26 0,0-1 0,0-47 0,0-1 0,0-50 0,0-25 0,0-24 0,0-25 0</inkml:trace>
  <inkml:trace contextRef="#ctx0" brushRef="#br0" timeOffset="56728.3434">3622 5606 512,'-24'26'0,"24"-2"0,-51 26 0,27 49 0,-25 25 0,24 25 0,25 0 0,0-50 0,50 0 0,24-74 0,25-50 0,25-50 0,-25-24 0,0-49 0,-49-1 0,0 0 0,-75 24 0,-50 27 0,-24 48 0,0 50 0,0 25 0,49 24 0,25 1 0</inkml:trace>
  <inkml:trace contextRef="#ctx0" brushRef="#br0" timeOffset="64320.8616">4615 7417 512,'0'0'0,"0"0"0,0 0 0,0 0 0,0 25 0,0-1 0,0 27 0,24-3 0,-24 27 0,0 0 0,0-26 0,25-23 0,-25-2 0,0 1 0,-25-50 0,25 25 0,-24-74 0</inkml:trace>
  <inkml:trace contextRef="#ctx0" brushRef="#br0" timeOffset="64608.9192">4565 7466 512,'0'0'0,"0"-24"0,50-1 0,-1 0 0,1-25 0,23 2 0,3 22 0,-2 26 0,-49 0 0,0 50 0,-50 0 0,-25 48 0,-24 1 0,-1-24 0,26-25 0,-1 0 0,50-75 0,25 0 0,25-25 0,24-25 0,0 27 0</inkml:trace>
  <inkml:trace contextRef="#ctx0" brushRef="#br0" timeOffset="64856.9688">5160 7541 512,'0'-24'0,"0"24"0,-24-25 0,24 25 0,0 0 0,0 49 0,24 1 0,-24 24 0,0 1 0,0-25 0,25-1 0,-25-49 0,0 0 0,0-49 0,0-26 0</inkml:trace>
  <inkml:trace contextRef="#ctx0" brushRef="#br0" timeOffset="65019.0012">5160 7268 512,'-24'0'0,"24"0"0,0 0 0,0 0 0,24 0 0,-24-25 0,50 25 0,0 0 0,-26 0 0</inkml:trace>
  <inkml:trace contextRef="#ctx0" brushRef="#br0" timeOffset="65465.0904">5433 7466 512,'0'0'0,"0"26"0,0-1 0,0 23 0,25 27 0,-25 25 0,25-1 0,0-24 0,-25-1 0,0-25 0,0-25 0,-25-24 0,25-24 0,-25-50 0,0 0 0,25-25 0,0-26 0,0 25 0,25 27 0,0 23 0,0 25 0,24 25 0,-24 25 0,0-1 0,0 27 0,-50-3 0,0 2 0,-25 0 0,26-25 0,-1 0 0,0-50 0,50-25 0,0 1 0</inkml:trace>
  <inkml:trace contextRef="#ctx0" brushRef="#br0" timeOffset="65833.164">5582 7591 512,'0'0'0,"0"0"0,0 0 0,25 24 0,0-24 0,24-24 0,1 24 0,-1-26 0,1 2 0,-25 0 0,0-1 0,-25-1 0,-25 2 0,0 24 0,-25 24 0,26 2 0,-1 23 0,25 1 0,25 24 0,24-49 0,26 0 0,-25 0 0,24-50 0</inkml:trace>
  <inkml:trace contextRef="#ctx0" brushRef="#br0" timeOffset="77122.4214">11213 12130 512,'0'0'0,"25"0"0,-1-25 0,76-24 0,-1-2 0,50-47 0,-1 24 0,-23-1 0,-1 25 0</inkml:trace>
  <inkml:trace contextRef="#ctx0" brushRef="#br0" timeOffset="80267.0502">12032 12230 512,'0'0'0,"0"0"0,-25 0 0,25 0 0,25 0 0,-25 24 0,24 1 0,0 25 0,2-1 0,-26 2 0,25 23 0,-25-50 0,0 1 0,0-25 0,-25-25 0,25-25 0,0-24 0,0 0 0,0-1 0,25 26 0,-1-1 0,26 25 0,24 0 0,-24 50 0,0-25 0</inkml:trace>
  <inkml:trace contextRef="#ctx0" brushRef="#br0" timeOffset="80652.1272">12329 12304 512,'0'0'0,"0"25"0,0 0 0,0-1 0,24 1 0,26-25 0,0-25 0,0 1 0,-1-1 0,1-25 0,-24 25 0,-26-24 0,0-1 0,-51 25 0,2 25 0,-1 25 0,25 25 0,0 49 0,25 0 0,25 1 0,25-27 0,24-48 0,1 0 0,24-50 0,-25-24 0,1-26 0,-51-24 0</inkml:trace>
  <inkml:trace contextRef="#ctx0" brushRef="#br0" timeOffset="81187.2342">12900 12105 512,'0'25'0,"0"0"0,0 25 0,0-1 0,0 26 0,24-26 0,0 26 0,-24-25 0,0-26 0,26-24 0,-26 0 0,24-24 0,-24-50 0,0-1 0,0 0 0,26 1 0,-26 24 0,24 25 0,1 75 0,0 0 0,0 24 0,-25 25 0,0 1 0,25-51 0,-25 25 0,24-49 0,-24-50 0,25 0 0,1-49 0,-2-24 0,0-2 0,-24 1 0,25 49 0,0 25 0,0 50 0,0 25 0,-25 49 0,25-25 0,0 0 0,-1 1 0,1-26 0,0-24 0,25-25 0,-26-50 0,26-23 0</inkml:trace>
  <inkml:trace contextRef="#ctx0" brushRef="#br0" timeOffset="81963.3894">13718 12329 512,'0'0'0,"-25"0"0,25-25 0,-24 0 0,24 0 0,0-24 0,0 24 0,0 25 0,0 25 0,0 24 0,-25 1 0,25 24 0,0 1 0,25-25 0,-25-1 0,24-25 0,1-24 0,0-24 0,0-25 0,0-25 0,-25-1 0,25 0 0,-25 50 0,24 25 0,-24 25 0,24 25 0,-24-1 0,0 2 0,0-27 0,26 0 0,-26 2 0,25-52 0,-1 2 0,1 0 0,0-27 0,-25 2 0,0 24 0,0 25 0,0 25 0,0 49 0,25 26 0,0 23 0,24 26 0,2 1 0,-51-3 0,24-23 0,-24-49 0,-24-25 0,24-50 0,-26-74 0,1-26 0,0-98 0,1-1 0,-1-24 0,25 50 0,49 49 0,1 49 0,24 75 0,-24 50 0,0-1 0,-25 51 0,-50-25 0,-25-1 0,-24-25 0,24 0 0,-24-49 0,49-49 0</inkml:trace>
  <inkml:trace contextRef="#ctx0" brushRef="#br0" timeOffset="82476.492">14909 12005 512,'-25'0'0,"0"0"0,0 0 0,-25 26 0,26-1 0,0 24 0,-2-24 0,52 25 0,-2 0 0,26-26 0,24 1 0,-24 25 0,24-25 0,-49 24 0,-25-23 0,-25 22 0,-25-22 0,-24-26 0,24 0 0,0-26 0,26-22 0,48-27 0,2 0 0</inkml:trace>
  <inkml:trace contextRef="#ctx0" brushRef="#br0" timeOffset="82755.5478">14983 11734 512,'0'0'0,"25"0"0,-25 24 0,25 1 0,24 50 0,-24 48 0,0 1 0,0 25 0,0-25 0,0-25 0,-1-24 0,1-26 0,25-49 0,-25-25 0,-1-24 0,0-49 0,-48-2 0</inkml:trace>
  <inkml:trace contextRef="#ctx0" brushRef="#br0" timeOffset="82924.5816">14834 12130 512,'25'0'0,"0"0"0,49 0 0,26-25 0,-1 0 0,25 1 0,-26-1 0,2-1 0,0 26 0</inkml:trace>
  <inkml:trace contextRef="#ctx0" brushRef="#br0" timeOffset="83579.7126">15777 12031 512,'0'0'0,"-25"0"0,0 0 0,0 25 0,1-1 0,-26 51 0,25 0 0,1-1 0,24 25 0,24-49 0,1 0 0,25-26 0,-26-24 0,26-24 0,0-50 0,-25-1 0,-1-49 0,-24-1 0,0-23 0,0 24 0,-24-1 0,-1 26 0,0 75 0,0 48 0,0 75 0,25 26 0,0 23 0,25 1 0,0-25 0,25 0 0,24-49 0,1-1 0,-27-49 0,28-25 0,-27-49 0</inkml:trace>
  <inkml:trace contextRef="#ctx0" brushRef="#br0" timeOffset="83779.7526">16124 12155 512,'0'25'0,"0"25"0,0-1 0,25 1 0,0-1 0,0-24 0,0 1 0,0-26 0,-25-26 0,0-23 0,0-26 0</inkml:trace>
  <inkml:trace contextRef="#ctx0" brushRef="#br0" timeOffset="83942.7852">16000 11684 512,'0'0'0,"0"0"0,-24 0 0,24 24 0,0-24 0,24 0 0,26 0 0,0 26 0,-1-26 0</inkml:trace>
  <inkml:trace contextRef="#ctx0" brushRef="#br0" timeOffset="84267.8502">16372 12105 512,'0'0'0,"0"25"0,0-25 0,0 50 0,25 0 0,0-1 0,0-24 0,0 25 0,-1-26 0,-24 1 0,0-25 0,0-25 0,0 1 0,25-51 0,0 26 0,1-1 0,-2 25 0,25 25 0,-24 25 0,25 25 0,-26-1 0,-24-24 0,0 0 0,25 0 0,-50-25 0</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1:44:54.019"/>
    </inkml:context>
    <inkml:brush xml:id="br0">
      <inkml:brushProperty name="width" value="0.05292" units="cm"/>
      <inkml:brushProperty name="height" value="0.05292" units="cm"/>
      <inkml:brushProperty name="color" value="#FF0000"/>
    </inkml:brush>
  </inkml:definitions>
  <inkml:trace contextRef="#ctx0" brushRef="#br0">12800 1762 512,'0'0'0,"0"0"0,0-26 0,0 26 0,25 0 0,-25-24 0,-25 24 0,25-24 0,-24-2 0,-26 2 0,0-26 0,-24 0 0,0 1 0,-51-1 0,1-25 0,-24 1 0,-1 0 0,-50-1 0,-24 1 0,50 24 0,-1 2 0,0 22 0,25-23 0,-99-26 0,-49 0 0,-51 1 0,-24 0 0,-25-1 0,-24 1 0,197 49 0,-73 1 0,-26-1 0,-49 25 0,-25-25 0,-24 50 0,-1-25 0,-25 49 0,-545 75 0,198 0 0,100 25 0,74 25 0,198-1 0,74-24 0,75 25 0,51-1 0,98-24 0,49-25 0,1-25 0,24 1 0,25 73 0,1 75 0,73-24 0,100-1 0,50-50 0,73-49 0,51-25 0,49-49 0,25 0 0,49-26 0,50-24 0,51 0 0,-2 0 0,50 0 0,25-24 0,-24-1 0,24 0 0,25 25 0,-25-24 0,1-2 0,-2 2 0,-24 0 0,-24-2 0,-25 1 0,-25-24 0,-50-1 0,-25 1 0,-49-26 0,-74-24 0,-50 24 0,-75-24 0,-49 0 0,-74 0 0,-75 0 0,-75-50 0,-49 25 0,-75-49 0,-98 23 0,-50-24 0,-50 2 0,-75-28 0,100 76 0,25 25 0,25 25 0,-27 0 0,-146-25 0,-125 24 0,-50 0 0,-322 51 0,-175 73 0</inkml:trace>
  <inkml:trace contextRef="#ctx0" brushRef="#br0" timeOffset="4888.9776">16670 1067 512,'0'25'0,"0"0"0,0-1 0,50 27 0,-26-27 0,51-24 0,24 0 0,-24-50 0,-26 1 0,1-26 0,-1 26 0,-23-1 0,-2-25 0,0-24 0,2 0 0,-26 0 0,-26 49 0,2 26 0,0 48 0,-26 76 0,0 73 0,50 2 0,25-3 0,24-47 0,25-52 0,1-23 0,0-50 0</inkml:trace>
  <inkml:trace contextRef="#ctx0" brushRef="#br0" timeOffset="5321.064">17861 769 512,'25'-25'0,"-50"25"0,25 0 0,0 0 0,-75 25 0,26 25 0,-1-1 0,0 1 0,50 1 0,25-27 0,50 0 0,-2-24 0,3 25 0,-2 0 0,0 25 0,-74-26 0,-24 27 0,-26-3 0,-24-22 0,-26-26 0,51 0 0,49-26 0,25-22 0</inkml:trace>
  <inkml:trace contextRef="#ctx0" brushRef="#br0" timeOffset="5769.1536">18455 422 512,'0'0'0,"0"25"0,0 74 0,0 25 0,0 50 0,0-1 0,0-24 0,26-25 0,-26-50 0,0-24 0,25-50 0</inkml:trace>
  <inkml:trace contextRef="#ctx0" brushRef="#br0" timeOffset="6385.2768">18828 894 512,'0'0'0,"0"-26"0,0 26 0,0 26 0,0 23 0,0 25 0,0 1 0,-25 25 0,25-26 0,25-1 0,-25-48 0,25 0 0,25-25 0,-1-50 0,2-23 0,-3-27 0,2 26 0,0-25 0,-26 49 0,1 25 0,-25 50 0,0 1 0,0 47 0,0-23 0,0 24 0,0-24 0,25-26 0,0 2 0,24-26 0,1-26 0,0-22 0,-1-27 0,-24 25 0,-25 0 0,25 2 0,0-3 0,-25 1 0,0 1 0,0 24 0,0 0 0,-25 25 0,25 25 0,-25 0 0,50-25 0,0 25 0</inkml:trace>
  <inkml:trace contextRef="#ctx0" brushRef="#br0" timeOffset="6633.3264">20143 744 512,'50'0'0,"-2"0"0,-48 0 0,0 0 0,-73 25 0,-2 0 0,-24 49 0,25 1 0,49 24 0,50-49 0,-1-1 0,76-24 0,-26-25 0,25-25 0,-24 1 0</inkml:trace>
  <inkml:trace contextRef="#ctx0" brushRef="#br0" timeOffset="11034.2064">4590 11262 512,'0'0'0,"0"-24"0,0 24 0,0-26 0,0 52 0,0-2 0,0 26 0,0-1 0,-25 26 0,25-1 0,0-24 0,0-1 0,25-23 0,-25-26 0,0-26 0</inkml:trace>
  <inkml:trace contextRef="#ctx0" brushRef="#br0" timeOffset="11466.2928">4639 10865 512,'0'-25'0,"0"25"0,-24 0 0,-1 50 0,-25 0 0,1 49 0,-1 25 0,26 49 0,-26-24 0,50-25 0,24-25 0,26-49 0,49-25 0,0-74 0,1-50 0,24-1 0,-25-49 0,-49 1 0,-26-1 0,-73 49 0,-26 1 0,-24 49 0,0 50 0,24 25 0,26 50 0,-1-26 0,75 1 0</inkml:trace>
  <inkml:trace contextRef="#ctx0" brushRef="#br0" timeOffset="27244.4478">2779 15354 512,'0'0'0,"0"-24"0,-25-1 0,25 25 0,25-25 0,0 25 0,0-24 0,-1 24 0,1-26 0,1 26 0,-2 0 0,0 0 0,26 26 0,0-2 0,24 1 0,50 0 0,0-25 0,49 24 0,2-24 0,23 0 0,0-24 0,26 24 0,-26-25 0,25 0 0,-24 25 0,-1-24 0,-23 24 0,-27 0 0,-24 0 0,-50 0 0,-24 0 0,-25 0 0,-50 0 0,-49 24 0,-26 26 0</inkml:trace>
  <inkml:trace contextRef="#ctx0" brushRef="#br0" timeOffset="30052.0092">9179 8136 512,'0'0'0,"0"-24"0,0 24 0,-25-25 0,0 25 0,0-26 0,-25 26 0,0 0 0,-23 0 0,-2 0 0,-24 0 0,25 26 0,-1-1 0,-24-1 0,-1 26 0,26 25 0,-25-1 0,-1 50 0,27 0 0,-2 25 0,1 25 0,49-26 0,0 26 0,75-25 0,-1 24 0,76-24 0,23-1 0,51-23 0,-1-50 0,25-26 0,25-49 0,0-49 0,1-26 0,-26-50 0,-50-23 0,-49-25 0,-48-50 0,-102-26 0,-24 1 0,-49 0 0,-49 25 0,-26 49 0,0 74 0,-25 52 0,26 48 0,23 24 0,27 26 0,74-1 0,-1-24 0</inkml:trace>
  <inkml:trace contextRef="#ctx0" brushRef="#br0" timeOffset="31604.3196">10270 8335 512,'0'-25'0,"25"25"0,0 0 0,0-24 0,24-1 0,-24 0 0,0 0 0,0 25 0,-25 0 0,0 0 0,0 25 0,-25-25 0,0 25 0,0-25 0,25 0 0,0 0 0,0 0 0,-25-25 0,25 0 0,0 25 0,0 0 0,0 0 0,-24 0 0,24 25 0,-25 0 0,25 0 0,0-1 0,0 26 0,0 0 0,25-27 0,-25 29 0,0-29 0,0 2 0,0-25 0,0 0 0,0 0 0,0-25 0,-25 2 0,25-29 0,0 4 0,0-2 0,0 1 0,0-1 0,0 25 0,0 0 0,0 25 0,0 0 0,25 0 0,-1 0 0,1 0 0,25-25 0,25 25 0,24-25 0,25-24 0,-26 23 0,27 2 0,-26 0 0,-1-1 0,-22 0 0,-27 25 0,-24 0 0,0 0 0,0 25 0,0-25 0,-25 0 0,24 25 0,-24-25 0,24 24 0,-24 0 0,0 27 0,26 23 0,-1-24 0,0 24 0,-1-24 0,1 0 0,0-27 0,0 3 0,-25-26 0,0 26 0,-25-52 0,-25 26 0,-24 0 0,-50 0 0,-25 26 0,0-3 0,-24 2 0,-1 25 0,49-25 0,51-25 0,50 0 0,48-25 0,26 25 0,49-25 0,-24 25 0,24 0 0</inkml:trace>
  <inkml:trace contextRef="#ctx0" brushRef="#br0" timeOffset="31999.3986">8856 10790 512,'25'0'0,"25"0"0,23 0 0</inkml:trace>
  <inkml:trace contextRef="#ctx0" brushRef="#br0" timeOffset="32054.4096">9327 10865 512,'0'25'0,"0"-25"0,-24 24 0</inkml:trace>
  <inkml:trace contextRef="#ctx0" brushRef="#br0" timeOffset="32668.5324">8980 10121 512,'-24'0'0,"-1"0"0,-25 25 0,1 0 0,-51 23 0,1 27 0,-50 49 0,0 26 0,-50 49 0,-23 23 0,-2 1 0,25-25 0,51-48 0,49-75 0,49-75 0,125-50 0,24-74 0</inkml:trace>
  <inkml:trace contextRef="#ctx0" brushRef="#br0" timeOffset="33013.6014">9179 9997 512,'0'0'0,"0"0"0,0 0 0,49 0 0,2 25 0,72 0 0,26 49 0,49 0 0,26 50 0,24 25 0,0 0 0,0 24 0,0-23 0,-51-51 0,-47-25 0,-51-24 0,-24-50 0,-75 0 0,-25-24 0</inkml:trace>
  <inkml:trace contextRef="#ctx0" brushRef="#br0" timeOffset="34244.8476">8633 12005 512,'25'26'0,"-25"23"0,0 26 0,25 0 0,-25 24 0,0-25 0,0-24 0,24 0 0,-24-50 0,0 0 0,0-26 0,0-22 0,-24-27 0,24 0 0,0-24 0,0-1 0,0 25 0,0 27 0,24-2 0,1 50 0,-25 0 0,25 0 0,-50 0 0,25 25 0,-25 24 0,25-49 0,-24 24 0,24-24 0,24-24 0,1 24 0,25-24 0,24 24 0,26 0 0,-2-25 0,27 0 0,23 25 0,-23-25 0,-1 1 0,0-1 0,-25 25 0,-24-25 0,-1 25 0,-49 0 0,-1 0 0,1 25 0,-25 0 0,25-1 0,-25 1 0,0-25 0,0 25 0,0 0 0,0-25 0,0 24 0,0 0 0,25 27 0,0-2 0,-1 1 0,1 0 0,26-1 0,-27 1 0,0-25 0,-24 0 0,-24-1 0,-51-24 0,-24 0 0,0-24 0,-50 24 0,-1 0 0,2 0 0,-26 49 0,1 25 0,23 1 0,27-26 0,74-24 0,49-25 0,49-50 0,100-23 0,25-27 0,24 1 0</inkml:trace>
  <inkml:trace contextRef="#ctx0" brushRef="#br0" timeOffset="34956.99">11710 11238 512,'0'0'0,"-51"0"0,2-26 0,-26 26 0,1 26 0,-50 48 0,0 24 0,0 27 0,0 48 0,25 1 0,25 0 0,74-25 0,0 0 0,98-26 0,26-48 0,50-26 0,49-24 0,25-50 0,0 0 0,50-48 0,-25-1 0,0-26 0,-50-24 0,-74-25 0,-49-25 0,-76 0 0,-74-24 0,-74 49 0,-49 26 0,-26 72 0,-24 51 0,0 25 0,0 1 0</inkml:trace>
  <inkml:trace contextRef="#ctx0" brushRef="#br0" timeOffset="35693.1372">7368 11560 512,'0'-25'0,"-25"0"0,0-24 0,1 24 0,-52 25 0,3 25 0,-51 49 0,-1 0 0,2 51 0,-27 48 0,27 25 0,-1 26 0,49-1 0,27 0 0,48-25 0,73-49 0,51-49 0,75-25 0,24-75 0,50-50 0,25-50 0,-26-49 0,-24 1 0,-49-51 0,-100 25 0,-99-24 0,-74 24 0,-75 26 0,-50 24 0,1 49 0,0 51 0,49 48 0,73 26 0</inkml:trace>
  <inkml:trace contextRef="#ctx0" brushRef="#br0" timeOffset="42759.5502">19126 3846 512,'-25'0'0,"50"0"0,-25-26 0,49 2 0,51-1 0,24 0 0,24-25 0,1 25 0,-25 1 0,-24-2 0,-1-22 0</inkml:trace>
  <inkml:trace contextRef="#ctx0" brushRef="#br0" timeOffset="45744.147">20316 4961 512,'0'0'0,"0"0"0,0 0 0,0 0 0,0 0 0,0 0 0,0 0 0,0 0 0,0 0 0,0 0 0,0 0 0</inkml:trace>
  <inkml:trace contextRef="#ctx0" brushRef="#br0" timeOffset="45983.1948">20316 4986 512,'0'0'0,"0"0"0,0 0 0,25 0 0,-25-25 0,25 25 0,0 0 0,0-24 0,-1 0 0,1 24 0,-25 0 0</inkml:trace>
  <inkml:trace contextRef="#ctx0" brushRef="#br0" timeOffset="57424.4219">19373 3275 512,'0'0'0,"0"0"0,0-25 0,0 25 0,0 25 0,26-25 0,-2 49 0,26 1 0,-25 49 0,49 1 0,-24-2 0,24 27 0,-24-51 0,0 26 0,-1-51 0,-24 0 0,0-24 0,0-50 0,-1-24 0</inkml:trace>
  <inkml:trace contextRef="#ctx0" brushRef="#br0" timeOffset="57648.4443">19771 3101 512,'-25'24'0,"0"2"0,-25 23 0,-23 75 0,-2 25 0,0 25 0,-24 49 0,49-50 0,1-48 0,49-51 0,25-99 0</inkml:trace>
  <inkml:trace contextRef="#ctx0" brushRef="#br0" timeOffset="65864.2658">20267 5011 512,'0'0'0,"0"0"0,0-25 0,0 25 0,0 0 0,0 0 0,0 0 0,0 0 0,0 0 0,0 0 0,0 0 0,0 0 0,0 0 0,0 0 0,0 0 0,25 0 0,-25 0 0,0 0 0,0 0 0,0 0 0,0 0 0,0 0 0,0 25 0,0-25 0,0 0 0,0 0 0,-25 25 0,25-25 0,0 0 0,0 0 0,0 0 0,25 0 0,-25 0 0,-25 0 0,25 0 0,0 0 0,0 0 0,0 0 0,0 0 0,0 0 0,0 0 0,0 0 0,0 0 0,0 0 0,25 0 0,-25 0 0,0 0 0,0 0 0,0 0 0,0 0 0,0 0 0,0 0 0,0 0 0,24 0 0,-24 0 0,0 0 0,25 0 0,-25 0 0,25 0 0,0 0 0,0 0 0,-1 0 0,1 0 0,0 0 0,1 0 0,22-25 0,-23 25 0,0 0 0,0 0 0,0-25 0,0 25 0,-1 0 0,1 0 0,25-25 0,-50 25 0,25 0 0,0 0 0,-1-24 0,26 24 0,-25-24 0,-1 24 0,1-26 0,0 1 0,0 25 0,24-24 0,-49 24 0,26-26 0,-2 26 0,0 0 0,2-24 0,-2-1 0,26 0 0,-25 0 0,0 0 0,24 1 0,-24-1 0,0 0 0,0 25 0,-25-25 0,24 1 0,1 0 0,0-2 0,0 0 0,0 3 0,0-2 0,-25-25 0,24 25 0,1 1 0,-25-1 0,25 0 0,-25 0 0,0 0 0,0 0 0,25 0 0,-25-24 0,0 23 0,25 2 0,-25-26 0,-25 26 0,25-25 0,0 24 0,0-25 0,0 25 0,0 1 0,0-26 0,0 25 0,-25 0 0,25 0 0,0 0 0,0 0 0,0 1 0,-25 24 0,25-26 0,0 2 0,-25 24 0,25-24 0,-24 24 0,-1-25 0,25 25 0,-25-26 0,0 26 0,25-24 0,-25 24 0,0 0 0,1 0 0,-1-25 0,0 25 0,0 0 0,0 0 0,1 0 0,-1-25 0,0 25 0,25 25 0,-25-25 0,0 0 0,-25 0 0,26 0 0,0 0 0,-2 0 0,2 0 0,-26 0 0,25 0 0,0 0 0,25 0 0,-24 0 0,-1 0 0,-25 0 0,26 0 0,-1 25 0,-25-25 0,25 0 0,0 0 0,-24 0 0,24 24 0,-25-24 0,25 0 0,-23 0 0,22 0 0,1 26 0,-24-26 0,24 25 0,-25-25 0,25 24 0,25-24 0,-24 0 0,24 0 0,-25 24 0,-1-24 0,26 0 0,-24 0 0,0 0 0,-1 0 0,25 0 0,-25 26 0,25-26 0,0 0 0,25-26 0,24 26 0,-25-24 0,27 0 0,-2-1 0,1-1 0,-1 2 0,27-26 0,-28 26 0,-23-26 0,25 26 0,-25 24 0,0-26 0,-1 26 0,1-25 0,0 25 0,-25 0 0,25 0 0,-25 0 0,-25 0 0,25 0 0,-25 0 0,0 0 0,1 25 0,-26-25 0,25 26 0,-25-2 0,-24 0 0,0 2 0,24-2 0,-24 26 0,23-26 0,3 27 0,23-51 0,25 24 0,-25 0 0,25-24 0,0 26 0,0-26 0,0 0 0,0 0 0,0 0 0,0 0 0,0 0 0,25 0 0,-25 0 0,0 0 0,25-26 0,-1 26 0,26 0 0,-1 0 0,26 0 0,-26 26 0,1-26 0,-24 24 0,22 1 0,-23 0 0,0 0 0,-25 0 0,25-25 0,-25 25 0,0-25 0,0 0 0,-25 0 0,25 24 0,0-24 0,0 0 0,0 0 0,0 0 0,0 0 0,25-24 0,0-26 0,0 25 0,-1-49 0,-24 24 0,25 1 0,-25-1 0,0 0 0,0 26 0,0-26 0,0 50 0,0-24 0,-25 24 0,25 0 0,0 24 0,-24-24 0,24 24 0,-25-24 0,25 26 0,0-26 0,0 0 0</inkml:trace>
  <inkml:trace contextRef="#ctx0" brushRef="#br0" timeOffset="76330.3123">21011 5829 512,'-25'0'0,"25"0"0,0 0 0,25-24 0,25 24 0,48-26 0,2 2 0,24 0 0,0 24 0,-25-25 0,1 25 0</inkml:trace>
  <inkml:trace contextRef="#ctx0" brushRef="#br0" timeOffset="76737.353">20961 6846 512,'25'0'0,"50"-24"0,23-1 0,2 0 0,49 25 0,-25-49 0,-25 25 0</inkml:trace>
  <inkml:trace contextRef="#ctx0" brushRef="#br0" timeOffset="80777.757">16273 8756 512,'0'0'0,"-24"-24"0,-1-1 0,0 0 0,0 25 0,0-25 0,25 25 0,-25 25 0,25-25 0,25 25 0,0-25 0,25 25 0,23-1 0,27-24 0,-1 26 0,50-26 0,0-26 0,25 26 0,25-24 0,-1-1 0,50 25 0,25-25 0,-1 25 0,25-25 0,51 25 0,-25-25 0,24 25 0,25-24 0,24 24 0,2-25 0,-1 0 0,24 0 0,1 0 0,0 25 0,0-23 0,-50 23 0,-25 0 0,-49 0 0,-50 0 0,-75 0 0,-24 23 0,-50-23 0,-48 0 0,-51 0 0,-26 0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6:56.652"/>
    </inkml:context>
    <inkml:brush xml:id="br0">
      <inkml:brushProperty name="width" value="0.05292" units="cm"/>
      <inkml:brushProperty name="height" value="0.05292" units="cm"/>
      <inkml:brushProperty name="color" value="#FF0000"/>
    </inkml:brush>
  </inkml:definitions>
  <inkml:trace contextRef="#ctx0" brushRef="#br0">2605 17091 512,'24'25'0,"26"-1"0,25-24 0,49-24 0,50-76 0,24-97 0,26-102 0,48-71 0,26-102 0,49-74 0,25-50 0,75-24 0,48-74 0,27-25 0,73-1 0,26-49 0,48 25 0,51-50 0,49 25 0,-1 0 0,51-49 0,25-27 0,24 3 0,50-2 0,48 101 0,-48 72 0,-74 101 0,-125 99 0,-148 124 0,-199 98 0,-99 100 0,-174 26 0,-149 73 0,-148 0 0,-149 25 0</inkml:trace>
  <inkml:trace contextRef="#ctx0" brushRef="#br0" timeOffset="488.0488">4417 2357 512,'-26'0'0,"26"25"0,0 49 0,50 75 0,74 49 0,98 100 0,51 25 0,75 49 0,74 49 0,25 50 0,24 25 0,50 26 0,24 47 0,26 2 0,0 49 0,49 26 0,25 73 0,24 50 0,51 75 0,73 48 0,75 51 0,26 0 0,-1-26 0,-50 1 0,-74-99 0,-124-100 0,-124-174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7:01.012"/>
    </inkml:context>
    <inkml:brush xml:id="br0">
      <inkml:brushProperty name="width" value="0.05292" units="cm"/>
      <inkml:brushProperty name="height" value="0.05292" units="cm"/>
      <inkml:brushProperty name="color" value="#FF0000"/>
    </inkml:brush>
  </inkml:definitions>
  <inkml:trace contextRef="#ctx0" brushRef="#br0">4218 16447 512,'0'0'0,"0"0"0,25 0 0,49 0 0,26-74 0,48-26 0,50-74 0,26-74 0,73-74 0,26-75 0,48-50 0,76-74 0,24-24 0,51-76 0,48-23 0,75-51 0,49-24 0,51-75 0,73-25 0,75-49 0,25 0 0,50-24 0,-1 47 0,-99 101 0,-49 100 0,-149 73 0,-75 124 0,-124 75 0,-99 75 0,-123 73 0,-76 75 0,-173 26 0,-99-1 0</inkml:trace>
  <inkml:trace contextRef="#ctx0" brushRef="#br0" timeOffset="488.0488">9104 521 512,'-248'50'0,"-149"49"0,224 25 0,123 75 0,75 74 0,99 25 0,25 97 0,24 52 0,51 49 0,49 50 0,49 49 0,50 50 0,25 26 0,50 23 0,49 25 0,24 26 0,27 48 0,48 1 0,50 24 0,24 1 0,1 25 0,25-26 0,23 26 0,-47-26 0,-26-25 0,-50 1 0,-25-49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8:09.327"/>
    </inkml:context>
    <inkml:brush xml:id="br0">
      <inkml:brushProperty name="width" value="0.05292" units="cm"/>
      <inkml:brushProperty name="height" value="0.05292" units="cm"/>
      <inkml:brushProperty name="color" value="#FF0000"/>
    </inkml:brush>
  </inkml:definitions>
  <inkml:trace contextRef="#ctx0" brushRef="#br0">6227 14858 512,'26'0'0,"-26"0"0,48-24 0,2-1 0,0 25 0,-1-25 0,1 0 0,23 25 0,3-25 0,23 25 0,-25 0 0,25-23 0,26 23 0,-26 0 0,0 0 0,0 23 0,-24-23 0,24 0 0,-25 0 0,-24 0 0,24 0 0,-23 0 0,-27 0 0,25 0 0,-24 0 0,0 0 0,-25 25 0,0-25 0,0 25 0</inkml:trace>
  <inkml:trace contextRef="#ctx0" brushRef="#br0" timeOffset="1953.1953">4987 13643 512,'0'0'0,"0"-24"0,-25 24 0</inkml:trace>
  <inkml:trace contextRef="#ctx0" brushRef="#br0" timeOffset="2848.2848">4962 13594 512,'0'0'0,"-25"25"0,25-25 0,0 24 0,0-24 0,25 25 0,-25-25 0,25 0 0,0 25 0,23-25 0,-22 0 0,-1 0 0,24 0 0,-24-25 0,50 25 0,-26 0 0,25 0 0,-24 0 0,49 0 0,-24 0 0,-1 0 0,1 25 0,24-25 0,-24 0 0,-1 0 0,25 25 0,-25-25 0,26 0 0,-1 0 0,0 0 0,-1 25 0,2-25 0,0 0 0,-1 0 0,0 24 0,0-24 0,25 0 0,-24 24 0,24-24 0,-25 26 0,25-26 0,-25 0 0,0 0 0,25 0 0,1 0 0,-2 0 0,1 0 0,0-26 0,25 26 0,-25 0 0,0 0 0,0 0 0,0 0 0,0 0 0,25 0 0,-25 0 0,0 0 0,0 0 0,1 0 0,-2 0 0,-23 0 0,24 0 0,-25 0 0,25 0 0,-1 0 0,2 0 0,-25 0 0,23 0 0,-24 26 0,25-26 0,-24 0 0,24 25 0,-25-25 0,0 0 0,0 0 0,0 0 0,1 0 0,-1 0 0,0-25 0,-24 25 0,-1 0 0,0 0 0,0 0 0,-24 25 0,-25-25 0,-50 0 0</inkml:trace>
  <inkml:trace contextRef="#ctx0" brushRef="#br0" timeOffset="12784.2783">9824 8061 512,'0'0'0,"0"0"0,0 26 0,-25-26 0,25 25 0,0-25 0,0 0 0,0-25 0,0-25 0,0 1 0,0-1 0,25-49 0,25-25 0,49-50 0,0-49 0,99-50 0,25 0 0,76-49 0,23 49 0,-25 25 0,26 25 0,-100 74 0,-25 25 0,-98 50 0,-50 23 0</inkml:trace>
  <inkml:trace contextRef="#ctx0" brushRef="#br0" timeOffset="15840.5839">9402 7219 512,'0'0'0,"-25"0"0,25 24 0,0 1 0,0-25 0,25 0 0,-25-25 0,25 1 0,0 0 0,24-26 0,26-25 0,24 1 0,25-26 0,74-24 0,26-49 0,48-1 0,1 0 0,-25 1 0,0 24 0,-24 25 0,-26 25 0,-49 25 0,-50 24 0,-24 0 0,-75 26 0,0-2 0,-50 26 0,25 0 0,0 0 0</inkml:trace>
  <inkml:trace contextRef="#ctx0" brushRef="#br0" timeOffset="16472.6471">9452 6822 512,'24'-25'0,"-24"0"0,0 25 0,25-25 0,-25 1 0,25 24 0,-25 0 0,0 0 0,0 49 0,-25 1 0,0-1 0,-24 26 0,-1-1 0,0 1 0,26-25 0,24-26 0,24-24 0,76 0 0,24 0 0,25 0 0,25-24 0,-26-1 0,1 0 0</inkml:trace>
  <inkml:trace contextRef="#ctx0" brushRef="#br0" timeOffset="17217.7216">9973 7342 512</inkml:trace>
  <inkml:trace contextRef="#ctx0" brushRef="#br0" timeOffset="17776.7775">9898 7368 512,'-74'49'0,"24"-24"0,1-1 0,49-24 0,24 0 0,26-24 0,0-1 0,23-24 0,-22 23 0,23-22 0,-49 22 0,0 1 0,-50 25 0,0 25 0,-49 1 0,-1 22 0,26 2 0,-26 0 0,50 0 0,25-1 0,0-25 0,50-48 0,0 0 0,23-1 0,2-25 0,-25 0 0,0 0 0,-50 50 0,-25 26 0,-25 23 0,-24 26 0,0 24 0,-1 0 0,1 1 0,49-26 0,25-24 0,25-26 0,24-48 0,26-1 0,24-50 0,-50 25 0,26-24 0,-50 49 0,-50 50 0,0 25 0,-74 74 0,0-25 0,24 50 0,-24-50 0,73-24 0,26-51 0,51-48 0,48-51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8:57.713"/>
    </inkml:context>
    <inkml:brush xml:id="br0">
      <inkml:brushProperty name="width" value="0.05292" units="cm"/>
      <inkml:brushProperty name="height" value="0.05292" units="cm"/>
      <inkml:brushProperty name="color" value="#FF0000"/>
    </inkml:brush>
  </inkml:definitions>
  <inkml:trace contextRef="#ctx0" brushRef="#br0">19027 7466 512,'-24'0'0,"24"-24"0,0 24 0,0-25 0,24 0 0,50-25 0,50-24 0,74-49 0,50-2 0,49-24 0,27 1 0,-52-1 0,-48 0 0</inkml:trace>
  <inkml:trace contextRef="#ctx0" brushRef="#br0" timeOffset="648.0648">19373 6921 512,'-24'0'0,"-2"25"0,-22 25 0,-2-1 0,-24 26 0,-1 24 0,2-24 0,47-27 0,1-22 0,100-26 0,24-26 0,74-22 0,26-3 0,-51 3 0,2 22 0</inkml:trace>
  <inkml:trace contextRef="#ctx0" brushRef="#br0" timeOffset="8384.8384">21582 8508 512,'0'0'0,"0"0"0,0 0 0,0 0 0,24-23 0,1 23 0,50-52 0,24-21 0,50-26 0,24-1 0,26-24 0</inkml:trace>
  <inkml:trace contextRef="#ctx0" brushRef="#br0" timeOffset="12803.2802">19771 10121 512,'0'-25'0,"0"25"0,0-24 0</inkml:trace>
  <inkml:trace contextRef="#ctx0" brushRef="#br0" timeOffset="12881.288">19845 9997 512,'99'-49'0,"25"-26"0,75-24 0,50-25 0,23 0 0,25-1 0</inkml:trace>
  <inkml:trace contextRef="#ctx0" brushRef="#br0" timeOffset="24689.4687">13669 11659 512,'0'0'0,"0"0"0,0 0 0,0 0 0,0 0 0,-25 0 0,25 0 0,0 0 0,0 25 0,25-25 0,-25 0 0,49 0 0,26 0 0,24-25 0,50 1 0,-1-2 0,26 2 0,25 24 0,-1-25 0,25 0 0,25 25 0,0 0 0,25 0 0,-25 0 0,25-25 0,0 25 0,-25 0 0,-25 0 0,-49 0 0,-25 0 0,-75 0 0,-24 25 0,-75-25 0,-25 25 0,-49-25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39:42.284"/>
    </inkml:context>
    <inkml:brush xml:id="br0">
      <inkml:brushProperty name="width" value="0.05292" units="cm"/>
      <inkml:brushProperty name="height" value="0.05292" units="cm"/>
      <inkml:brushProperty name="color" value="#FF0000"/>
    </inkml:brush>
  </inkml:definitions>
  <inkml:trace contextRef="#ctx0" brushRef="#br0">7095 3771 512,'0'0'0,"0"0"0,0-25 0,0 25 0,0-25 0,0 25 0,0 0 0,0 0 0,0-25 0,0 25 0,0 0 0,0 0 0,0 25 0,0-25 0,25 0 0,0 0 0,24-25 0,26 0 0,24-49 0,0-1 0,25 1 0</inkml:trace>
  <inkml:trace contextRef="#ctx0" brushRef="#br0" timeOffset="864.0864">7393 4489 512,'0'0'0,"0"26"0,0-26 0,25 0 0,24-26 0,26 3 0,-1-52 0,50 1 0,-25-26 0</inkml:trace>
  <inkml:trace contextRef="#ctx0" brushRef="#br0" timeOffset="2513.2513">6748 5383 512,'0'0'0,"0"0"0,0 0 0,0 0 0,0 0 0,0-24 0</inkml:trace>
  <inkml:trace contextRef="#ctx0" brushRef="#br0" timeOffset="2784.2784">6773 5508 512,'0'-26'0,"49"1"0,25-23 0,51-53 0,48-23 0,-24 1 0,25-25 0</inkml:trace>
  <inkml:trace contextRef="#ctx0" brushRef="#br0" timeOffset="15312.5311">5210 9576 512,'0'0'0,"-25"0"0,25 0 0,0 0 0,0 0 0,0 0 0,0 0 0,0 0 0,-25 0 0,25 0 0,0 0 0,25 0 0,-25-26 0,0 26 0,25-24 0,-25-1 0,50-24 0,-1-2 0,50-23 0,1-25 0,24-25 0,24 1 0,26-27 0,0-24 0,49 2 0,25-3 0,25-23 0,49 24 0,1-24 0,74-1 0,0 26 0,-1 0 0,26-2 0,-25 26 0,-1 25 0,-23 1 0,-1 23 0,-74 1 0,-75-25 0</inkml:trace>
  <inkml:trace contextRef="#ctx0" brushRef="#br0" timeOffset="33938.3935">6599 9526 512</inkml:trace>
  <inkml:trace contextRef="#ctx0" brushRef="#br0" timeOffset="34089.4086">6599 9550 512,'0'0'0,"0"-24"0,24-1 0,26-50 0,25 2 0,49-28 0,25 3 0,24-27 0,-24 27 0,-1-2 0,-23 25 0,-26 26 0,-48-1 0</inkml:trace>
  <inkml:trace contextRef="#ctx0" brushRef="#br0" timeOffset="34706.4703">8136 8013 512,'0'0'0,"0"0"0,-24 24 0,24 26 0,0-1 0,0 51 0,-24-1 0,24-24 0,0 23 0,0-23 0,-25-26 0,25-24 0,25-50 0,-25 1 0,24-51 0,26 1 0,-1-25 0,1 25 0,24 24 0,-24 25 0,24 25 0,-49 25 0,-50 25 0,1 24 0,-26 25 0,0-25 0,1 1 0,-1-26 0,50-49 0</inkml:trace>
  <inkml:trace contextRef="#ctx0" brushRef="#br0" timeOffset="35376.5373">8583 8161 512,'-24'25'0,"24"0"0,-25 25 0,0-1 0,25 26 0,0-27 0,25-22 0,0 0 0,-25-26 0,24-26 0,26-23 0,-25-1 0,0-49 0,-1 24 0,1 25 0,-25 1 0,25 23 0,-25 52 0,0 23 0,0 1 0,-25 0 0,50-25 0,-25 24 0,25-49 0,0-24 0,0-26 0,24 0 0,-24-24 0,0-1 0,0-24 0,-1 0 0,0 24 0,-24 51 0,0 48 0,0 26 0,-24 50 0,24 23 0,-24 26 0,48 0 0,-24-25 0,24 0 0,26-50 0,0-24 0,0-25 0,0-50 0,-26-50 0,-24-24 0,0-1 0,-24 2 0,-51 24 0,26 49 0,-27 50 0,28 0 0,23-1 0,25 1 0</inkml:trace>
  <inkml:trace contextRef="#ctx0" brushRef="#br0" timeOffset="36729.6726">8509 9353 512,'0'0'0,"0"0"0,-25 0 0,25 0 0,0 0 0,0 0 0,-25 0 0,25 0 0,0 0 0,0 24 0,-24-24 0,24 0 0,24 0 0,26 0 0,49-50 0,75-49 0,24-1 0,50-23 0,0-25 0,-24 23 0,-26 25 0</inkml:trace>
  <inkml:trace contextRef="#ctx0" brushRef="#br0" timeOffset="37649.7646">10221 8186 512,'0'0'0,"-24"0"0,24 0 0,0 0 0,0 0 0,0 50 0,0-25 0,24 24 0,-24 26 0,0-1 0,0-25 0,0 26 0,-24-50 0,24-1 0,0-24 0,0-49 0,0-1 0,24-24 0,0-50 0,1 25 0,25-1 0,-25 25 0,-1 51 0,1 24 0,-25 50 0,0 49 0,0 1 0,0-1 0,0 1 0,25-27 0,-25-23 0,0-50 0,25-25 0,-25-25 0,25-50 0,-1 2 0,2-26 0,-2 0 0,0 25 0,2 49 0,-26 50 0,0 25 0,0 49 0,0 25 0,-26 1 0,26-1 0,0-1 0,26-46 0,-1-29 0</inkml:trace>
  <inkml:trace contextRef="#ctx0" brushRef="#br0" timeOffset="38113.811">10890 7839 512,'0'0'0,"0"0"0,-24 25 0,24 0 0,-26 49 0,26 24 0,0 2 0,-24 0 0,24-26 0,0-24 0,0-50 0,0 0 0,0-50 0,0 1 0,24-51 0,2-25 0,-2 2 0,1 24 0,0 0 0,0 49 0,0 25 0,-25 50 0,0 25 0,0 24 0,0 26 0,0-26 0,24 25 0,26-25 0,-25 1 0,24-50 0,1 0 0</inkml:trace>
  <inkml:trace contextRef="#ctx0" brushRef="#br0" timeOffset="38321.8318">10717 8112 512,'0'0'0,"25"0"0,-1 0 0,50-25 0,1-1 0,24 2 0,1-25 0,-26 24 0,0 0 0,-49 1 0,0-26 0</inkml:trace>
  <inkml:trace contextRef="#ctx0" brushRef="#br0" timeOffset="38569.8566">11213 7740 512,'0'0'0,"0"24"0,0 2 0,25-2 0,-1 1 0,1 25 0,50-25 0,-26-25 0,1 24 0,0-24 0,-1-24 0,-24-1 0,0-25 0,0 1 0,-25-26 0</inkml:trace>
  <inkml:trace contextRef="#ctx0" brushRef="#br0" timeOffset="38729.8726">11560 7492 512,'-25'25'0,"-24"23"0,-2 27 0,-22 49 0,23-24 0,0 24 0,50-25 0,0-25 0,25-49 0,25-25 0,0-25 0,24-75 0,-24 2 0</inkml:trace>
  <inkml:trace contextRef="#ctx0" brushRef="#br0" timeOffset="39177.9174">12007 7243 512,'-25'0'0,"-25"0"0,25 0 0,-24 0 0,-1 0 0,50 0 0,-25 0 0,50 25 0,0-25 0,0 50 0,49 0 0,-49-1 0,25 26 0,-25-2 0,-50 2 0,0 0 0,-25 0 0,1-51 0,-26-24 0,75-74 0,-25-1 0</inkml:trace>
  <inkml:trace contextRef="#ctx0" brushRef="#br0" timeOffset="39401.9398">12255 7145 512,'0'0'0,"-25"0"0,0 24 0,-25 26 0,26-1 0,24 25 0,0 26 0,0-25 0,49-1 0,-24-25 0,0-24 0,-25-25 0,25-25 0,-25-24 0,-25-25 0</inkml:trace>
  <inkml:trace contextRef="#ctx0" brushRef="#br0" timeOffset="39569.9566">12056 6871 512,'0'0'0,"0"-25"0,-24 25 0,48 0 0,0 0 0,27 0 0,23 0 0,0 0 0,26 0 0</inkml:trace>
  <inkml:trace contextRef="#ctx0" brushRef="#br0" timeOffset="39873.987">12403 7045 512,'0'0'0,"0"0"0,25 0 0,0 0 0,25-25 0,-1 25 0,27 25 0,-28 0 0,-23 25 0,-50-1 0,1 50 0,0 1 0,-27-2 0,26-23 0,1-25 0,48-26 0,1-48 0,50-2 0,-26-22 0,26-27 0,-1-25 0</inkml:trace>
  <inkml:trace contextRef="#ctx0" brushRef="#br0" timeOffset="40034.003">12428 7318 512,'-49'24'0,"23"2"0,-22-2 0,48 1 0,24-25 0,50-25 0,1 1 0,49-26 0,0 0 0</inkml:trace>
  <inkml:trace contextRef="#ctx0" brushRef="#br0" timeOffset="40385.0381">12776 7145 512,'0'-25'0,"24"25"0,26-25 0,-25 0 0,48 0 0,-23 0 0,25 1 0,0-2 0,-26-23 0,1 24 0,-1-25 0,-49 26 0,-25-1 0,-23 0 0,-3 50 0,-23 0 0,24 24 0,0 26 0,50-25 0,26 24 0,23-24 0,26-25 0,24-1 0</inkml:trace>
  <inkml:trace contextRef="#ctx0" brushRef="#br0" timeOffset="40994.099">9997 9650 512,'0'-26'0,"0"26"0,0 0 0,25 0 0,0-24 0,49-26 0,26-48 0,48-27 0,50-24 0,51-24 0,49 25 0,-25 23 0,24 50 0,-24 26 0,-25 49 0,-50 0 0,-24 0 0</inkml:trace>
  <inkml:trace contextRef="#ctx0" brushRef="#br0" timeOffset="43825.3821">13172 8136 512,'-24'0'0,"-1"0"0,0 0 0,0 50 0,-24-25 0,-1 25 0,0-1 0,50 1 0,0-25 0,24-25 0,26 0 0,25-25 0,0 0 0,0 25 0,-27 25 0,-48 25 0,-24-1 0,-51 50 0,1-25 0,0 1 0,-2-50 0,28-1 0,48-48 0,48-26 0,2-49 0,25 24 0,24-23 0</inkml:trace>
  <inkml:trace contextRef="#ctx0" brushRef="#br0" timeOffset="44089.4085">13445 7814 512,'0'25'0,"-24"-50"0,24 50 0,0-25 0,24 50 0,-24 24 0,0 24 0,0 27 0,25-1 0,-25-24 0,50-51 0,-25-23 0,23-3 0,28-46 0,-27-29 0,-24 4 0,0-2 0</inkml:trace>
  <inkml:trace contextRef="#ctx0" brushRef="#br0" timeOffset="44273.4269">13123 8261 512,'0'0'0,"0"0"0,25 0 0,50-25 0,-2-25 0,27 25 0,24-24 0,0-2 0,-50 27 0,1 0 0,-50-1 0</inkml:trace>
  <inkml:trace contextRef="#ctx0" brushRef="#br0" timeOffset="44601.4597">13743 8061 512,'0'0'0,"0"26"0,25-1 0,0 24 0,-25-24 0,25 0 0,-25 0 0,24 0 0,-24 0 0,24-25 0,-24 0 0,0 0 0,0-50 0,0 0 0,-24 0 0,24-25 0,24 2 0,2-1 0,-1 49 0,24-25 0,1 25 0,-1 25 0,1-24 0</inkml:trace>
  <inkml:trace contextRef="#ctx0" brushRef="#br0" timeOffset="44985.4981">14041 7963 512,'0'25'0,"0"0"0,0-25 0,0 24 0,24-24 0,26-24 0,0-1 0,-26 0 0,51 0 0,-50-24 0,0 24 0,-1-25 0,-48 26 0,-1 24 0,-25 0 0,25 24 0,-24 1 0,25 25 0,-2 24 0,26 0 0,0-50 0,50 27 0,-1-51 0,1 0 0,0-25 0,24-25 0,-24 1 0</inkml:trace>
  <inkml:trace contextRef="#ctx0" brushRef="#br0" timeOffset="45209.5205">14562 7640 512,'-25'25'0,"-1"25"0,-22-1 0,23 26 0,0-25 0,25 24 0,25-49 0,-25 0 0,49-25 0,-25-25 0,27 0 0,-27-24 0,26-26 0,-25 26 0,0-26 0</inkml:trace>
  <inkml:trace contextRef="#ctx0" brushRef="#br0" timeOffset="45785.5781">14686 7640 512,'-25'25'0,"25"0"0,-25 25 0,25 0 0,-25-1 0,50-24 0,-25 0 0,25-25 0,0 0 0,-1-25 0,2-25 0,22 0 0,-22 1 0,23-1 0,-49 0 0,25 26 0,-25 24 0,0 24 0,0 26 0,0-25 0,0 25 0,-25 0 0,25-26 0,0 1 0,25 0 0,-25-25 0,25-25 0,-25-24 0,25-1 0,-1-25 0,1 50 0,0-24 0,-25 49 0,25 0 0,-25 24 0,0 1 0,0 0 0,0-25 0,0 0 0,25 0 0,-1-25 0,1 0 0,25 1 0,-25-26 0,24 26 0,1-1 0,-25 25 0,0 25 0,-1-1 0,0-24 0,2 24 0,-1-24 0,24-24 0</inkml:trace>
  <inkml:trace contextRef="#ctx0" brushRef="#br0" timeOffset="46521.6517">16422 6450 512,'0'0'0,"0"0"0,0 0 0,0 24 0,0 26 0,25 25 0,0 25 0,-1-27 0,26 1 0,-24 1 0,-2 0 0,-24-75 0,0 0 0,0 0 0,-24-75 0,-27 25 0,2-49 0,-1 0 0,0 25 0,1-25 0,23 49 0,26 25 0,26 0 0,23-25 0,26 26 0,50-27 0,-2 3 0,-24 23 0,1 0 0</inkml:trace>
  <inkml:trace contextRef="#ctx0" brushRef="#br0" timeOffset="46681.6677">16348 6723 512,'0'0'0,"24"-24"0,51-2 0,-1-23 0,25-1 0,1 0 0,-1 0 0</inkml:trace>
  <inkml:trace contextRef="#ctx0" brushRef="#br0" timeOffset="46905.6901">17042 6326 512,'0'24'0,"0"26"0,0 0 0,0 24 0,0 1 0,25-1 0,-25 0 0,25-49 0,24 25 0,-49-50 0,26-25 0</inkml:trace>
  <inkml:trace contextRef="#ctx0" brushRef="#br0" timeOffset="47090.7086">16844 6053 512,'0'0'0,"0"-25"0,0 25 0,24 0 0,2 0 0,22 0 0,3 0 0,23 25 0,0 0 0</inkml:trace>
  <inkml:trace contextRef="#ctx0" brushRef="#br0" timeOffset="47377.7373">17389 6078 512,'0'0'0,"0"-25"0,0 25 0,0 25 0,0 0 0,0 24 0,0 1 0,25 49 0,-25-25 0,0 25 0,25-24 0,0-25 0,0-25 0,23-1 0,3-48 0,23-26 0,1 0 0,-26 0 0,1-49 0</inkml:trace>
  <inkml:trace contextRef="#ctx0" brushRef="#br0" timeOffset="47665.7661">17762 5903 512,'0'0'0,"0"26"0,0-1 0,24 25 0,0-1 0,2 26 0,-1 24 0,24-25 0,-24 0 0,25-24 0,-25-25 0,24-25 0,-23-25 0,22 0 0,2-25 0</inkml:trace>
  <inkml:trace contextRef="#ctx0" brushRef="#br0" timeOffset="47932.7928">17786 6128 512,'24'0'0,"2"0"0,-1-25 0,24 25 0,1-50 0,0 50 0,-1-25 0,-49 1 0,0-2 0</inkml:trace>
  <inkml:trace contextRef="#ctx0" brushRef="#br0" timeOffset="48075.8071">17737 5805 512,'0'0'0,"0"0"0,25 0 0,23-26 0,3 2 0,23 0 0,1-1 0</inkml:trace>
  <inkml:trace contextRef="#ctx0" brushRef="#br0" timeOffset="48849.8845">18754 5903 512,'-26'0'0,"26"0"0,-24 0 0,0 0 0,24-24 0,0-1 0,0 0 0,24-25 0,-24 2 0,24-27 0,-24 25 0,26-24 0,-26 24 0,0 1 0,0-1 0,0 26 0,0 48 0,-26-24 0,26 50 0,26-1 0,-26 26 0,49 0 0,-24-1 0,0-1 0,25 2 0,-26-26 0,1-23 0,0-1 0,1-25 0,-52 0 0,1-25 0,-24-1 0,-1-23 0,-25 0 0,1 23 0,0-22 0,24 23 0,0-25 0,1 50 0,49 0 0,0-24 0,25-2 0,49 2 0,26-1 0,-2 0 0,2-25 0,-1 25 0,-49 1 0,-50 48 0,-24 1 0,-52 50 0,2 24 0,-25-24 0,25 23 0,24-24 0,25-23 0,50-27 0,-1-24 0,26-24 0</inkml:trace>
  <inkml:trace contextRef="#ctx0" brushRef="#br0" timeOffset="49401.9397">16100 5829 512,'0'25'0,"0"0"0,-25 50 0,-26 49 0,3 49 0,-2 26 0,25-1 0,25 25 0,75-74 0,73-24 0,25-101 0,102-24 0,21-49 0</inkml:trace>
  <inkml:trace contextRef="#ctx0" brushRef="#br0" timeOffset="49745.9741">18903 4788 512,'49'50'0,"50"-1"0,25 25 0,0 75 0,-74 25 0,-50 50 0,-50-1 0,-49 0 0,0-25 0,1-49 0,47-50 0</inkml:trace>
  <inkml:trace contextRef="#ctx0" brushRef="#br0" timeOffset="70227.022">17662 8335 512,'-25'0'0,"25"0"0,-49 0 0,-2 25 0,27 25 0,-25-27 0,49 3 0,0 0 0,0-3 0,49-23 0,1 0 0,24-23 0,26 23 0,-27 0 0,3 23 0,-52 27 0,-24 0 0,-49 24 0,-26-24 0,1 0 0,-1-50 0,26 0 0,-2-26 0,51-23 0,26-26 0</inkml:trace>
  <inkml:trace contextRef="#ctx0" brushRef="#br0" timeOffset="70555.0548">17861 7889 512,'0'25'0,"25"-25"0,-1 49 0,1 1 0,0 24 0,0 25 0,0 1 0,-1-1 0,27 1 0,-27-27 0,25-23 0,26-26 0,-26-24 0,1-49 0,0-1 0,-50 2 0,-50-27 0,0 0 0,-24 26 0</inkml:trace>
  <inkml:trace contextRef="#ctx0" brushRef="#br0" timeOffset="70699.0692">17861 8310 512,'-25'0'0,"25"25"0,0-25 0,25 0 0,24-25 0,1 1 0,24-1 0,1 0 0,24 25 0,-25-25 0,1 0 0</inkml:trace>
  <inkml:trace contextRef="#ctx0" brushRef="#br0" timeOffset="71147.114">18407 8087 512,'0'0'0,"-25"49"0,25 1 0,0 25 0,0-26 0,0 26 0,0-27 0,25 4 0,-1-29 0,0-23 0,27-23 0,-27-29 0,-24 4 0,25-27 0,-50-24 0,1 0 0,-1-25 0,-25 25 0,26 24 0,-1 25 0,25 50 0,-25 26 0,25 48 0,0 0 0,25 49 0,24-23 0,1 0 0,-1-26 0,26-49 0,0 0 0,-1-25 0,0-25 0,-24 0 0</inkml:trace>
  <inkml:trace contextRef="#ctx0" brushRef="#br0" timeOffset="71371.1364">18828 8112 512,'-25'0'0,"25"0"0,0 49 0,0-24 0,25 0 0,0 0 0,0 0 0,24-25 0,-49 25 0,25-25 0,-25 0 0,-25-25 0,1-25 0</inkml:trace>
  <inkml:trace contextRef="#ctx0" brushRef="#br0" timeOffset="71556.1549">18654 7790 512,'0'0'0,"-24"0"0,-1 0 0,25 24 0,25-24 0,-1 0 0,26 0 0,0 0 0,-1 0 0,1 25 0,0 0 0</inkml:trace>
  <inkml:trace contextRef="#ctx0" brushRef="#br0" timeOffset="71923.1916">18927 8037 512,'-24'0'0,"48"-24"0,-24 24 0,25 24 0,0-24 0,25 50 0,-1-25 0,-24 49 0,25-49 0,-50 25 0,24-1 0,-24-49 0,25 0 0,-25-24 0,0-26 0,25-25 0,-25-25 0,25 52 0,0-2 0,-1 25 0,0 25 0,2 25 0,-2 49 0,-24-50 0,26 27 0,-26-27 0,24 1 0,-24-50 0,25 1 0</inkml:trace>
  <inkml:trace contextRef="#ctx0" brushRef="#br0" timeOffset="72371.2364">19820 7417 512,'0'25'0,"-24"-25"0,-26 24 0,0 2 0,0-1 0,50-1 0,0-24 0,25-24 0,50-1 0,-1-25 0,26-24 0,-1 0 0,0 23 0,-49 3 0,-1 22 0</inkml:trace>
  <inkml:trace contextRef="#ctx0" brushRef="#br0" timeOffset="72699.2692">19771 7169 512,'0'0'0,"25"0"0,-25-24 0,49 24 0,1-25 0,23 0 0,3 0 0,-27 25 0,26-25 0,-2 25 0,-22 25 0,-27 50 0,-24-1 0,-24 25 0,-1 0 0,-25 1 0,26-52 0,24-22 0,24-76 0,51-25 0,-1-23 0</inkml:trace>
  <inkml:trace contextRef="#ctx0" brushRef="#br0" timeOffset="73275.3268">20937 7243 512,'-25'25'0,"-1"-25"0,2 0 0,24 0 0,0 0 0,24-49 0,51-1 0,0 1 0,0-1 0,-1 25 0,-50 0 0</inkml:trace>
  <inkml:trace contextRef="#ctx0" brushRef="#br0" timeOffset="73780.3773">21358 5854 512,'-25'0'0,"-24"25"0,-1-1 0,1 27 0,-1-27 0,26 26 0,-2 0 0,26 24 0,26-24 0,22 23 0,27 2 0,-25 0 0,24 0 0,1 24 0,-51-25 0,1 0 0,-50-24 0,1-25 0,-26-25 0,0-25 0,-24 0 0</inkml:trace>
  <inkml:trace contextRef="#ctx0" brushRef="#br0" timeOffset="73907.39">21085 6624 512,'26'0'0,"22"-25"0,2 25 0,25-50 0,24 25 0,-25-25 0,1 26 0</inkml:trace>
  <inkml:trace contextRef="#ctx0" brushRef="#br0" timeOffset="74131.4124">21681 6350 512,'0'0'0,"25"25"0,-1 25 0,-24-25 0,24-1 0,2 26 0,-1-25 0,-25-25 0,25 0 0,-25 0 0,0-25 0,0-25 0,-25-24 0</inkml:trace>
  <inkml:trace contextRef="#ctx0" brushRef="#br0" timeOffset="74293.4286">21507 5805 512,'0'0'0,"0"0"0,-25 0 0,25 0 0,0-26 0,25 26 0,-25 0 0,50 0 0,-25 0 0</inkml:trace>
  <inkml:trace contextRef="#ctx0" brushRef="#br0" timeOffset="74578.4571">21730 5632 512,'0'0'0,"0"24"0,0 26 0,24 23 0,2 27 0,24-1 0,-1 26 0,26 23 0,-26-49 0,1-24 0,-26-26 0,1-23 0,0-26 0,-25-50 0,0-25 0</inkml:trace>
  <inkml:trace contextRef="#ctx0" brushRef="#br0" timeOffset="74948.4941">22077 6251 512,'25'24'0,"-25"-24"0,25 0 0,25 0 0,-1-24 0,1 0 0,-25-1 0,25-25 0,-26 1 0,-24-1 0,0 25 0,-24-25 0,-26 26 0,25 48 0,-25 26 0,26 0 0,-1 24 0,25 1 0,25-1 0,24-25 0,1-49 0,0 0 0,24-24 0,-24-1 0,-1-49 0</inkml:trace>
  <inkml:trace contextRef="#ctx0" brushRef="#br0" timeOffset="75394.5387">22524 5805 512,'25'0'0,"-25"24"0,25 1 0,0 0 0,0 25 0,-1-1 0,0 26 0,2-25 0,-26-25 0,0 24 0,25-49 0,-25-25 0,0-24 0,0-1 0,0-25 0,24 0 0,-24 1 0,25 24 0,-25 50 0,25 0 0,0 26 0,0 48 0,24-24 0,-24-25 0,1 25 0,-2-26 0,0 1 0,1-25 0,-25-25 0,25 1 0,-25-51 0</inkml:trace>
  <inkml:trace contextRef="#ctx0" brushRef="#br0" timeOffset="75698.5691">23045 5731 512,'0'24'0,"-25"0"0,25 26 0,0-25 0,25 0 0,0-1 0,24-24 0,-24 0 0,25-24 0,-1-1 0,-23-24 0,-26 23 0,0-22 0,-50 23 0,-25-1 0,26 26 0,-1 0 0,25 51 0,50-51 0,25 24 0,-1-48 0</inkml:trace>
  <inkml:trace contextRef="#ctx0" brushRef="#br0" timeOffset="76498.6491">17588 9972 512,'0'0'0,"25"-24"0,24 24 0,26-50 0,74-25 0,50-24 0,73-75 0,51-23 0,73-52 0,51-49 0,74-23 0,24-52 0,25 51 0,1-2 0,-75 53 0,-74 46 0,-99 27 0,-75 74 0,-75 25 0,-49 24 0,25 26 0,-25-1 0,-25 50 0,-49 0 0,-50 0 0</inkml:trace>
  <inkml:trace contextRef="#ctx0" brushRef="#br0" timeOffset="109244.9234">8906 11286 512,'0'0'0,"0"0"0,-25 26 0,25-26 0,0 0 0,0 0 0,0 0 0,0 0 0,0 0 0,0 0 0,0 0 0,0 0 0,0 0 0,0 0 0,0 0 0,0 0 0,25 0 0,25 0 0,-2 0 0,2 0 0,25 0 0,0 0 0,0 0 0,-27 0 0,2-26 0,0 26 0,-25 0 0,-25 0 0,24 0 0,-24 0 0,-24 0 0,24 0 0,0 0 0,0 0 0,24 0 0,-24 0 0,0 0 0,0 0 0,0 0 0,0 0 0,25 0 0,-25 0 0,-25 0 0,25 0 0,0 0 0</inkml:trace>
  <inkml:trace contextRef="#ctx0" brushRef="#br0" timeOffset="117068.7057">10121 11089 512,'0'0'0,"0"0"0,0 0 0,0 0 0,0 0 0,-24 0 0,24 0 0,0 0 0,0 0 0,24 0 0,-24 0 0,0 0 0,0 0 0,-24 0 0,24 0 0,0 0 0,0 0 0,0 0 0,0 0 0,0 0 0,0 0 0,0 0 0,24 24 0,-24-24 0,0 26 0,-24-2 0,24 0 0,0 1 0,0 1 0,0-2 0,-25-24 0,50 0 0,-25 0 0,24 0 0,-24 0 0,0-24 0,25 24 0,-25 0 0,25 0 0,1 0 0,-2 0 0,0 0 0,1 0 0,-25 0 0,25 0 0,0 0 0,-25 0 0,0 0 0,25 0 0,-25 0 0,0 0 0,0 24 0,0-24 0,0 0 0,0 0 0,0-24 0,0 24 0,0-26 0,0-23 0,0 25 0,0-2 0,0 2 0,0-1 0,0 25 0,0-25 0,0 25 0,0 0 0,0-25 0,-25 50 0,25-25 0,0 25 0</inkml:trace>
  <inkml:trace contextRef="#ctx0" brushRef="#br0" timeOffset="139301.9288">15752 11510 512,'25'-25'0,"25"25"0,24 0 0,25 0 0,1-24 0,24 24 0,0 0 0,0-25 0,24 25 0,26 0 0,-26 25 0,27-25 0,-2 0 0,26 0 0,-1 0 0,25 0 0,0 0 0,26 0 0,-1-25 0,25 25 0,-25-26 0,24 26 0,1 0 0,25 0 0,24 0 0,-24-24 0,25 48 0,-26-24 0,1-24 0,-25 24 0,-1 0 0,-23 0 0,-26 0 0,-25 24 0,-24-24 0,-25 26 0,-25-1 0</inkml:trace>
  <inkml:trace contextRef="#ctx0" brushRef="#br0" timeOffset="144398.4384">13917 1117 512,'0'24'0,"24"1"0,-24 1 0,50-2 0,-25 0 0,24 2 0,1-52 0,24 2 0,-24-26 0,25-24 0,-26 24 0,-24 1 0,0-1 0,0 25 0,-25-49 0,25-1 0,-1 26 0,-48-26 0,24 26 0,-25 49 0,25 0 0,-50 49 0,0 50 0,26 25 0,24 1 0,0-1 0,49-49 0,1-27 0,0-22 0,-2-26 0,27-26 0,-25-22 0,0-3 0</inkml:trace>
  <inkml:trace contextRef="#ctx0" brushRef="#br0" timeOffset="144766.4752">14859 844 512,'0'0'0,"-25"0"0,1 24 0,-26 2 0,26-2 0,24 1 0,0 1 0,24-26 0,26 24 0,24-24 0,-24 24 0,-1 1 0,1-25 0,-50 50 0,0-25 0,-50 24 0,1-23 0,-26-2 0,26-24 0,23 0 0,26-24 0,50-27 0,25 27 0</inkml:trace>
  <inkml:trace contextRef="#ctx0" brushRef="#br0" timeOffset="145461.5447">15976 993 512,'0'0'0,"24"0"0,0 0 0,52-24 0,-2 24 0,1-26 0,-1 26 0,0-25 0,-49 25 0</inkml:trace>
  <inkml:trace contextRef="#ctx0" brushRef="#br0" timeOffset="145926.5912">16572 1141 512,'-26'0'0,"26"0"0,0 0 0,0 0 0,26 0 0,-2-24 0,0 24 0,26-25 0,0-25 0,-26 25 0,1 1 0,0-26 0,-25 25 0,25-25 0,0-24 0,-25 0 0,0-1 0,0 26 0,0-1 0,-25 25 0,0 50 0,-25 50 0,1 48 0,24 27 0,25-27 0,50-23 0,-1-51 0,1-23 0,-1-52 0,1 1 0,0-24 0</inkml:trace>
  <inkml:trace contextRef="#ctx0" brushRef="#br0" timeOffset="146502.6488">18307 868 512,'0'0'0,"0"0"0,0 0 0,25 0 0,25 0 0,-25 0 0,49-24 0,-25 24 0,1-25 0,-25 25 0,0 0 0</inkml:trace>
  <inkml:trace contextRef="#ctx0" brushRef="#br0" timeOffset="146990.6976">19027 794 512,'-24'0'0,"24"0"0,0 0 0,0 0 0,0 25 0,0 0 0,0-1 0,24 26 0,0-25 0,-24 25 0,0-26 0,0 1 0,0 0 0,0-50 0,0 0 0,25 1 0,-25 0 0,25-27 0,0 27 0,24-26 0,-24 0 0,50 0 0,-27 26 0,2-26 0,0 50 0</inkml:trace>
  <inkml:trace contextRef="#ctx0" brushRef="#br0" timeOffset="147528.7514">20440 819 512,'0'0'0,"0"0"0,0 0 0,25 0 0,0-25 0,25 25 0,-26 0 0,26-25 0,0 25 0,-25-25 0,-1 25 0</inkml:trace>
  <inkml:trace contextRef="#ctx0" brushRef="#br0" timeOffset="148054.804">21383 149 512,'25'-25'0,"-25"25"0,0-25 0,0 25 0,0 25 0,0 0 0,-25 25 0,25 99 0,-25 24 0,25-24 0,0-25 0,0-50 0,50-24 0,-25-25 0,24-25 0,1-25 0,-25 1 0,0-2 0,-25 2 0</inkml:trace>
  <inkml:trace contextRef="#ctx0" brushRef="#br0" timeOffset="148238.8224">21284 596 512,'-50'0'0,"25"0"0,25 0 0,25 0 0,0-25 0,49 25 0,1-25 0,-1 0 0,26 25 0</inkml:trace>
  <inkml:trace contextRef="#ctx0" brushRef="#br0" timeOffset="150670.0655">18282 1141 512,'0'0'0,"0"0"0,-24 0 0,24-24 0,0 24 0,0 0 0,0 0 0,0 0 0,0 0 0,0 0 0,0 0 0,0 0 0,0 24 0,0 27 0,0-27 0,0 26 0,24-1 0,-24 0 0,0 1 0,25-50 0,0 0 0,25 0 0,23-25 0,2 0 0,25-24 0,24 24 0,0 1 0,1-2 0,-2 2 0,1 24 0,-51-24 0,-23 24 0,0 0 0,-50 0 0,25 0 0,-25 0 0,-25-26 0,25 26 0,0 0 0,0 0 0,0 0 0,0 0 0,0 0 0,0 0 0,-24-25 0,24 25 0,0 0 0,24-24 0,1 24 0</inkml:trace>
  <inkml:trace contextRef="#ctx0" brushRef="#br0" timeOffset="150952.0937">20961 1117 512,'0'0'0,"0"-25"0,0 25 0</inkml:trace>
  <inkml:trace contextRef="#ctx0" brushRef="#br0" timeOffset="151790.1775">20341 1067 512,'25'0'0,"-25"-25"0,0 25 0,0 0 0,-25-25 0,25 50 0,0-25 0,25 25 0,-25 0 0,0 24 0,25-24 0,-25 25 0,25-26 0,-1 2 0,1-2 0,26-24 0,22-24 0,27-2 0,24-22 0,24-3 0,-24 2 0,0 24 0,0 0 0,-24 25 0,-26 0 0,-24 0 0,-1 25 0,-24-25 0,-25 0 0,0 25 0,0-25 0,25 0 0,-25-25 0,0 25 0,25-25 0,0 25 0,-25-25 0,24 25 0,-24-24 0,0 24 0,0 0 0,-24-24 0,24 24 0,0-26 0,0 1 0,0 1 0,0 24 0</inkml:trace>
  <inkml:trace contextRef="#ctx0" brushRef="#br0" timeOffset="152854.2839">17167 1216 512,'0'0'0,"0"-24"0,0 24 0,0 0 0,0 0 0,0 0 0,0 0 0,24 0 0,-24 0 0,0 24 0,0 0 0,0 26 0,24 24 0,-48 1 0,24-25 0,0-1 0,0-23 0,24-2 0,-24-24 0,26-24 0,-2-2 0,26 1 0,-25 1 0,24-1 0,-24 25 0,0 0 0,0 0 0,-25-25 0,25 25 0,-25-25 0,24 0 0,-24 0 0,24-24 0,-24 24 0,26-25 0,-26 26 0,25 0 0,-50-2 0,25 26 0,-26-25 0,26 25 0,-24-24 0,24 24 0,0 0 0,50 0 0</inkml:trace>
  <inkml:trace contextRef="#ctx0" brushRef="#br0" timeOffset="153830.3815">19622 1067 512,'0'0'0,"0"0"0,-24 0 0,24 0 0,24 0 0,-24 0 0,0 25 0,0 0 0,0 24 0,0 1 0,0 0 0,0 23 0,0-48 0,0 0 0,0 0 0,0-25 0,24 0 0,1-25 0,25 0 0,-25 0 0,25 25 0,-26-24 0,26 24 0,-25-25 0,0 25 0,-25 0 0,24 0 0,-24-24 0,0 24 0,0-26 0,24 2 0,-24 0 0,0-2 0,-24-23 0,24-1 0,-24 25 0,-1-24 0,0 49 0,25-24 0,0 24 0,25 0 0,0 0 0,-1 0 0</inkml:trace>
  <inkml:trace contextRef="#ctx0" brushRef="#br0" timeOffset="154894.4879">15132 1266 512,'0'-26'0,"0"52"0,-25-26 0,25 24 0,0 1 0,0-1 0,-25 26 0,25 0 0,0 24 0,-24-23 0,24-2 0,0-24 0,0-1 0,24 2 0,1-26 0,0-26 0,25 2 0,-25-1 0,24-24 0,1 23 0,-25 1 0,-1 25 0,0 0 0,-24 25 0,26 1 0,-1 23 0,0 0 0,-25-23 0,0-26 0,24 0 0,1-26 0,0 2 0,0-50 0,-25-1 0,25 25 0,-1-25 0,-24 26 0,0 0 0,0-1 0,0 26 0,-24 24 0,24 0 0,0 0 0,0 0 0,0 0 0,0 0 0,24 0 0</inkml:trace>
  <inkml:trace contextRef="#ctx0" brushRef="#br0" timeOffset="160887.0871">6078 10643 512,'0'0'0,"0"0"0,0 24 0,0-24 0,0 0 0,0 0 0,0-24 0,25 24 0,-25 0 0,25-26 0,0 26 0,-1-25 0,26 1 0,-24-1 0,22 0 0,2 0 0,0-24 0,24-1 0,-24 25 0,24-25 0,-24 1 0,49-2 0,1-22 0,-2-26 0,2 24 0,24-24 0,0-25 0,25 25 0,-26-25 0,1-1 0,0 2 0,25-27 0,-24 3 0,-2-3 0,27-24 0,-2 2 0,-24-3 0,0 1 0,0 1 0,25-26 0,-50 26 0,25-26 0,0 2 0,0-2 0,0 0 0,-24 1 0,24-26 0,-25 26 0,25-25 0,-25 24 0,0 1 0,0 0 0,1-25 0,-2 24 0,2 0 0,-1 2 0,1 22 0,-1-23 0,25 23 0,-25-22 0,0 22 0,1 27 0,-1-26 0,0 0 0,0 26 0,0-1 0,25 25 0,-24-25 0,-1 25 0,25 0 0,-25 25 0,25-25 0,0 25 0,0-1 0,0 26 0,-1-1 0,2 1 0,-26 50 0,0-26 0,1 26 0,-26-2 0,1 26 0,-2-25 0,-22 25 0,-2 0 0,-24 25 0,25-25 0,-25 0 0,-25 0 0,25 0 0,-25 0 0,0 0 0,0 0 0,0 0 0,0 0 0,0 0 0,0-25 0,24 25 0,-24 0 0,0 0 0,0 0 0,0 0 0,0 0 0,0 0 0,24-24 0,-24 24 0,0 24 0,0-24 0,-24 0 0,24 0 0,0 0 0</inkml:trace>
  <inkml:trace contextRef="#ctx0" brushRef="#br0" timeOffset="161335.1319">13569 1414 512,'0'0'0,"0"0"0,24 0 0,-24 0 0,-24 0 0,48 0 0,2-25 0,24 0 0,24 0 0,-24 1 0,23-1 0,-47 25 0,-1 0 0,-25 49 0,-25 26 0,-1 24 0,-22 1 0,23-51 0,25-23 0,25-52 0,23-48 0,3-25 0,23-26 0</inkml:trace>
  <inkml:trace contextRef="#ctx0" brushRef="#br0" timeOffset="162808.2792">13966 323 512,'0'-25'0,"0"25"0,-25-25 0,25 25 0,0-25 0,0 25 0,-24-24 0,24 24 0,0-25 0,0 25 0,0 0 0,0 25 0,-25-25 0,50 24 0,-25 26 0,0-25 0,0 0 0,0 0 0,0 0 0</inkml:trace>
  <inkml:trace contextRef="#ctx0" brushRef="#br0" timeOffset="163009.2993">14016 224 512,'0'-25'0,"0"25"0,0 0 0,0 0 0,0 0 0,0 25 0,0-1 0,0-24 0,25 25 0</inkml:trace>
  <inkml:trace contextRef="#ctx0" brushRef="#br0" timeOffset="163583.3567">14760 149 512,'0'0'0,"0"24"0,0-24 0,0 26 0,0-1 0,0-1 0,24 1 0,-24 25 0,0-25 0,0 0 0,26-25 0</inkml:trace>
  <inkml:trace contextRef="#ctx0" brushRef="#br0" timeOffset="163743.3727">14958 199 512,'0'49'0,"25"-24"0,-25 0 0,0 25 0,0-25 0</inkml:trace>
  <inkml:trace contextRef="#ctx0" brushRef="#br0" timeOffset="193665.3646">9179 12205 512,'0'0'0,"25"0"0,-1 25 0,-24-25 0</inkml:trace>
  <inkml:trace contextRef="#ctx0" brushRef="#br0" timeOffset="198785.8766">5210 13172 512,'0'0'0,"0"0"0,0 0 0</inkml:trace>
  <inkml:trace contextRef="#ctx0" brushRef="#br0" timeOffset="204177.4157">9551 13991 512,'0'0'0,"0"0"0,0 0 0,0 0 0,0 0 0,0 0 0,0 0 0,0 0 0,0 0 0,25 0 0,-25 25 0,0-25 0,25 0 0,-1 0 0,0 24 0,52-24 0,-2 25 0,25-25 0,0 25 0,1-25 0,0 25 0,-27-25 0,26 24 0,-24-24 0,24-24 0,-24-1 0,24-25 0,-24 26 0,-27-1 0,2 0 0,-25 50 0,-50 0 0,1 24 0,-2 1 0,2-1 0,24-24 0,0-25 0</inkml:trace>
  <inkml:trace contextRef="#ctx0" brushRef="#br0" timeOffset="224187.4165">11287 11436 512,'0'0'0,"0"-26"0,0 26 0</inkml:trace>
  <inkml:trace contextRef="#ctx0" brushRef="#br0" timeOffset="224721.4699">11064 11336 512,'0'25'0,"0"0"0,25 25 0,0-1 0,23 1 0,3 24 0,-26-24 0,24-1 0,1 1 0,0-25 0,-26-50 0,26-25 0,24-49 0,1 0 0,-1-25 0,25 50 0,-24 24 0,24 74 0,-24 51 0,-1 25 0,0-1 0,-24 0 0,-1-50 0,-23 1 0,22-50 0,-22-50 0,-2-49 0,26-25 0,0 0 0,-1 25 0,1 49 0,0 50 0,24 50 0,-49 0 0,0 24 0</inkml:trace>
  <inkml:trace contextRef="#ctx0" brushRef="#br0" timeOffset="225274.5252">12080 11708 512,'0'0'0,"0"0"0,0 26 0,0-2 0,26 76 0,-26 23 0,25 51 0,-1 49 0,-24 0 0,25 26 0,0-51 0,-25-24 0,25-50 0,-50-74 0,25-75 0,0-99 0,-25-51 0</inkml:trace>
  <inkml:trace contextRef="#ctx0" brushRef="#br0" timeOffset="419361.932">5954 10418 512,'0'0'0,"-24"0"0,24-24 0,-26 24 0,26-25 0,-24 0 0,-1 0 0,-25 0 0,1 1 0,-26-27 0,1 27 0,-25 0 0,-1-26 0,-24 25 0,0 1 0,-24-1 0,-26 25 0,-25 0 0,1 25 0,-25 24 0,-1 1 0,1 24 0,-1 25 0,2 1 0,-2-1 0,27 1 0,22 24 0,27-26 0,24 26 0,49-24 0,25-2 0,75-23 0,0 24 0,74-24 0,25-26 0,25 1 0,49-25 0,26 0 0,-1-1 0,25-24 0,0 0 0,25 0 0,0-24 0,0-1 0,0-25 0,0-24 0,-25-1 0,0 0 0,-26 1 0,-23 1 0,0-2 0,-50 0 0,-25 0 0,-25 1 0,-50 1 0,-24-2 0,-25 0 0,-25-24 0,-24-1 0,-76 26 0,-23-25 0,-74 25 0,-27 49 0,-50 0 0,-47 25 0,-26 50 0,0-26 0</inkml:trace>
  <inkml:trace contextRef="#ctx0" brushRef="#br0" timeOffset="422138.2096">16794 14016 512,'0'0'0,"0"0"0,-25 0 0,25 0 0,0 0 0,0 0 0,0 0 0,0 0 0,0 0 0,25 49 0,-25 50 0,0 50 0,25 99 0,-25 49 0,0-23 0,0-1 0,25-99 0,-25-75 0,24-75 0,-24-74 0,-24-48 0</inkml:trace>
  <inkml:trace contextRef="#ctx0" brushRef="#br0" timeOffset="423137.3095">16744 14016 512,'25'-25'0,"25"25"0,-25 0 0,49-25 0,25 0 0,1 25 0,-2-25 0,52 25 0,-26-24 0,49 24 0,1-26 0,24 2 0,26 24 0,24-25 0,0-1 0,25 2 0,-1 0 0,1-1 0,-25 25 0,-24-25 0,-1 0 0,-25 25 0,1-25 0,-25 25 0,-51 0 0,1 0 0,-24 25 0,-26 0 0,-24 25 0,-26-2 0,1 27 0,-25 25 0,25-1 0,-25 25 0,0-24 0,50 23 0,-26 1 0,51 1 0,-1-2 0,26 1 0,-26-24 0,25-25 0,-24-26 0,-26 1 0,-23 24 0,-2-50 0,-24 26 0,-24 0 0,-27-25 0,-23 24 0,-50 1 0,-50 0 0,1-1 0,-75-24 0,-25 25 0,-25-26 0,-49 1 0,-25-25 0,0-25 0,-25 1 0,-25-2 0,25 26 0,50 0 0,49 26 0,75 23 0,49 26 0,50-26 0,50-24 0,0-25 0</inkml:trace>
  <inkml:trace contextRef="#ctx0" brushRef="#br0" timeOffset="423978.3936">7566 15107 512,'0'0'0,"0"0"0,0-24 0,0-2 0,0 2 0,0 24 0,25 0 0,-25 0 0,0 50 0,0 24 0,0 74 0,0 26 0,-25 49 0,50 0 0,-25-24 0,50-50 0,-1-49 0,27-26 0,22-74 0,1-26 0,1-48 0,-27-25 0,2-25 0</inkml:trace>
  <inkml:trace contextRef="#ctx0" brushRef="#br0" timeOffset="424202.416">6698 16273 512,'25'-25'0,"0"25"0,49-25 0,25-24 0,26-1 0,23 1 0,-24-1 0</inkml:trace>
  <inkml:trace contextRef="#ctx0" brushRef="#br0" timeOffset="425097.5055">8286 15727 512,'-25'50'0,"0"24"0,0 25 0,1 0 0,-1 2 0,25-28 0,0-48 0,0 0 0,25-50 0,24-25 0,1-24 0,-1-50 0,1 0 0,0 25 0,-26 24 0,1 75 0,25 25 0,-50 74 0,25 0 0,-1-24 0,1 24 0,25-48 0,-25-51 0,-1-26 0,26-23 0,0-76 0,-1 1 0,1-24 0,0-26 0,-26 0 0,26 1 0,-50 49 0,24 49 0,-24 50 0,-24 75 0,-2 50 0,-22 47 0,23 52 0,0 0 0,0-25 0,25-51 0,0 1 0,25-74 0,49-50 0,0-50 0,1-49 0,24-25 0,-24-24 0,-1-26 0,1 0 0,-51-24 0,1 24 0,-25 50 0,-25 49 0,-24 75 0,-1 50 0,25 74 0,0 50 0,1-1 0,24 26 0,0-26 0,49-23 0,1-51 0,24-50 0,1-24 0,23-50 0,27-24 0</inkml:trace>
  <inkml:trace contextRef="#ctx0" brushRef="#br0" timeOffset="425530.5488">10022 15454 512,'0'-25'0,"-25"25"0,1 0 0,-27 50 0,27 0 0,-25 49 0,24 0 0,25 0 0,0 0 0,0-49 0,25-50 0,48-25 0,-22-24 0,-2-50 0,1-51 0,-1 27 0,-49-1 0,0 24 0,-24 75 0,-26 75 0,0 25 0,-25 24 0,75 0 0,0-24 0,0-51 0</inkml:trace>
  <inkml:trace contextRef="#ctx0" brushRef="#br0" timeOffset="425817.5775">10618 15305 512,'-25'0'0,"-1"0"0,2 25 0,-26-1 0,26 27 0,-1 23 0,-25 1 0,25 23 0,25-23 0,25-25 0,25-25 0,25-25 0,24-25 0,25-50 0,-26 1 0,2 0 0,-26-1 0</inkml:trace>
  <inkml:trace contextRef="#ctx0" brushRef="#br0" timeOffset="426490.6448">7218 16124 512,'-24'0'0,"24"26"0,-24-2 0,-1-24 0,0 24 0,0-24 0,50-24 0,49-26 0,1-25 0,74 1 0,24-25 0,2 25 0,-2 24 0,-49 25 0,-25 0 0</inkml:trace>
  <inkml:trace contextRef="#ctx0" brushRef="#br0" timeOffset="428145.8103">11783 15182 512,'0'0'0,"-25"-25"0,25-25 0,-24 0 0,0 1 0,-27-1 0,2 0 0,-50-24 0,-1 24 0,-24 0 0,-25-23 0,-24 23 0,-26-25 0,-24 1 0,0 24 0,-50-24 0,0 25 0,0 23 0,-49 2 0,-1 24 0,1 0 0,-1 24 0,-24 2 0,25 23 0,-26 25 0,26 1 0,23 49 0,3-1 0,47 27 0,26 23 0,0 26 0,49-1 0,50 0 0,25 26 0,50-25 0,73-1 0,26-50 0,49 1 0,50-25 0,25 1 0,74-27 0,25-23 0,24-25 0,50-1 0,26-24 0,23-1 0,1 2 0,25-26 0,25-26 0,0-23 0,-1 0 0,26-25 0,-27-25 0,2-1 0,-1-49 0,-49 25 0,0-25 0,-50 0 0,-25-24 0,-49 24 0,-74-25 0,-50 26 0,-50-26 0,-99 24 0,-25 3 0,-75-3 0,-72 1 0,-52 26 0,-49-2 0,-74 1 0,-25 50 0,-75-1 0,-24 26 0,-50-1 0,-24 50 0,-51 25 0,1 25 0,-26 24 0,-22 1 0</inkml:trace>
  <inkml:trace contextRef="#ctx0" brushRef="#br0" timeOffset="441787.1743">18828 14040 512,'0'0'0,"-25"0"0,0-24 0,1 24 0,-26-25 0,50 0 0,-24 0 0,24 25 0,0 0 0,24 50 0,0 74 0,2 24 0,23 76 0,-24 23 0,0 2 0</inkml:trace>
  <inkml:trace contextRef="#ctx0" brushRef="#br0" timeOffset="442243.2199">19671 13842 512,'0'0'0,"-25"24"0,25 2 0,-24-2 0,24 26 0,0 49 0,0 50 0,49 74 0,1 51 0,25 48 0,-1-1 0,0-47 0,-50-76 0,2-99 0,-52-123 0,-22-100 0,-27-74 0</inkml:trace>
  <inkml:trace contextRef="#ctx0" brushRef="#br0" timeOffset="443115.3071">19101 14289 512,'0'0'0,"0"24"0,0-24 0,25-24 0,-25 24 0,25-50 0,-1-25 0,1 1 0,0 0 0,0-1 0,0-24 0,-1 24 0,-24 1 0,24-25 0,2 25 0,-2-25 0,-24 24 0,0 0 0,-24 0 0,-2 1 0,-22 0 0,23 24 0,-50 1 0,26-1 0,-26 1 0,27 24 0,-28 1 0</inkml:trace>
  <inkml:trace contextRef="#ctx0" brushRef="#br0" timeOffset="448363.8319">11435 14536 512,'0'0'0,"0"0"0,0 0 0,-24 0 0,0 51 0,-1 23 0,25 74 0,-25 51 0,50 0 0,48-1 0,3 0 0,48-99 0,24-24 0</inkml:trace>
  <inkml:trace contextRef="#ctx0" brushRef="#br0" timeOffset="448754.871">13470 13941 512,'50'-25'0,"23"50"0,27 0 0,0 25 0,-27 49 0,-47 49 0,-26 26 0,-26 25 0,-47-1 0,-27 1 0,0-50 0</inkml:trace>
  <inkml:trace contextRef="#ctx0" brushRef="#br0" timeOffset="449954.991">6401 16174 512,'0'0'0,"0"-24"0,0-2 0,0 26 0,0-25 0,49 1 0,1 24 0,23-26 0,3 26 0,-27 0 0,26 0 0,-26 0 0,-23 0 0</inkml:trace>
  <inkml:trace contextRef="#ctx0" brushRef="#br0" timeOffset="450140.0095">6475 16545 512,'50'0'0,"-2"-25"0,52-24 0,0 25 0,-1-26 0,0 0 0,-49 25 0</inkml:trace>
  <inkml:trace contextRef="#ctx0" brushRef="#br0" timeOffset="450819.0774">4218 16794 512,'-26'-25'0,"26"1"0,-24 24 0,24-26 0,24 52 0,2-2 0,23 50 0,26 0 0,-26 51 0,25-1 0,1 25 0,-25 0 0,24-50 0,-24 25 0,-25-50 0,-1-24 0,-48 0 0,-1-50 0,-25-50 0,1-50 0,-51-48 0,26-26 0,24-49 0,26-26 0,24 26 0,74 49 0,25 51 0,0 48 0,-24 75 0,-2 25 0,-47 75 0</inkml:trace>
  <inkml:trace contextRef="#ctx0" brushRef="#br0" timeOffset="450916.0871">4441 17365 512,'0'-25'0,"0"-50"0,24-50 0</inkml:trace>
  <inkml:trace contextRef="#ctx0" brushRef="#br0" timeOffset="453067.3022">3622 16223 512,'0'0'0,"-24"-25"0,24 25 0,-25-24 0,-1 24 0,2 24 0,0 1 0,-1 25 0,0 24 0,50 0 0,0 25 0,23-24 0,3 0 0,23-51 0,0-24 0,2-24 0,-28-51 0,2 0 0,-25-24 0</inkml:trace>
  <inkml:trace contextRef="#ctx0" brushRef="#br0" timeOffset="453611.3566">3895 16075 512,'-25'24'0,"25"1"0,25 49 0,-25 1 0,25-1 0,-25-24 0,25 24 0,0-49 0,-1-1 0,1 1 0,0-50 0,-50 1 0,25-25 0,-25-25 0,1-26 0,24 1 0,-25 0 0,25 24 0,0 25 0,25 50 0,-1 50 0,26 49 0,0 0 0,0 25 0,-2-49 0,-22-1 0,-1-25 0,-25-49 0,0-24 0,0-51 0,0-24 0,-25-25 0,-1 1 0,26 23 0,0 50 0,26 26 0,-26 73 0,49 1 0,1 49 0,0-24 0,-26-1 0,26-24 0,-26-26 0,2-24 0,-26-49 0</inkml:trace>
  <inkml:trace contextRef="#ctx0" brushRef="#br0" timeOffset="454083.4038">4590 15826 512,'-25'0'0,"25"0"0,-25 25 0,0-50 0,1 25 0,24-24 0,-26-1 0,2 0 0,0 50 0,24 0 0,0 49 0,24 25 0,0 25 0,2-25 0,-2 1 0,26-51 0,-25-49 0,24 0 0,-24-74 0,-25-1 0,0-24 0,0-50 0,-25 25 0,-24-24 0,-1-1 0,25 25 0,-25 73 0,26 77 0,24 48 0,0 75 0,24 0 0,26 24 0,25-23 0,-1-27 0,1-48 0,-27-26 0,28-49 0</inkml:trace>
  <inkml:trace contextRef="#ctx0" brushRef="#br0" timeOffset="454675.463">4317 17116 512,'0'24'0,"-25"-24"0,25 26 0,25-26 0,-25 0 0,50-75 0,0 0 0,-2-48 0,27-25 0,0-2 0,-26 51 0,1 0 0,-50 75 0,-25 48 0,-25 99 0,-24 27 0,-26 49 0,52-2 0,-27-22 0,50-76 0,25-50 0,50-73 0,0-76 0,48-49 0,2-24 0,-26 24 0,0 49 0,-24 100 0,-50 75 0,-50 73 0,-49 51 0,0 50 0,-1-27 0,2-23 0,48-100 0,50-49 0,50-100 0,48-24 0,27-75 0</inkml:trace>
  <inkml:trace contextRef="#ctx0" brushRef="#br0" timeOffset="455955.591">13917 17687 512,'0'0'0,"0"0"0,-25-25 0,-1 0 0,2 0 0,0 0 0,-1 1 0,-25 24 0,0 49 0,26 1 0,24 49 0,0 25 0,24-49 0,-24-1 0,25 25 0,0 25 0,25-25 0,-1-24 0,26-50 0,24-75 0,0-50 0</inkml:trace>
  <inkml:trace contextRef="#ctx0" brushRef="#br0" timeOffset="456691.6646">14289 17587 512,'0'0'0,"0"0"0,0 25 0,0 0 0,25 49 0,-25 26 0,24-1 0,-24 0 0,25-49 0,-25-1 0,0 1 0,25 25 0,-25-26 0,0-25 0,0-73 0,0-75 0,0-25 0,-25-24 0,25 73 0,0 1 0,25 74 0,0 75 0,0 24 0,0 26 0,-1-26 0,-24 1 0,24-1 0,2 0 0,-26 1 0,25-1 0,-1-49 0,-24-100 0,0-98 0,0 0 0,0-1 0,0 50 0,25 25 0,25 99 0,-25 24 0,25 100 0,-26 0 0,0 1 0,-24-51 0,0-25 0,26 1 0,-2-1 0,1-24 0</inkml:trace>
  <inkml:trace contextRef="#ctx0" brushRef="#br0" timeOffset="457323.7278">15331 17761 512,'0'0'0,"-25"-25"0,-25-24 0,25-1 0,1-24 0,-26-1 0,0 25 0,25 26 0,1 24 0,-1 0 0,0 74 0,0 1 0,25 73 0,25-48 0,-25-1 0,25 0 0,0-49 0,-1 24 0,26 0 0,0-24 0,24-74 0,1-76 0,-1-49 0,-49-24 0,-50 24 0,-1-25 0,-22 26 0,-2 23 0,0 76 0,26 74 0,24 74 0,49 75 0,-24-26 0,25-24 0,-2 1 0,3-51 0,-2 50 0,26-25 0,25 0 0</inkml:trace>
  <inkml:trace contextRef="#ctx0" brushRef="#br0" timeOffset="457611.7566">16100 18009 512,'0'0'0,"24"0"0,1 0 0,0 0 0,50 0 0,-1 0 0,25-25 0,-25 1 0,2-26 0,-52 1 0,0-1 0</inkml:trace>
  <inkml:trace contextRef="#ctx0" brushRef="#br0" timeOffset="458172.8127">16348 17563 512</inkml:trace>
  <inkml:trace contextRef="#ctx0" brushRef="#br0" timeOffset="458491.8446">16323 17563 512,'0'0'0,"0"0"0,0 0 0,-26-25 0,52-1 0,-26 26 0,0-24 0,25 24 0,24 24 0,1-24 0,-1 26 0,51-26 0,-26-26 0,25 26 0,0-24 0,-25 0 0,1-2 0,-50 26 0,-25 50 0,0 25 0,-25 24 0,1 25 0,-1-25 0,-1-24 0,2-1 0,24-25 0,0-98 0,24-50 0,-24-50 0</inkml:trace>
  <inkml:trace contextRef="#ctx0" brushRef="#br0" timeOffset="459202.9157">17637 17140 512,'0'0'0,"0"-24"0,0 48 0,0-24 0,0 75 0,0 0 0,0 24 0,0 0 0,25 0 0,-25 1 0,25-51 0,25 1 0,-25-25 0,-1-50 0,0 0 0,-24-49 0,26-1 0,-1 1 0,-25 24 0,25 0 0,-1 50 0,1 26 0,0-2 0,-25 26 0,25-25 0,0-1 0,-1-24 0,27 0 0,-27-49 0,0-1 0,1-24 0,-50-25 0,25 25 0,-48-27 0,-3 52 0,2 24 0,24 50 0,0 24 0,0 26 0,50-25 0,0 0 0,49-25 0,-23 0 0,22-50 0,2 0 0</inkml:trace>
  <inkml:trace contextRef="#ctx0" brushRef="#br0" timeOffset="459555.951">18580 17116 512,'0'24'0,"-25"27"0,0 23 0,1 26 0,-1-27 0,25 1 0,0-23 0,25-27 0,-1-24 0,1 0 0,0-49 0,0-25 0,0-1 0,-25-24 0,-25 0 0,0 24 0,0 50 0,-24 0 0,24 75 0,-1 0 0,26 49 0,26-24 0,-1-26 0,24-24 0,26-1 0</inkml:trace>
  <inkml:trace contextRef="#ctx0" brushRef="#br0" timeOffset="459835.979">18853 17241 512,'0'-26'0,"25"2"0,-25-51 0,0 50 0,0 0 0,0 25 0,25 50 0,-25 25 0,24-1 0,-24 26 0,25-27 0,-25 1 0,0-23 0,0-27 0,-25-24 0,50-24 0,-25-51 0,0-48 0,51 23 0,-27-25 0,50 51 0,0 24 0,26 26 0,-26 24 0,-24 24 0</inkml:trace>
  <inkml:trace contextRef="#ctx0" brushRef="#br0" timeOffset="460284.0238">19598 16893 512,'0'24'0,"-26"2"0,1 23 0,1 25 0,-1 26 0,-25-1 0,50 1 0,-25-27 0,50 1 0,0-23 0,0-51 0,24 0 0,2-75 0,22 1 0,-23-25 0,0-25 0,-1-51 0,-49 28 0,0-3 0,0 26 0,-49 25 0,-1 74 0,0 74 0,25 26 0,1 75 0,24 22 0,49 2 0,-24-24 0,25-26 0,24-25 0,1-25 0,-26-74 0,51-26 0</inkml:trace>
  <inkml:trace contextRef="#ctx0" brushRef="#br0" timeOffset="460652.0606">20366 17066 512,'0'0'0,"-25"-24"0,0 24 0,25-26 0,25 26 0,25-24 0,-1 0 0,27-27 0,22 3 0,-23-2 0,-26 25 0</inkml:trace>
  <inkml:trace contextRef="#ctx0" brushRef="#br0" timeOffset="460835.0789">20465 17290 512,'25'0'0,"25"-25"0,24-25 0,25-25 0,-24 1 0,-1 0 0,1-1 0</inkml:trace>
  <inkml:trace contextRef="#ctx0" brushRef="#br0" timeOffset="462228.2182">21507 16223 512,'0'0'0,"0"-25"0,0 25 0,0-24 0,0 24 0,0-24 0,0 24 0,0 24 0,25 50 0,0 25 0,24 25 0,-24 25 0,0-24 0,0-27 0,0-24 0,-1-48 0,-24-26 0,0-26 0,0-48 0,0-50 0,0 0 0,0-24 0,24 23 0,27 26 0,-2 50 0,1 73 0,0 51 0,-1 25 0,-23 23 0,-26 1 0,0-25 0,0 1 0,24-76 0,-24-24 0,49-74 0,-24-25 0,25-1 0</inkml:trace>
  <inkml:trace contextRef="#ctx0" brushRef="#br0" timeOffset="462620.2574">22375 16198 512,'0'25'0,"-24"25"0,-1-1 0,0 2 0,25-27 0,0-24 0,25 0 0,24-50 0,-25 1 0,27-26 0,-26 2 0,24-2 0,-49 0 0,0 25 0,-25 25 0,1 25 0,-26 50 0,24 24 0,2 51 0,0-1 0,24 25 0,24-26 0,0-49 0,2-24 0,24-25 0,-1-50 0,26-49 0,-26-1 0,-25-23 0</inkml:trace>
  <inkml:trace contextRef="#ctx0" brushRef="#br0" timeOffset="463067.3021">22723 15777 512,'0'0'0,"0"0"0,0 74 0,0 0 0,24 50 0,-24 1 0,25-1 0,0-25 0,0-25 0,0-25 0,-1-24 0,26-50 0,0-48 0,-1-27 0,-24-24 0,25-50 0,-26 50 0,1 1 0,0 73 0,0 75 0,0 24 0,-1 50 0,-24 25 0,26-23 0,-26-28 0,24 2 0,-24-51 0,24-48 0,-24-26 0,26-24 0,-1-51 0,24 1 0,-24-24 0,0 23 0,-25 52 0,-25 48 0,0 25 0,-24 49 0,-2 26 0,27-26 0,0 1 0</inkml:trace>
  <inkml:trace contextRef="#ctx0" brushRef="#br0" timeOffset="463579.3533">23715 15603 512,'0'0'0,"0"0"0,-25 25 0,25 25 0,0-1 0,25 50 0,-25-49 0,25 24 0,-1-49 0,1 0 0,0-25 0,0-25 0,0 0 0,-1-49 0,0 0 0,-24-1 0,0 0 0,-24 26 0,0 25 0,24 24 0,0 49 0,-25-25 0,50 26 0,-25-25 0,24 0 0,-24-25 0,24 0 0,2-50 0,-1 26 0,0-26 0,-1-24 0,-24 49 0,-24-25 0</inkml:trace>
  <inkml:trace contextRef="#ctx0" brushRef="#br0" timeOffset="464659.4613">24211 15354 512,'0'0'0,"-26"26"0,26-1 0,-24-1 0,24 1 0,0 0 0,24 25 0,2-50 0,-1 0 0,24 0 0,-24-25 0,25-25 0,-25 25 0,-25-24 0,-25-1 0,-25 25 0,1 0 0,-1 1 0,0 48 0,1-24 0,24 25 0,50 0 0,0-1 0,23-24 0,3 0 0,-2 0 0,1-24 0,0-1 0,-26 0 0,1 1 0,-25 24 0,26 24 0,-26 1 0,0 24 0,0 2 0,0-2 0,0-24 0,24 25 0,-24-50 0,0 0 0,0-50 0,24 25 0,-24-49 0,25-1 0,0 0 0,0 2 0,-25 48 0,0 0 0,0 25 0</inkml:trace>
  <inkml:trace contextRef="#ctx0" brushRef="#br0" timeOffset="465091.5045">24657 15182 512,'25'-25'0,"-25"25"0,0 0 0,0 25 0,-25-25 0,25 25 0,0 24 0,0-25 0,0 1 0,0 0 0,25-25 0,-25 24 0,0-48 0,25 24 0,0-50 0,-25 26 0,25-50 0,0-1 0,-25 1 0,0-1 0,0 25 0,-25-49 0,0 49 0,0 50 0,25 50 0,-25 25 0,25 24 0,0 1 0,25-1 0,-25-74 0,0 24 0</inkml:trace>
  <inkml:trace contextRef="#ctx0" brushRef="#br0" timeOffset="469356.931">25103 14958 512,'26'25'0,"-26"-25"0,0 0 0,24 0 0,-24 0 0,0 25 0,0-25 0</inkml:trace>
  <inkml:trace contextRef="#ctx0" brushRef="#br0" timeOffset="469579.9533">25103 15280 512,'26'50'0,"-2"0"0,-24-1 0,-24 1 0,-50 99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3-02-13T20:44:41.360"/>
    </inkml:context>
    <inkml:brush xml:id="br0">
      <inkml:brushProperty name="width" value="0.05292" units="cm"/>
      <inkml:brushProperty name="height" value="0.05292" units="cm"/>
      <inkml:brushProperty name="color" value="#FF0000"/>
    </inkml:brush>
  </inkml:definitions>
  <inkml:trace contextRef="#ctx0" brushRef="#br0">7566 3522 512,'-24'0'0,"24"0"0,0 0 0,-25 0 0,25 0 0,0 0 0,-26-24 0,26 24 0,0 0 0,0 0 0,0-25 0,0 0 0,0-25 0,26-24 0,-1-50 0,49-50 0,25 1 0,25-50 0,25 24 0,-1 1 0,2 25 0,-27 23 0,27 2 0,-26 24 0,-25 24 0,-25 26 0,-24 24 0,0 0 0,-26 25 0,0 1 0,-24 48 0,-24-24 0,-25 25 0</inkml:trace>
  <inkml:trace contextRef="#ctx0" brushRef="#br0" timeOffset="14320.4319">9700 3324 512,'0'0'0,"0"0"0,0 0 0,0 0 0,0 0 0,0 0 0,0 0 0,0-25 0,25 50 0,-25-25 0,0 26 0,24 48 0,1 0 0,-25 25 0,25 0 0,0 1 0,-25-76 0,25 2 0,-25-52 0,25-23 0,-25-26 0</inkml:trace>
  <inkml:trace contextRef="#ctx0" brushRef="#br0" timeOffset="14784.4783">10245 2927 512,'0'0'0,"0"25"0,0 25 0,0 24 0,0 50 0,0 26 0,0 22 0,-24 2 0,0 0 0,-2-25 0,26-51 0,0-47 0,0-76 0</inkml:trace>
  <inkml:trace contextRef="#ctx0" brushRef="#br0" timeOffset="15257.5256">10519 3498 512,'-26'-25'0,"26"25"0,0 0 0,0 0 0,0-25 0,26 1 0,-2-26 0,0 26 0,2-2 0,-1 26 0,24 0 0,-49 26 0,25 22 0,-25 2 0,0 24 0,-25-23 0,25-3 0,25-22 0,0-52 0,50 2 0,-27-25 0,27-1 0,0-24 0</inkml:trace>
  <inkml:trace contextRef="#ctx0" brushRef="#br0" timeOffset="15992.5991">10965 3175 512,'0'-24'0,"0"24"0,0 0 0,0 0 0,0-26 0,0 26 0,0 0 0,0 0 0,0 0 0,0 0 0,25-24 0,24 24 0,-24-25 0,25 1 0,-2 24 0,-22 0 0,-26 24 0,0 25 0,-26 26 0,2-25 0,0-25 0,24-1 0,0-48 0,48 24 0,3-50 0,23 25 0,-24-24 0,0 49 0,-26 0 0,0 49 0,-48 1 0,0 24 0,-51 0 0,50-24 0,-24-25 0,49-25 0,24-49 0</inkml:trace>
  <inkml:trace contextRef="#ctx0" brushRef="#br0" timeOffset="28360.8358">15157 1339 512,'0'0'0,"0"-24"0,0 24 0,0-25 0,0 25 0,0 0 0,0 0 0,25 25 0,-25-1 0,0 26 0,0 50 0,-25-1 0,25 49 0,-25 26 0,25-24 0,0-2 0,0-49 0,0-49 0,0-25 0,25-25 0,-25-25 0</inkml:trace>
  <inkml:trace contextRef="#ctx0" brushRef="#br0" timeOffset="29256.9254">15256 1266 512,'-25'0'0,"25"0"0,0 0 0,0 0 0,0 0 0,0 0 0,50 0 0,24 0 0,26 0 0,24-26 0,-1 2 0,51 0 0,25 24 0,-1-26 0,25 26 0,25-25 0,25 25 0,-25-24 0,24-1 0,-23 0 0,-25 0 0,-1 0 0,-49 25 0,-1 0 0,-49 0 0,-25 25 0,-24-25 0,-26 0 0,-24 0 0,0 25 0,-25-25 0,0 25 0,0 0 0,-25-1 0,25 1 0,-25 49 0,25-24 0,0 49 0,25 1 0,0 24 0,25-25 0,-26 24 0,26-23 0,0-1 0,-26-24 0,26 0 0,0-2 0,-26-23 0,0 0 0,2-1 0,-26-24 0,0-25 0,-26 25 0,-22-25 0,-27 0 0,-24 0 0,-75-25 0,-25 25 0,-48-25 0,-51 25 0,-24 0 0,-50 25 0,-25 0 0,25-25 0,24 25 0,26 0 0,24-25 0,50-25 0,50 25 0</inkml:trace>
  <inkml:trace contextRef="#ctx0" brushRef="#br0" timeOffset="29928.9926">16546 1240 512,'-25'0'0,"25"-24"0,0 24 0,0 0 0,0 0 0,-25 50 0,50-1 0,-50 50 0,25 0 0,-24 50 0,24 0 0,0-1 0,0 2 0,0-26 0,24-50 0,-24 1 0,25-51 0,0-24 0,1-49 0</inkml:trace>
  <inkml:trace contextRef="#ctx0" brushRef="#br0" timeOffset="30257.0254">17241 1192 512,'0'0'0,"0"0"0,0 0 0,24 24 0,-24 0 0,0 51 0,0-1 0,0 75 0,0 1 0,-24-3 0,24 28 0,0-51 0,0 25 0,24-26 0,1-48 0</inkml:trace>
  <inkml:trace contextRef="#ctx0" brushRef="#br0" timeOffset="36904.6901">12329 4812 512,'0'0'0,"-24"0"0,24-24 0,0-1 0,0 0 0,24 0 0,26-24 0,-1-1 0,1 1 0,0 25 0,-26 24 0,1 24 0,-25 25 0,0 25 0,-49 1 0,24 0 0,25-26 0,0-23 0,49-26 0,27-51 0,22 1 0,1 1 0,24-1 0,-47 1 0,-2 49 0</inkml:trace>
  <inkml:trace contextRef="#ctx0" brushRef="#br0" timeOffset="37233.723">12998 4117 512,'0'0'0,"0"51"0,0-2 0,0 26 0,-24 24 0,24 25 0,24 0 0,-24-25 0,0 1 0,26-25 0,-26-27 0,0-23 0,24-50 0</inkml:trace>
  <inkml:trace contextRef="#ctx0" brushRef="#br0" timeOffset="37641.7638">13296 4489 512,'0'0'0,"0"-23"0,0 23 0,0 0 0,25 0 0,0 0 0,25-25 0,-25 25 0,-1 0 0,-24 25 0,0-2 0,0 53 0,-24-2 0,-1 0 0,0-24 0,0-25 0,50-1 0,25-48 0,-1-1 0,26-50 0,-1 26 0</inkml:trace>
  <inkml:trace contextRef="#ctx0" brushRef="#br0" timeOffset="38153.815">13669 4416 512,'0'0'0,"0"0"0,0 0 0,0-25 0,24 25 0,26-25 0,-25 25 0,25-24 0,-2 24 0,3 0 0,-27 0 0,1 0 0,-25 24 0,0-24 0,0 25 0,-25-25 0,25 0 0,0 0 0,25 25 0,0-25 0,25 0 0,-1 25 0,2 0 0,-27 24 0,-24 1 0,-24-1 0,-27-24 0,-23 24 0,24-49 0,25 0 0,25-49 0</inkml:trace>
  <inkml:trace contextRef="#ctx0" brushRef="#br0" timeOffset="44945.4941">6153 6474 512,'0'0'0,"0"-24"0,24 24 0,-24 0 0,0-25 0,0 25 0,0-25 0,0 25 0,0-25 0,0 25 0,-24 0 0,24-25 0,-25 25 0,25 0 0,-25 25 0,-25-25 0,25 0 0,1 25 0,-26-25 0,0 25 0,26 0 0,-1-1 0,0 2 0,25-26 0,0 24 0,0-24 0,25 25 0,24-25 0,-23 0 0,22 25 0,-22-25 0,23 25 0,1 0 0,-25 24 0,0-23 0,-25 22 0,-25-23 0,-25 25 0,-24-26 0,24 1 0,-24-25 0,24-25 0,-24 25 0,49-24 0,-1-1 0,26 0 0,0-24 0</inkml:trace>
  <inkml:trace contextRef="#ctx0" brushRef="#br0" timeOffset="45441.5437">6475 6251 512,'0'-24'0,"0"24"0,-25 0 0,25-25 0,0 50 0,0-25 0,0 24 0,0 0 0,0 27 0,0 23 0,0 0 0,0 26 0,0-26 0,-25 25 0,25-24 0,25-26 0,0-24 0,25-25 0,-2 0 0,2-25 0,0 0 0,-25 1 0,25-26 0</inkml:trace>
  <inkml:trace contextRef="#ctx0" brushRef="#br0" timeOffset="45681.5677">6227 6549 512,'0'0'0,"26"0"0,-2 0 0,25 0 0,-24 0 0,25 0 0,-1 0 0,1 0 0,-1-25 0,1 25 0,0-24 0</inkml:trace>
  <inkml:trace contextRef="#ctx0" brushRef="#br0" timeOffset="46090.6086">6921 6549 512,'0'0'0,"-25"-25"0,1 25 0,24 0 0,0 0 0,-24 0 0,24 0 0,0 25 0,0-25 0,24 25 0,-24 25 0,0-26 0,0 27 0,0-27 0,0 25 0,0-24 0,0 0 0,0-1 0,24-24 0,-24-24 0,25-26 0,0-23 0,0 22 0,0-23 0,25 24 0,-26 26 0,1 24 0,-25 0 0,25 0 0</inkml:trace>
  <inkml:trace contextRef="#ctx0" brushRef="#br0" timeOffset="46497.6493">7218 6450 512,'0'0'0,"-24"24"0,24 2 0,-24 23 0,-1 26 0,0 0 0,0-27 0,25 27 0,0-51 0,0 26 0,25-50 0,0-25 0,24-24 0,26-1 0,-26-23 0,1 22 0,0-23 0,-1 49 0,-49 25 0,0 25 0,-24 0 0,-1 24 0,0 26 0,0-26 0,25-24 0,25 24 0,0-49 0,24-24 0,26-1 0</inkml:trace>
  <inkml:trace contextRef="#ctx0" brushRef="#br0" timeOffset="46785.6781">7790 6474 512,'-24'26'0,"-27"23"0,2 1 0,-1 24 0,25 0 0,-24-24 0,49-1 0,49 1 0,-24-50 0,49 0 0,26 0 0,-26-50 0,1-24 0</inkml:trace>
  <inkml:trace contextRef="#ctx0" brushRef="#br0" timeOffset="47089.7085">8088 6152 512,'0'0'0,"0"0"0,0 0 0,0 25 0,-25 0 0,25 48 0,-25 2 0,25 25 0,-25-1 0,25 25 0,0-50 0,25 1 0,-25-26 0,25-49 0,24 25 0,-25-50 0,27 0 0,-51 1 0,24-1 0</inkml:trace>
  <inkml:trace contextRef="#ctx0" brushRef="#br0" timeOffset="47337.7333">7839 6500 512,'0'0'0,"25"0"0,25 0 0,-1 0 0,26 0 0,-1-26 0,-24 26 0,24-24 0,-24-1 0</inkml:trace>
  <inkml:trace contextRef="#ctx0" brushRef="#br0" timeOffset="52242.2237">8980 6474 512,'0'-24'0,"0"24"0,0 0 0,0 0 0,0 0 0,0 0 0,0-25 0,0 25 0,0 0 0,0-25 0,0 25 0,0 0 0,0 25 0,24 0 0,-24-1 0,0 51 0,0-25 0,0 24 0,0-24 0,0-1 0,0-24 0,-24-25 0,24 0 0,24-25 0,-24 0 0,26-23 0,-26-3 0,50 2 0,-26-1 0,1 1 0,0 49 0,0 24 0,0 1 0,-25 50 0,24 0 0,-24 23 0,25-49 0,-25 1 0,26-25 0,-2-25 0,0-25 0,26-25 0,-25-24 0</inkml:trace>
  <inkml:trace contextRef="#ctx0" brushRef="#br0" timeOffset="52570.2565">9402 6648 512,'0'0'0,"0"0"0,0 0 0,0 25 0,0 1 0,0-2 0,0 25 0,0-24 0,25 0 0,0-1 0,24-24 0,-24-24 0,0-26 0,0 25 0,-25-23 0,0-3 0,-50 27 0,0-1 0,1 25 0,24 25 0,-25-1 0,75 1 0,0 1 0</inkml:trace>
  <inkml:trace contextRef="#ctx0" brushRef="#br0" timeOffset="53106.3101">9898 6549 512,'0'-25'0,"0"25"0,-49 0 0,24 25 0,0 0 0,-25 49 0,1-23 0,24 22 0,25-23 0,-26-1 0,52-49 0,-1 25 0,24-50 0,1 0 0,25-49 0,-27 25 0,3-26 0,-2 1 0,-24 0 0,0-26 0,-25 50 0,0 1 0,-25 23 0,0 52 0,-24-1 0,-2 49 0,27 26 0,0-1 0,24 1 0,24-27 0,26 1 0,-25-49 0,49 0 0,-24 0 0,24-50 0,-24 0 0,-1 0 0</inkml:trace>
  <inkml:trace contextRef="#ctx0" brushRef="#br0" timeOffset="53802.3797">10146 6723 512,'0'0'0,"0"0"0,0 0 0,25 0 0,1 24 0,-26-24 0,48 0 0,-23 0 0,0 0 0,25-24 0,-26 0 0,1-2 0,-25 1 0,0 1 0,0-1 0,-25 0 0,1 25 0,-26 25 0,25 0 0,-24-1 0,25 27 0,-2-3 0,26 2 0,50-25 0,-26-1 0,26-24 0,24-24 0,1-1 0,-26 0 0</inkml:trace>
  <inkml:trace contextRef="#ctx0" brushRef="#br0" timeOffset="55738.5733">11461 6004 512,'0'0'0,"0"0"0,-26 0 0,26 0 0,0 0 0,0 0 0,0 0 0,0 0 0,-24 24 0,24-24 0,-24 25 0,-26-25 0,0 50 0,1-25 0,-1-1 0,0 26 0,26-25 0,-1-1 0,25-24 0,0 0 0,25 0 0,-1 0 0,0 0 0,2-24 0,24 24 0,-26 24 0,1-24 0,0 24 0,-25 27 0,0-27 0,-25 26 0,-24 24 0,24-48 0,-26 23 0,3 1 0,23-50 0,25 25 0,0-25 0,25 0 0,-1 0 0,0 49 0,2-23 0,-1 47 0,-25 1 0,0-24 0,0 0 0,25-26 0,-1 2 0,1-52 0</inkml:trace>
  <inkml:trace contextRef="#ctx0" brushRef="#br0" timeOffset="58106.8101">15777 2034 512,'-25'0'0,"25"0"0,-25 0 0,25 0 0,-25 26 0,25-26 0,0 0 0,0 0 0,0 0 0,0 0 0,0 0 0,0 0 0,0 0 0,-24 0 0,24 24 0,0-24 0,0 0 0</inkml:trace>
  <inkml:trace contextRef="#ctx0" brushRef="#br0" timeOffset="60194.0188">7566 7417 512,'0'0'0,"-49"25"0,-1-25 0,1 24 0,-1-24 0,25 26 0,0-26 0,50 0 0,0 0 0,50 0 0,-27 0 0,27 25 0,-25-1 0,-50 0 0,0 26 0,-74 0 0,-1 25 0,1-25 0,-1-1 0,1-24 0,74-25 0,0-50 0,74-24 0</inkml:trace>
  <inkml:trace contextRef="#ctx0" brushRef="#br0" timeOffset="60483.0477">7889 7145 512,'0'0'0,"0"24"0,25 2 0,-25 22 0,-25 27 0,0 49 0,-25-1 0,26 2 0,-26-25 0,50-26 0,0-24 0,50-50 0,-1 0 0,26-50 0,-26 0 0,1-24 0,-25-1 0</inkml:trace>
  <inkml:trace contextRef="#ctx0" brushRef="#br0" timeOffset="60667.0661">7566 7492 512,'0'0'0,"25"0"0,25-26 0,24 2 0,25-1 0,-24 0 0,49 1 0,-49 24 0,-1 0 0</inkml:trace>
  <inkml:trace contextRef="#ctx0" brushRef="#br0" timeOffset="60986.098">8261 7466 512,'0'0'0,"0"26"0,25-1 0,-25-1 0,0 26 0,0-1 0,0 26 0,0-50 0,0 25 0,0-26 0,0-24 0,25-24 0,-25-26 0,50 0 0,-26-25 0,0 25 0,2-23 0,23 47 0,1 2 0,-25-1 0,24 25 0</inkml:trace>
  <inkml:trace contextRef="#ctx0" brushRef="#br0" timeOffset="61394.1388">8683 7492 512,'0'25'0,"0"-1"0,0 0 0,-25 26 0,25 0 0,0 25 0,0-51 0,25 26 0,-25-50 0,24 0 0,1-24 0,0-26 0,0-25 0,0 25 0,0 0 0,-1 26 0,-24 24 0,0 0 0,-24 50 0,24 24 0,0-24 0,0-1 0,0 1 0,24-25 0,1-25 0,0-25 0,25-25 0,-26 1 0,26-1 0</inkml:trace>
  <inkml:trace contextRef="#ctx0" brushRef="#br0" timeOffset="61602.1596">9129 7466 512,'0'0'0,"-25"26"0,-25 23 0,26 1 0,-2-1 0,2 1 0,24 0 0,24 0 0,2-26 0,24-24 0,-1 0 0,26-24 0,-26-26 0,25 25 0,-24-50 0</inkml:trace>
  <inkml:trace contextRef="#ctx0" brushRef="#br0" timeOffset="61866.186">9402 7219 512,'0'24'0,"-25"1"0,0 49 0,0 1 0,1 25 0,24-2 0,0 2 0,24-25 0,-24-26 0,25 1 0,0-50 0,0 0 0,-25-50 0,-25 25 0,0-49 0,-24-1 0,-26 25 0,26-24 0,-1 25 0</inkml:trace>
  <inkml:trace contextRef="#ctx0" brushRef="#br0" timeOffset="61971.1965">9154 7442 512,'50'0'0,"25"0"0,23 0 0,-23 0 0,24 24 0,-49 2 0,-2-1 0,3-1 0</inkml:trace>
  <inkml:trace contextRef="#ctx0" brushRef="#br0" timeOffset="62770.2764">10121 7517 512,'-24'0'0,"24"0"0,0 0 0,0 0 0,0 24 0,0-24 0,0 50 0,0-26 0,0 26 0,-25 25 0,0-25 0,0-26 0,25 1 0,0-25 0,0 0 0,50-25 0,-1-49 0,1 24 0,0-49 0,-1 49 0,1 1 0,-1-1 0,-49 74 0,0 2 0,-24 23 0,-1 25 0,25-24 0,-25 0 0,25-1 0,25 1 0,24-50 0,-24-24 0,25-2 0,25-23 0,-27-1 0,-22-24 0,23 24 0,-49 26 0,0 24 0,0 0 0,-24 48 0,-1 2 0,25-25 0,0 25 0,0 0 0,0-26 0,25-24 0,-1 0 0,26-24 0,-25-26 0,0 0 0,-1 1 0,-24-1 0,0 1 0,-24 23 0,-26 26 0,0 26 0,26-1 0,-1 23 0,25 2 0,25-25 0,-1 0 0,26-25 0,0-25 0,24 0 0</inkml:trace>
  <inkml:trace contextRef="#ctx0" brushRef="#br0" timeOffset="63338.3332">11089 7417 512,'0'25'0,"-50"-1"0,-24 27 0,24-3 0,1 27 0,-1-25 0,26 0 0,24 0 0,24-26 0,0-24 0,2-24 0,23-2 0,26-23 0,-26-1 0,26 0 0,-27-24 0,3-25 0,-2 25 0,-24 0 0,-25 23 0,0 27 0,-49 24 0,24 24 0,-50 27 0,26-3 0,-1 27 0,25 25 0,1-52 0,24 27 0,24-50 0,1 0 0,25 0 0,23-50 0,-22 0 0,23 0 0,-49 0 0,25 1 0,-25-26 0,-25 26 0,-25 24 0,0 0 0,0 24 0,0 26 0,0-1 0,25 26 0,25-50 0,0 25 0,25-50 0,-1 0 0,1-50 0,24 0 0</inkml:trace>
  <inkml:trace contextRef="#ctx0" brushRef="#br0" timeOffset="64194.4188">12453 7565 512,'-25'26'0,"0"-26"0,1 24 0,24 26 0,-26-50 0,26 0 0,0-50 0,0 26 0,26-26 0,-2-25 0,1 1 0,25 24 0,-50 2 0,25-3 0,0 27 0,-50 48 0,25 1 0,0 49 0,-25 1 0,25 0 0,0-2 0,0 2 0,25 0 0,-25-26 0,25-23 0,-25-2 0,0 1 0,0-50 0,-25 1 0,-25-26 0,-24 0 0,24-25 0,-24 51 0,24-26 0,50 26 0,25-1 0,50-25 0,23 0 0,27 26 0,-1-26 0,-25 26 0,-50 24 0,-49 48 0,-74 27 0,-50 25 0,-25 23 0,1-23 0,73-26 0,25-49 0,100-25 0,25-25 0,73-74 0,27-1 0</inkml:trace>
  <inkml:trace contextRef="#ctx0" brushRef="#br0" timeOffset="65243.5237">13024 7392 512,'0'0'0,"0"50"0,0-26 0,0 51 0,0 24 0,-26 1 0,26 24 0,-24-25 0,24-25 0,-26 1 0,2-51 0,24-24 0,0-24 0,0-51 0,0 1 0,24-25 0,-24-25 0,26-1 0,-2 2 0,26 23 0,0 50 0,0 2 0,25 22 0,-2 26 0,-23 26 0,-25 22 0,-25 27 0,-50 0 0,0 24 0,-49-25 0,25 1 0,24-51 0,26 2 0,24-52 0,49-23 0,26-26 0,0 0 0</inkml:trace>
  <inkml:trace contextRef="#ctx0" brushRef="#br0" timeOffset="65546.554">13445 7342 512,'0'0'0,"0"0"0,0 26 0,25-2 0,-25 26 0,0 0 0,-25 23 0,25 2 0,-24-25 0,24 0 0,-25-50 0,25 0 0,25-50 0,24-25 0,1-23 0,-1 23 0,26 1 0,-26 24 0,1 26 0</inkml:trace>
  <inkml:trace contextRef="#ctx0" brushRef="#br0" timeOffset="66282.6276">13693 7565 512,'-24'0'0,"24"26"0,0-26 0,49 24 0,-24-24 0,50 0 0,-1 0 0,0-24 0,-24-2 0,-1-22 0,-49 23 0,25-25 0,-25 0 0,-25 26 0,1-2 0,-1 26 0,-25 26 0,1 23 0,-2 26 0,27-2 0,0 27 0,24-25 0,24-25 0,0-26 0,27-24 0,-2 0 0,26-50 0,-26 1 0,2-26 0,-3-24 0,-23 24 0,0 1 0,-25 50 0,0-2 0,0 52 0,0-2 0,0 26 0,25 25 0,-25-27 0,25 2 0,0-25 0,-1 0 0,1 0 0,0-50 0,0 25 0,0-50 0,0-24 0,-1-1 0,0 26 0,2-26 0,-26 51 0,-26 0 0,26 48 0,0 0 0,0 26 0,0 0 0,0-26 0</inkml:trace>
  <inkml:trace contextRef="#ctx0" brushRef="#br0" timeOffset="67059.7053">14760 7342 512,'-24'0'0,"24"0"0,-26 0 0,26 0 0,0 0 0,0 0 0,26 26 0,-26-26 0,24 0 0</inkml:trace>
  <inkml:trace contextRef="#ctx0" brushRef="#br0" timeOffset="67258.7252">14736 7740 512,'-26'24'0,"26"2"0,-24-2 0,-1 26 0,-25 24 0,1 1 0,-2-1 0</inkml:trace>
  <inkml:trace contextRef="#ctx0" brushRef="#br0" timeOffset="70363.0356">7666 8756 512,'0'0'0,"0"0"0,24 0 0,-24-24 0,0 24 0,0 0 0,-24-25 0,-1 25 0,25 25 0,-25-1 0,0 2 0,25 23 0,25-23 0,-25 23 0,25-24 0,0 25 0,-1 23 0,-24-23 0,0 24 0,-24 0 0,-26-23 0,0-27 0,1-24 0,23-49 0,26-1 0,26-50 0,-1 52 0,24-27 0,26 25 0</inkml:trace>
  <inkml:trace contextRef="#ctx0" brushRef="#br0" timeOffset="70675.0668">8211 8657 512,'0'0'0,"0"-25"0,0 25 0,0-24 0,-24 48 0,24 26 0,-51 24 0,27 1 0,24 25 0,0-2 0,0 1 0,24 1 0,2-50 0,23-1 0,-24-23 0,0-26 0,-25 0 0,0-26 0,-25-23 0</inkml:trace>
  <inkml:trace contextRef="#ctx0" brushRef="#br0" timeOffset="70835.0828">7839 8931 512,'25'0'0,"25"0"0,-1 0 0,51 0 0,-1 0 0,0 0 0,-25 24 0,0-24 0,1 0 0</inkml:trace>
  <inkml:trace contextRef="#ctx0" brushRef="#br0" timeOffset="71099.1092">8459 9054 512,'0'0'0,"0"26"0,0 22 0,0 27 0,0-26 0,0 2 0,0-27 0,25 2 0,-25-26 0,0-26 0,25-23 0,0-26 0,0-24 0,-1 24 0,26 1 0,-25 25 0,0 49 0</inkml:trace>
  <inkml:trace contextRef="#ctx0" brushRef="#br0" timeOffset="71507.15">8832 8931 512,'0'0'0,"-25"24"0,25-24 0,-25 50 0,0-1 0,25 1 0,0 0 0,0-1 0,0 0 0,25-23 0,-25-26 0,25 0 0,24-26 0,-24-23 0,0 0 0,25-1 0,-26 0 0,-24 25 0,24 1 0,-24 48 0,-24 27 0,24-3 0,0 2 0,0 0 0,0-26 0,24 2 0,2-26 0,24 0 0,-1-50 0</inkml:trace>
  <inkml:trace contextRef="#ctx0" brushRef="#br0" timeOffset="71755.1748">9327 8981 512,'-24'24'0,"0"25"0,-2 1 0,1 0 0,1-1 0,24-24 0,24-1 0,27 2 0,-27-26 0,25-26 0,26-23 0,-26 0 0,1-25 0,0-1 0,-1-24 0,-25-1 0,2 1 0</inkml:trace>
  <inkml:trace contextRef="#ctx0" brushRef="#br0" timeOffset="71938.1931">9625 8558 512,'0'25'0,"-24"49"0,-1 1 0,0 24 0,0 1 0,25-26 0,0 25 0,0-49 0,25-1 0,0-24 0,0-1 0,-25 2 0,24-52 0,-24 2 0,0-26 0</inkml:trace>
  <inkml:trace contextRef="#ctx0" brushRef="#br0" timeOffset="72082.2075">9427 8732 512,'49'0'0,"1"0"0,25 0 0,-1 0 0,0 24 0,-24 2 0,0-26 0</inkml:trace>
  <inkml:trace contextRef="#ctx0" brushRef="#br0" timeOffset="72898.2891">10444 8806 512,'-25'25'0,"25"1"0,-25 48 0,0-24 0,-24 23 0,49 1 0,-25-24 0,25 0 0,0-26 0,25-24 0,24 0 0,1-49 0,0 0 0,0-25 0,-2-1 0,-22 25 0,-1-24 0,-1 50 0,-24 24 0,-24 49 0,24 0 0,0 25 0,-25-23 0,25 23 0,0-50 0,0 1 0,25-25 0,-1 0 0,26-25 0,0 1 0,0-50 0,-2-1 0,2 25 0,-50 26 0,0 48 0,0 2 0,-24 22 0,24 3 0,-26-3 0,52 2 0,-26-25 0,24-25 0,-24 0 0,25-25 0,0 1 0,0-26 0,-25 0 0,25-23 0,-50 23 0,25 25 0,-25 25 0,25 25 0,0-1 0,25 2 0,0-2 0</inkml:trace>
  <inkml:trace contextRef="#ctx0" brushRef="#br0" timeOffset="73427.342">11238 8881 512,'0'0'0,"-50"25"0,24 0 0,-22 49 0,23-25 0,0 25 0,0-24 0,25-25 0,0 0 0,25-25 0,0 0 0,24-25 0,26-24 0,-26-25 0,26-1 0,-25 1 0,-2 0 0,-22-27 0,-1 52 0,-25-1 0,0 50 0,-51 25 0,27 25 0,-25 24 0,24 1 0,0 25 0,0-52 0,25 3 0,0-27 0,25 0 0,0-24 0,0 0 0,24-48 0,1 22 0,-25 1 0,0 1 0,-25 0 0,24 24 0,-48 24 0,24 0 0,0 27 0,0-27 0,24 0 0</inkml:trace>
  <inkml:trace contextRef="#ctx0" brushRef="#br0" timeOffset="74290.4283">12403 8931 512,'-24'0'0,"24"0"0,0 24 0,0-48 0,0 24 0,24-25 0,1-24 0,25 23 0,-25-23 0,0-1 0,-1 0 0,1 0 0,-25 26 0,0-1 0,25 50 0,-25-1 0,0 26 0,0 0 0,0 24 0,26-23 0,-26-2 0,0 0 0,0 1 0,0-50 0,0 0 0,-26 0 0,1 0 0,-24-50 0,24 26 0,0-50 0,-25 23 0,50 27 0,-25 24 0,50-26 0,0 26 0,25 0 0,24-24 0,1 24 0,-1 0 0,-24 0 0,-26 0 0,-48 24 0,-26 26 0,-24 1 0,-50 47 0,49-48 0,1 25 0,24-51 0,50 0 0,74-48 0,1 0 0,49-51 0,0-24 0</inkml:trace>
  <inkml:trace contextRef="#ctx0" brushRef="#br0" timeOffset="75042.5035">13148 8707 512,'0'0'0,"-25"0"0,25 0 0,0 0 0,0 25 0,0 25 0,-25-1 0,25 51 0,0-26 0,-25 1 0,25-27 0,0-22 0,25-26 0,0 0 0,24-50 0,2-25 0,-3 1 0,2-24 0,0 23 0,-25 25 0,0 25 0,-25 25 0,-25 49 0,25 26 0,-25 0 0,25-26 0,0 25 0,25-49 0,0 1 0,24-2 0,1-48 0</inkml:trace>
  <inkml:trace contextRef="#ctx0" brushRef="#br0" timeOffset="75762.5755">13768 8732 512,'-50'24'0,"25"2"0,-24 23 0,-2 1 0,27 0 0,48 0 0,2-26 0,-1-24 0,24 0 0,1 0 0,0-50 0,-1 26 0,-25-26 0,2 0 0,-1 1 0,-50-1 0,-1 50 0,2 24 0,-25 51 0,-1 0 0,0 0 0,26-2 0,-1 1 0,25-24 0,25-25 0,-1-25 0,26-25 0,0 1 0,23-26 0,2-25 0,-25-23 0,24 24 0,-49-1 0,0 75 0,-25 0 0,-25 49 0,0 1 0,1 24 0,24-24 0,0-1 0,24 1 0,1-26 0,0-24 0,49 0 0,-24-24 0,25-26 0,-26 1 0,26-25 0,-50 0 0,-1 23 0,-24 27 0,-49 24 0,-26 49 0,1 26 0,-26 0 0,26 24 0,24-25 0,1-25 0,49 0 0,0-23 0,25-1 0,-25-25 0,49-25 0</inkml:trace>
  <inkml:trace contextRef="#ctx0" brushRef="#br0" timeOffset="76082.6075">14686 8485 512,'0'0'0,"-25"0"0,0 23 0,0 2 0,0 25 0,1 24 0,24 1 0,0-1 0,0 1 0,24-1 0,1-24 0,0-1 0,-25-49 0,25 0 0,-25 0 0,0-25 0,0-23 0</inkml:trace>
  <inkml:trace contextRef="#ctx0" brushRef="#br0" timeOffset="76251.6244">14463 8632 512,'0'0'0,"48"0"0,-22 0 0,48-24 0,1 24 0,23 0 0,-48 0 0,0 0 0,-25-25 0</inkml:trace>
  <inkml:trace contextRef="#ctx0" brushRef="#br0" timeOffset="83564.3556">8136 8236 512,'-24'0'0,"24"0"0,0-25 0,0 25 0,0-25 0,-24 0 0,24 0 0,0 25 0,0-24 0,0-1 0,-25-1 0,25 26 0,-25 0 0,25 0 0,-25 0 0,-25 0 0,26 51 0,-26-2 0,25 26 0,-25-1 0,50 26 0,0-25 0,50-27 0,0-23 0,49-25 0,0-50 0,0 27 0,1-29 0,-26 4 0,0-2 0,-49 1 0</inkml:trace>
  <inkml:trace contextRef="#ctx0" brushRef="#br0" timeOffset="83971.3963">8435 8013 512,'0'0'0,"0"24"0,-26 0 0,26 51 0,0 25 0,0-1 0,0-1 0,26-23 0,-26 0 0,24-50 0,1-25 0,0-25 0,0-25 0,0 2 0,-1-27 0,26-25 0,-25 51 0,0-1 0,-25 50 0,24 25 0,-24 0 0,0 49 0,0-24 0,0-2 0,25-22 0,25 23 0,0-49 0,24 0 0,0-23 0,0-3 0,1-23 0</inkml:trace>
  <inkml:trace contextRef="#ctx0" brushRef="#br0" timeOffset="84643.4635">9080 8236 512,'-26'0'0,"26"0"0,-24 0 0,24 0 0,-26 25 0,2 0 0,0 49 0,24-24 0,0 25 0,0-27 0,24 2 0,0-50 0,2 0 0,-2-25 0,26-25 0,-25 1 0,25 0 0,-25-1 0,-25 0 0,24 1 0,-24 49 0,-24 25 0,24-1 0,0 26 0,0-25 0,0 23 0,24-22 0,1 0 0,25-26 0,-26 0 0,26-26 0,-25 0 0,25-22 0,-50-2 0,24-24 0,1 24 0,-25 50 0,0-25 0,0 50 0,0 25 0,0-1 0,0 1 0,-25 0 0,50-27 0,-25 29 0,0-52 0,25 0 0,-25-26 0,25-23 0,25-1 0,-26-24 0,26-1 0,-25 50 0,0 0 0,-1 25 0,-24 0 0,25 25 0</inkml:trace>
  <inkml:trace contextRef="#ctx0" brushRef="#br0" timeOffset="85507.5499">10990 8310 512,'0'0'0,"-25"25"0,0-25 0,0 0 0,0 0 0,25 25 0,-24-25 0,24 0 0,-26-25 0,52 25 0,-26-25 0,24-24 0,1-1 0,0 25 0,0-25 0,0 26 0,-1-1 0,1 25 0,-25 25 0,0-1 0,0 26 0,0 25 0,0-26 0,0 26 0,0-50 0,0 24 0,0-23 0,0-26 0,0 23 0,0-23 0,-25-23 0,1 23 0,-26-26 0,0 0 0,0 3 0,26-2 0,0 0 0,24 0 0,24-24 0,26 24 0,49-25 0,-25 0 0,25 25 0,-49 1 0,-25 48 0,-50 26 0,-25 25 0,-24-1 0,-25 1 0,24-26 0,25 0 0,26-24 0,48-25 0,26-48 0,50-4 0,24 4 0,24-27 0</inkml:trace>
  <inkml:trace contextRef="#ctx0" brushRef="#br0" timeOffset="86059.6051">11635 8211 512,'0'0'0,"24"0"0,-48 0 0,24 25 0,-25 0 0,-25 24 0,25 26 0,25-50 0,-24 24 0,24-23 0,24-3 0,1-23 0,0-23 0,25-3 0,-1 0 0,1-22 0,-26-2 0,1 1 0,0 24 0,-25 25 0,0 0 0,0 25 0,0 24 0,0-24 0,25 0 0,0 0 0,24-25 0,1 0 0,0 0 0,-1-25 0,-25 0 0,2 0 0,-1-24 0,-25 24 0,-25 0 0,-1 0 0,-22 25 0,23 25 0,0 0 0,25-25 0,25 0 0</inkml:trace>
  <inkml:trace contextRef="#ctx0" brushRef="#br0" timeOffset="86379.6371">12305 8186 512,'-26'0'0,"2"25"0,-1 0 0,0 0 0,0 0 0,25 24 0,0-24 0,25 0 0,0-25 0,24 0 0,1 0 0,0 0 0,-1-25 0,-24 0 0,-25 0 0,0 1 0,-25-1 0,-24 0 0,23 25 0,2 0 0,24 25 0,0-25 0,24 25 0,2-25 0,23 0 0</inkml:trace>
  <inkml:trace contextRef="#ctx0" brushRef="#br0" timeOffset="86627.6619">12552 8211 512,'0'0'0,"0"25"0,0-25 0,0 25 0,0 0 0,25-25 0,0 24 0,-25 1 0,26 0 0,-2-25 0,-24 25 0,24-25 0,-24 0 0,25-25 0,0 0 0,25 0 0,-1 1 0,1-1 0,-25 0 0</inkml:trace>
  <inkml:trace contextRef="#ctx0" brushRef="#br0" timeOffset="87139.7131">13123 8261 512,'0'0'0,"-25"0"0,-25 25 0,0-25 0,0 24 0,26 1 0,24 0 0,0 0 0,0 0 0,24-25 0,2 0 0,24-25 0,-1 25 0,1-25 0,-1 0 0,-24-24 0,1-1 0,-2 0 0,-24 0 0,0 1 0,-24-1 0,24 50 0,-26-24 0,-23 48 0,49 0 0,-25 27 0,0-2 0,25 26 0,0-50 0,25 24 0,-25-24 0,25 0 0,-1-25 0,27 0 0,-3-25 0</inkml:trace>
  <inkml:trace contextRef="#ctx0" brushRef="#br0" timeOffset="87365.7357">13470 8087 512,'0'0'0,"0"-26"0,0 26 0,25 0 0,-25 26 0,0-1 0,0-25 0,0 24 0,0 1 0</inkml:trace>
  <inkml:trace contextRef="#ctx0" brushRef="#br0" timeOffset="87587.7579">13495 8385 512,'0'25'0,"-25"-25"0,25 23 0,0 3 0,-25 0 0,1-3 0,-26 27 0,0-25 0,-24 24 0,-1 1 0,1-25 0</inkml:trace>
  <inkml:trace contextRef="#ctx0" brushRef="#br0" timeOffset="88891.8883">6301 9203 512,'0'0'0,"0"0"0,0 0 0,0 0 0,0 0 0,25-25 0,0 25 0,25-24 0,-1-2 0,1 26 0,-1 0 0,-49 0 0,0 50 0,0 0 0,-49 25 0,24-1 0,0-25 0,0 26 0,25-50 0,50 25 0,24-50 0,0 0 0,1 0 0,0 0 0,-26 24 0,-23 26 0,-26 24 0,-51 1 0,-23 24 0,0 0 0,-2-24 0,28-1 0,23-25 0,50 26 0,-25 24 0,0 0 0,-25-24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6AD3F-9F66-46B5-AFD7-5D5E1A706F58}"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9A242-1C0B-4A81-960E-0BDF967F19D9}" type="slidenum">
              <a:rPr lang="en-US" smtClean="0"/>
              <a:t>‹#›</a:t>
            </a:fld>
            <a:endParaRPr lang="en-US"/>
          </a:p>
        </p:txBody>
      </p:sp>
    </p:spTree>
    <p:extLst>
      <p:ext uri="{BB962C8B-B14F-4D97-AF65-F5344CB8AC3E}">
        <p14:creationId xmlns:p14="http://schemas.microsoft.com/office/powerpoint/2010/main" val="283053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876800" y="2209800"/>
            <a:ext cx="3124200" cy="2838449"/>
          </a:xfrm>
        </p:spPr>
        <p:txBody>
          <a:bodyPr anchor="t" anchorCtr="0">
            <a:normAutofit/>
          </a:bodyPr>
          <a:lstStyle>
            <a:lvl1pPr algn="r">
              <a:defRPr sz="40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b="1"/>
            </a:lvl1pPr>
          </a:lstStyle>
          <a:p>
            <a:r>
              <a:rPr lang="en-US" dirty="0" smtClean="0"/>
              <a:t>CSCE 510 Jan 14, 2013 -</a:t>
            </a:r>
            <a:endParaRPr lang="en-US" dirty="0"/>
          </a:p>
        </p:txBody>
      </p:sp>
      <p:sp>
        <p:nvSpPr>
          <p:cNvPr id="17" name="Footer Placeholder 16"/>
          <p:cNvSpPr>
            <a:spLocks noGrp="1"/>
          </p:cNvSpPr>
          <p:nvPr>
            <p:ph type="ftr" sz="quarter" idx="11"/>
          </p:nvPr>
        </p:nvSpPr>
        <p:spPr>
          <a:xfrm>
            <a:off x="533400" y="6355080"/>
            <a:ext cx="5535168" cy="365760"/>
          </a:xfrm>
        </p:spPr>
        <p:txBody>
          <a:bodyPr/>
          <a:lstStyle/>
          <a:p>
            <a:r>
              <a:rPr lang="en-US" dirty="0" smtClean="0"/>
              <a:t>University of South Carolina   –  Computer Science and Engineering</a:t>
            </a:r>
            <a:endParaRPr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 CSCE 510 2013 -</a:t>
            </a:r>
          </a:p>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63DA-CB98-46B5-905B-D01D5F3D56A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 CSCE 510 2013 -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63DA-CB98-46B5-905B-D01D5F3D56A4}"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7543800" y="6416040"/>
            <a:ext cx="1524000" cy="365760"/>
          </a:xfrm>
        </p:spPr>
        <p:txBody>
          <a:bodyPr/>
          <a:lstStyle/>
          <a:p>
            <a:r>
              <a:rPr lang="en-US" dirty="0" smtClean="0"/>
              <a:t>- CSCE 510 2013 -</a:t>
            </a:r>
            <a:endParaRPr lang="en-US" dirty="0"/>
          </a:p>
        </p:txBody>
      </p:sp>
      <p:sp>
        <p:nvSpPr>
          <p:cNvPr id="6" name="Slide Number Placeholder 5"/>
          <p:cNvSpPr>
            <a:spLocks noGrp="1"/>
          </p:cNvSpPr>
          <p:nvPr>
            <p:ph type="sldNum" sz="quarter" idx="12"/>
          </p:nvPr>
        </p:nvSpPr>
        <p:spPr>
          <a:xfrm>
            <a:off x="609600" y="6324600"/>
            <a:ext cx="2667000" cy="365760"/>
          </a:xfrm>
        </p:spPr>
        <p:txBody>
          <a:bodyPr/>
          <a:lstStyle/>
          <a:p>
            <a:r>
              <a:rPr lang="en-US" dirty="0" smtClean="0"/>
              <a:t>Slide - </a:t>
            </a:r>
            <a:fld id="{8BE163DA-CB98-46B5-905B-D01D5F3D56A4}" type="slidenum">
              <a:rPr lang="en-US" smtClean="0"/>
              <a:pPr/>
              <a:t>‹#›</a:t>
            </a:fld>
            <a:r>
              <a:rPr lang="en-US" dirty="0" smtClean="0"/>
              <a:t> -  Shell Implementation</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858000" y="6355080"/>
            <a:ext cx="2286000" cy="365760"/>
          </a:xfrm>
        </p:spPr>
        <p:txBody>
          <a:bodyPr/>
          <a:lstStyle/>
          <a:p>
            <a:r>
              <a:rPr lang="en-US" dirty="0" smtClean="0"/>
              <a:t>CSCE 510 Jan 14, 2013</a:t>
            </a:r>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BE163DA-CB98-46B5-905B-D01D5F3D56A4}"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dirty="0" smtClean="0"/>
              <a:t>- CSCE 510 2013 -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63DA-CB98-46B5-905B-D01D5F3D56A4}"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dirty="0" smtClean="0"/>
              <a:t>- CSCE 510 2013 -</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163DA-CB98-46B5-905B-D01D5F3D56A4}"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1/4/2013  CSCE 510 Sp 13 -</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163DA-CB98-46B5-905B-D01D5F3D56A4}"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1/4/2013  CSCE 510 Sp 13 -</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163DA-CB98-46B5-905B-D01D5F3D56A4}"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dirty="0" smtClean="0"/>
              <a:t>CSCE 510 Jan 14, 2013</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63DA-CB98-46B5-905B-D01D5F3D56A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1/4/2013  CSCE 510 Sp 13 -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63DA-CB98-46B5-905B-D01D5F3D56A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7388352" y="6356350"/>
            <a:ext cx="1908048" cy="365760"/>
          </a:xfrm>
          <a:prstGeom prst="rect">
            <a:avLst/>
          </a:prstGeom>
        </p:spPr>
        <p:txBody>
          <a:bodyPr vert="horz"/>
          <a:lstStyle>
            <a:lvl1pPr algn="l" eaLnBrk="1" latinLnBrk="0" hangingPunct="1">
              <a:defRPr kumimoji="0" sz="1400">
                <a:solidFill>
                  <a:schemeClr val="tx2"/>
                </a:solidFill>
              </a:defRPr>
            </a:lvl1pPr>
          </a:lstStyle>
          <a:p>
            <a:r>
              <a:rPr lang="en-US" dirty="0" smtClean="0"/>
              <a:t>- CSCE 510 2013 -</a:t>
            </a:r>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b="1">
                <a:solidFill>
                  <a:schemeClr val="tx2"/>
                </a:solidFill>
              </a:defRPr>
            </a:lvl1pPr>
          </a:lstStyle>
          <a:p>
            <a:r>
              <a:rPr lang="en-US" dirty="0" smtClean="0"/>
              <a:t>Slide </a:t>
            </a:r>
            <a:fld id="{8BE163DA-CB98-46B5-905B-D01D5F3D56A4}" type="slidenum">
              <a:rPr lang="en-US" smtClean="0"/>
              <a:pPr/>
              <a:t>‹#›</a:t>
            </a:fld>
            <a:endParaRPr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p:txStyles>
    <p:titleStyle>
      <a:lvl1pPr algn="l" rtl="0" eaLnBrk="1" latinLnBrk="0" hangingPunct="1">
        <a:spcBef>
          <a:spcPct val="0"/>
        </a:spcBef>
        <a:buNone/>
        <a:defRPr kumimoji="0" sz="4400" b="1"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800" b="1"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b="1"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b="1"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b="1"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b="1"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hyperlink" Target="http://www.gnu.org/software/bash/manual/bash.pdf"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590800"/>
            <a:ext cx="4191000" cy="2286000"/>
          </a:xfrm>
        </p:spPr>
        <p:txBody>
          <a:bodyPr>
            <a:normAutofit/>
          </a:bodyPr>
          <a:lstStyle/>
          <a:p>
            <a:r>
              <a:rPr lang="en-US" b="1" dirty="0" smtClean="0"/>
              <a:t>CSCE  510  - Systems Programming</a:t>
            </a:r>
            <a:endParaRPr lang="en-US" b="1" dirty="0"/>
          </a:p>
        </p:txBody>
      </p:sp>
      <p:sp>
        <p:nvSpPr>
          <p:cNvPr id="3" name="Subtitle 2"/>
          <p:cNvSpPr>
            <a:spLocks noGrp="1"/>
          </p:cNvSpPr>
          <p:nvPr>
            <p:ph type="subTitle" idx="1"/>
          </p:nvPr>
        </p:nvSpPr>
        <p:spPr/>
        <p:txBody>
          <a:bodyPr/>
          <a:lstStyle/>
          <a:p>
            <a:r>
              <a:rPr lang="en-US" b="1" dirty="0" smtClean="0"/>
              <a:t>Lecture 09 –Shells</a:t>
            </a:r>
            <a:endParaRPr lang="en-US" b="1" dirty="0"/>
          </a:p>
        </p:txBody>
      </p:sp>
      <p:sp>
        <p:nvSpPr>
          <p:cNvPr id="4" name="Date Placeholder 3"/>
          <p:cNvSpPr>
            <a:spLocks noGrp="1"/>
          </p:cNvSpPr>
          <p:nvPr>
            <p:ph type="dt" sz="half" idx="10"/>
          </p:nvPr>
        </p:nvSpPr>
        <p:spPr>
          <a:xfrm>
            <a:off x="6934200" y="6416040"/>
            <a:ext cx="2209800" cy="365760"/>
          </a:xfrm>
        </p:spPr>
        <p:txBody>
          <a:bodyPr/>
          <a:lstStyle/>
          <a:p>
            <a:r>
              <a:rPr lang="en-US" dirty="0"/>
              <a:t>CSCE 510 </a:t>
            </a:r>
            <a:r>
              <a:rPr lang="en-US" dirty="0" smtClean="0"/>
              <a:t>Feb 13, 2013</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9173"/>
            <a:ext cx="2971800" cy="353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83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10</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a:t>What is  _</a:t>
            </a:r>
            <a:r>
              <a:rPr lang="en-US" dirty="0" smtClean="0"/>
              <a:t>IOLBF?</a:t>
            </a:r>
          </a:p>
          <a:p>
            <a:r>
              <a:rPr lang="en-US" dirty="0" smtClean="0"/>
              <a:t>Give a declaration for a doubly linked list (structure).</a:t>
            </a:r>
          </a:p>
          <a:p>
            <a:endParaRPr lang="en-US" dirty="0"/>
          </a:p>
          <a:p>
            <a:endParaRPr lang="en-US" dirty="0" smtClean="0"/>
          </a:p>
          <a:p>
            <a:r>
              <a:rPr lang="en-US" dirty="0" smtClean="0"/>
              <a:t>Modify the code to build a “</a:t>
            </a:r>
            <a:r>
              <a:rPr lang="en-US" dirty="0" err="1" smtClean="0"/>
              <a:t>cmd</a:t>
            </a:r>
            <a:r>
              <a:rPr lang="en-US" dirty="0" smtClean="0"/>
              <a:t>” doubly linked list</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053800" y="366120"/>
              <a:ext cx="4912200" cy="3429720"/>
            </p14:xfrm>
          </p:contentPart>
        </mc:Choice>
        <mc:Fallback>
          <p:pic>
            <p:nvPicPr>
              <p:cNvPr id="6" name="Ink 5"/>
              <p:cNvPicPr/>
              <p:nvPr/>
            </p:nvPicPr>
            <p:blipFill>
              <a:blip r:embed="rId3"/>
              <a:stretch>
                <a:fillRect/>
              </a:stretch>
            </p:blipFill>
            <p:spPr>
              <a:xfrm>
                <a:off x="2044440" y="356760"/>
                <a:ext cx="4930920" cy="3448440"/>
              </a:xfrm>
              <a:prstGeom prst="rect">
                <a:avLst/>
              </a:prstGeom>
            </p:spPr>
          </p:pic>
        </mc:Fallback>
      </mc:AlternateContent>
    </p:spTree>
    <p:extLst>
      <p:ext uri="{BB962C8B-B14F-4D97-AF65-F5344CB8AC3E}">
        <p14:creationId xmlns:p14="http://schemas.microsoft.com/office/powerpoint/2010/main" val="3527558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Bash Reference </a:t>
            </a:r>
            <a:r>
              <a:rPr lang="en-US" dirty="0" smtClean="0"/>
              <a:t>Manual</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11</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Reference </a:t>
            </a:r>
            <a:r>
              <a:rPr lang="en-US" dirty="0"/>
              <a:t>Documentation for Bash</a:t>
            </a:r>
          </a:p>
          <a:p>
            <a:r>
              <a:rPr lang="en-US" dirty="0"/>
              <a:t>Edition 4.2, for Bash Version 4.2.</a:t>
            </a:r>
          </a:p>
          <a:p>
            <a:r>
              <a:rPr lang="en-US" dirty="0"/>
              <a:t>December </a:t>
            </a:r>
            <a:r>
              <a:rPr lang="en-US" dirty="0" smtClean="0"/>
              <a:t>2010</a:t>
            </a:r>
          </a:p>
          <a:p>
            <a:endParaRPr lang="en-US" dirty="0" smtClean="0"/>
          </a:p>
          <a:p>
            <a:r>
              <a:rPr lang="en-US" dirty="0" smtClean="0"/>
              <a:t>166 page </a:t>
            </a:r>
            <a:r>
              <a:rPr lang="en-US" dirty="0" err="1" smtClean="0"/>
              <a:t>pdf</a:t>
            </a:r>
            <a:endParaRPr lang="en-US" dirty="0"/>
          </a:p>
          <a:p>
            <a:pPr lvl="1"/>
            <a:r>
              <a:rPr lang="en-US" dirty="0">
                <a:hlinkClick r:id="rId2"/>
              </a:rPr>
              <a:t>http://</a:t>
            </a:r>
            <a:r>
              <a:rPr lang="en-US" dirty="0" smtClean="0">
                <a:hlinkClick r:id="rId2"/>
              </a:rPr>
              <a:t>www.gnu.org/software/bash/manual/bash.pdf</a:t>
            </a:r>
            <a:r>
              <a:rPr lang="en-US" dirty="0" smtClean="0"/>
              <a:t>	</a:t>
            </a:r>
            <a:endParaRPr lang="en-US" dirty="0"/>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6117480" y="285840"/>
              <a:ext cx="2455920" cy="3652920"/>
            </p14:xfrm>
          </p:contentPart>
        </mc:Choice>
        <mc:Fallback>
          <p:pic>
            <p:nvPicPr>
              <p:cNvPr id="6" name="Ink 5"/>
              <p:cNvPicPr/>
              <p:nvPr/>
            </p:nvPicPr>
            <p:blipFill>
              <a:blip r:embed="rId4"/>
              <a:stretch>
                <a:fillRect/>
              </a:stretch>
            </p:blipFill>
            <p:spPr>
              <a:xfrm>
                <a:off x="6107760" y="276480"/>
                <a:ext cx="2475000" cy="3671640"/>
              </a:xfrm>
              <a:prstGeom prst="rect">
                <a:avLst/>
              </a:prstGeom>
            </p:spPr>
          </p:pic>
        </mc:Fallback>
      </mc:AlternateContent>
    </p:spTree>
    <p:extLst>
      <p:ext uri="{BB962C8B-B14F-4D97-AF65-F5344CB8AC3E}">
        <p14:creationId xmlns:p14="http://schemas.microsoft.com/office/powerpoint/2010/main" val="120372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Unix’s Command Language Interpreter: the Shell  </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12</a:t>
            </a:fld>
            <a:r>
              <a:rPr lang="en-US" smtClean="0"/>
              <a:t> -  Shell Implementation</a:t>
            </a:r>
            <a:endParaRPr lang="en-US" dirty="0"/>
          </a:p>
        </p:txBody>
      </p:sp>
      <p:sp>
        <p:nvSpPr>
          <p:cNvPr id="5" name="Content Placeholder 4"/>
          <p:cNvSpPr>
            <a:spLocks noGrp="1"/>
          </p:cNvSpPr>
          <p:nvPr>
            <p:ph sz="quarter" idx="1"/>
          </p:nvPr>
        </p:nvSpPr>
        <p:spPr>
          <a:xfrm>
            <a:off x="457200" y="1447800"/>
            <a:ext cx="8229600" cy="4709160"/>
          </a:xfrm>
        </p:spPr>
        <p:txBody>
          <a:bodyPr>
            <a:normAutofit fontScale="92500" lnSpcReduction="10000"/>
          </a:bodyPr>
          <a:lstStyle/>
          <a:p>
            <a:r>
              <a:rPr lang="en-US" dirty="0"/>
              <a:t>p</a:t>
            </a:r>
            <a:r>
              <a:rPr lang="en-US" dirty="0" smtClean="0"/>
              <a:t>rint prompt</a:t>
            </a:r>
          </a:p>
          <a:p>
            <a:r>
              <a:rPr lang="en-US" dirty="0" smtClean="0"/>
              <a:t>Read command</a:t>
            </a:r>
          </a:p>
          <a:p>
            <a:r>
              <a:rPr lang="en-US" dirty="0" smtClean="0"/>
              <a:t>Perform substitutions</a:t>
            </a:r>
          </a:p>
          <a:p>
            <a:r>
              <a:rPr lang="en-US" dirty="0" smtClean="0"/>
              <a:t>Save in history</a:t>
            </a:r>
          </a:p>
          <a:p>
            <a:r>
              <a:rPr lang="en-US" dirty="0" smtClean="0"/>
              <a:t>Execute</a:t>
            </a:r>
          </a:p>
          <a:p>
            <a:pPr lvl="1"/>
            <a:r>
              <a:rPr lang="en-US" dirty="0" smtClean="0"/>
              <a:t>Fork/</a:t>
            </a:r>
            <a:r>
              <a:rPr lang="en-US" dirty="0" err="1" smtClean="0"/>
              <a:t>vfork</a:t>
            </a:r>
            <a:endParaRPr lang="en-US" dirty="0" smtClean="0"/>
          </a:p>
          <a:p>
            <a:pPr lvl="1"/>
            <a:r>
              <a:rPr lang="en-US" dirty="0" smtClean="0"/>
              <a:t>Remap I/O if necessary with dup</a:t>
            </a:r>
          </a:p>
          <a:p>
            <a:pPr lvl="1"/>
            <a:r>
              <a:rPr lang="en-US" dirty="0" smtClean="0"/>
              <a:t>Execute the command in the child</a:t>
            </a:r>
          </a:p>
          <a:p>
            <a:pPr lvl="1"/>
            <a:r>
              <a:rPr lang="en-US" dirty="0" smtClean="0"/>
              <a:t>Parent usually waits on child to get exit status</a:t>
            </a:r>
          </a:p>
          <a:p>
            <a:r>
              <a:rPr lang="en-US" dirty="0" smtClean="0"/>
              <a:t>What is a child that exits without a parent waiting on it called?</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268360" y="1241280"/>
              <a:ext cx="6144480" cy="4947840"/>
            </p14:xfrm>
          </p:contentPart>
        </mc:Choice>
        <mc:Fallback>
          <p:pic>
            <p:nvPicPr>
              <p:cNvPr id="6" name="Ink 5"/>
              <p:cNvPicPr/>
              <p:nvPr/>
            </p:nvPicPr>
            <p:blipFill>
              <a:blip r:embed="rId3"/>
              <a:stretch>
                <a:fillRect/>
              </a:stretch>
            </p:blipFill>
            <p:spPr>
              <a:xfrm>
                <a:off x="2259000" y="1231920"/>
                <a:ext cx="6163200" cy="4966560"/>
              </a:xfrm>
              <a:prstGeom prst="rect">
                <a:avLst/>
              </a:prstGeom>
            </p:spPr>
          </p:pic>
        </mc:Fallback>
      </mc:AlternateContent>
    </p:spTree>
    <p:extLst>
      <p:ext uri="{BB962C8B-B14F-4D97-AF65-F5344CB8AC3E}">
        <p14:creationId xmlns:p14="http://schemas.microsoft.com/office/powerpoint/2010/main" val="173071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Shell basics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13</a:t>
            </a:fld>
            <a:r>
              <a:rPr lang="en-US" smtClean="0"/>
              <a:t> -  Shell Implementation</a:t>
            </a:r>
            <a:endParaRPr lang="en-US" dirty="0"/>
          </a:p>
        </p:txBody>
      </p:sp>
      <p:sp>
        <p:nvSpPr>
          <p:cNvPr id="7" name="Content Placeholder 6"/>
          <p:cNvSpPr>
            <a:spLocks noGrp="1"/>
          </p:cNvSpPr>
          <p:nvPr>
            <p:ph sz="quarter" idx="1"/>
          </p:nvPr>
        </p:nvSpPr>
        <p:spPr>
          <a:xfrm>
            <a:off x="228600" y="1219200"/>
            <a:ext cx="4270248" cy="4937760"/>
          </a:xfrm>
        </p:spPr>
        <p:txBody>
          <a:bodyPr/>
          <a:lstStyle/>
          <a:p>
            <a:r>
              <a:rPr lang="en-US" dirty="0" smtClean="0"/>
              <a:t>History</a:t>
            </a:r>
          </a:p>
          <a:p>
            <a:pPr lvl="1"/>
            <a:r>
              <a:rPr lang="en-US" dirty="0" smtClean="0"/>
              <a:t>Thompson, Bourne </a:t>
            </a:r>
            <a:r>
              <a:rPr lang="en-US" dirty="0" err="1" smtClean="0"/>
              <a:t>Sh</a:t>
            </a:r>
            <a:r>
              <a:rPr lang="en-US" dirty="0" smtClean="0"/>
              <a:t>(V7) </a:t>
            </a:r>
          </a:p>
          <a:p>
            <a:pPr lvl="1"/>
            <a:r>
              <a:rPr lang="en-US" dirty="0" err="1" smtClean="0"/>
              <a:t>csh</a:t>
            </a:r>
            <a:r>
              <a:rPr lang="en-US" dirty="0" smtClean="0"/>
              <a:t>, </a:t>
            </a:r>
            <a:r>
              <a:rPr lang="en-US" dirty="0" err="1" smtClean="0"/>
              <a:t>tcsh</a:t>
            </a:r>
            <a:r>
              <a:rPr lang="en-US" dirty="0" smtClean="0"/>
              <a:t>, </a:t>
            </a:r>
            <a:r>
              <a:rPr lang="en-US" dirty="0" err="1" smtClean="0"/>
              <a:t>Korne</a:t>
            </a:r>
            <a:endParaRPr lang="en-US" dirty="0" smtClean="0"/>
          </a:p>
          <a:p>
            <a:pPr lvl="1"/>
            <a:r>
              <a:rPr lang="en-US" dirty="0" smtClean="0"/>
              <a:t>Bash</a:t>
            </a:r>
          </a:p>
          <a:p>
            <a:r>
              <a:rPr lang="en-US" dirty="0" smtClean="0"/>
              <a:t>Substitutions</a:t>
            </a:r>
          </a:p>
          <a:p>
            <a:pPr lvl="1"/>
            <a:r>
              <a:rPr lang="en-US" dirty="0" smtClean="0"/>
              <a:t>History (last time)  (!str:0)</a:t>
            </a:r>
          </a:p>
          <a:p>
            <a:pPr lvl="1"/>
            <a:r>
              <a:rPr lang="en-US" dirty="0" smtClean="0"/>
              <a:t>Filename </a:t>
            </a:r>
            <a:r>
              <a:rPr lang="en-US" dirty="0" err="1" smtClean="0"/>
              <a:t>expanison</a:t>
            </a:r>
            <a:r>
              <a:rPr lang="en-US" dirty="0" smtClean="0"/>
              <a:t> (</a:t>
            </a:r>
            <a:r>
              <a:rPr lang="en-US" dirty="0" err="1" smtClean="0"/>
              <a:t>ls</a:t>
            </a:r>
            <a:r>
              <a:rPr lang="en-US" dirty="0" smtClean="0"/>
              <a:t> *.c)</a:t>
            </a:r>
          </a:p>
          <a:p>
            <a:pPr lvl="1"/>
            <a:r>
              <a:rPr lang="en-US" dirty="0" smtClean="0"/>
              <a:t>Filename completion </a:t>
            </a:r>
          </a:p>
          <a:p>
            <a:pPr lvl="2"/>
            <a:r>
              <a:rPr lang="en-US" dirty="0" err="1" smtClean="0"/>
              <a:t>str</a:t>
            </a:r>
            <a:r>
              <a:rPr lang="en-US" dirty="0" smtClean="0"/>
              <a:t>&lt;TAB&gt;</a:t>
            </a:r>
          </a:p>
          <a:p>
            <a:pPr lvl="1"/>
            <a:r>
              <a:rPr lang="en-US" dirty="0" smtClean="0"/>
              <a:t>Variable expansion (</a:t>
            </a:r>
            <a:r>
              <a:rPr lang="en-US" dirty="0" err="1" smtClean="0"/>
              <a:t>ls</a:t>
            </a:r>
            <a:r>
              <a:rPr lang="en-US" dirty="0" smtClean="0"/>
              <a:t> $c5)</a:t>
            </a:r>
          </a:p>
          <a:p>
            <a:pPr lvl="1"/>
            <a:r>
              <a:rPr lang="en-US" dirty="0" smtClean="0"/>
              <a:t>Alias, …</a:t>
            </a:r>
            <a:endParaRPr lang="en-US" dirty="0"/>
          </a:p>
        </p:txBody>
      </p:sp>
      <p:sp>
        <p:nvSpPr>
          <p:cNvPr id="8" name="Content Placeholder 7"/>
          <p:cNvSpPr>
            <a:spLocks noGrp="1"/>
          </p:cNvSpPr>
          <p:nvPr>
            <p:ph sz="quarter" idx="2"/>
          </p:nvPr>
        </p:nvSpPr>
        <p:spPr/>
        <p:txBody>
          <a:bodyPr/>
          <a:lstStyle/>
          <a:p>
            <a:r>
              <a:rPr lang="en-US" dirty="0" smtClean="0"/>
              <a:t>Standard Bash variables</a:t>
            </a:r>
          </a:p>
          <a:p>
            <a:pPr lvl="1"/>
            <a:r>
              <a:rPr lang="en-US" dirty="0" smtClean="0"/>
              <a:t>PATH, HOME </a:t>
            </a:r>
            <a:r>
              <a:rPr lang="en-US" dirty="0" err="1" smtClean="0"/>
              <a:t>etc</a:t>
            </a:r>
            <a:endParaRPr lang="en-US" dirty="0" smtClean="0"/>
          </a:p>
          <a:p>
            <a:r>
              <a:rPr lang="en-US" dirty="0" err="1" smtClean="0"/>
              <a:t>Builtin</a:t>
            </a:r>
            <a:r>
              <a:rPr lang="en-US" dirty="0" smtClean="0"/>
              <a:t> functions</a:t>
            </a:r>
          </a:p>
          <a:p>
            <a:pPr lvl="1"/>
            <a:r>
              <a:rPr lang="en-US" dirty="0" smtClean="0"/>
              <a:t>cd</a:t>
            </a:r>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794880" y="2063160"/>
              <a:ext cx="7796520" cy="4367160"/>
            </p14:xfrm>
          </p:contentPart>
        </mc:Choice>
        <mc:Fallback>
          <p:pic>
            <p:nvPicPr>
              <p:cNvPr id="2" name="Ink 1"/>
              <p:cNvPicPr/>
              <p:nvPr/>
            </p:nvPicPr>
            <p:blipFill>
              <a:blip r:embed="rId3"/>
              <a:stretch>
                <a:fillRect/>
              </a:stretch>
            </p:blipFill>
            <p:spPr>
              <a:xfrm>
                <a:off x="785520" y="2053800"/>
                <a:ext cx="7815600" cy="4385880"/>
              </a:xfrm>
              <a:prstGeom prst="rect">
                <a:avLst/>
              </a:prstGeom>
            </p:spPr>
          </p:pic>
        </mc:Fallback>
      </mc:AlternateContent>
    </p:spTree>
    <p:extLst>
      <p:ext uri="{BB962C8B-B14F-4D97-AF65-F5344CB8AC3E}">
        <p14:creationId xmlns:p14="http://schemas.microsoft.com/office/powerpoint/2010/main" val="278166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Basic Shell Features</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14</a:t>
            </a:fld>
            <a:endParaRPr lang="en-US"/>
          </a:p>
        </p:txBody>
      </p:sp>
      <p:sp>
        <p:nvSpPr>
          <p:cNvPr id="5" name="Content Placeholder 4"/>
          <p:cNvSpPr>
            <a:spLocks noGrp="1"/>
          </p:cNvSpPr>
          <p:nvPr>
            <p:ph sz="quarter" idx="1"/>
          </p:nvPr>
        </p:nvSpPr>
        <p:spPr/>
        <p:txBody>
          <a:bodyPr/>
          <a:lstStyle/>
          <a:p>
            <a:r>
              <a:rPr lang="en-US" dirty="0"/>
              <a:t>3.1 Shell </a:t>
            </a:r>
            <a:r>
              <a:rPr lang="en-US" dirty="0" smtClean="0"/>
              <a:t>Syntax</a:t>
            </a:r>
          </a:p>
          <a:p>
            <a:r>
              <a:rPr lang="en-US" dirty="0"/>
              <a:t>3.1.1 Shell </a:t>
            </a:r>
            <a:r>
              <a:rPr lang="en-US" dirty="0" smtClean="0"/>
              <a:t>Operation</a:t>
            </a:r>
          </a:p>
          <a:p>
            <a:r>
              <a:rPr lang="en-US" dirty="0"/>
              <a:t>3.1.2 </a:t>
            </a:r>
            <a:r>
              <a:rPr lang="en-US" dirty="0" smtClean="0"/>
              <a:t>Quoting</a:t>
            </a:r>
          </a:p>
          <a:p>
            <a:r>
              <a:rPr lang="en-US" dirty="0"/>
              <a:t>3.1.2.1 Escape </a:t>
            </a:r>
            <a:r>
              <a:rPr lang="en-US" dirty="0" smtClean="0"/>
              <a:t>Character</a:t>
            </a:r>
          </a:p>
          <a:p>
            <a:r>
              <a:rPr lang="en-US" dirty="0"/>
              <a:t>3.1.2.2 Single </a:t>
            </a:r>
            <a:r>
              <a:rPr lang="en-US" dirty="0" smtClean="0"/>
              <a:t>Quotes</a:t>
            </a:r>
          </a:p>
          <a:p>
            <a:r>
              <a:rPr lang="en-US" dirty="0"/>
              <a:t>3.1.2.3 Double </a:t>
            </a:r>
            <a:r>
              <a:rPr lang="en-US" dirty="0" smtClean="0"/>
              <a:t>Quotes</a:t>
            </a:r>
          </a:p>
          <a:p>
            <a:r>
              <a:rPr lang="en-US" dirty="0"/>
              <a:t>3.1.2.4 ANSI-C Quoting</a:t>
            </a:r>
          </a:p>
        </p:txBody>
      </p:sp>
      <p:sp>
        <p:nvSpPr>
          <p:cNvPr id="6" name="Content Placeholder 5"/>
          <p:cNvSpPr>
            <a:spLocks noGrp="1"/>
          </p:cNvSpPr>
          <p:nvPr>
            <p:ph sz="quarter" idx="2"/>
          </p:nvPr>
        </p:nvSpPr>
        <p:spPr/>
        <p:txBody>
          <a:bodyPr/>
          <a:lstStyle/>
          <a:p>
            <a:r>
              <a:rPr lang="en-US" dirty="0"/>
              <a:t>3.1.3 </a:t>
            </a:r>
            <a:r>
              <a:rPr lang="en-US" dirty="0" smtClean="0"/>
              <a:t>Comments</a:t>
            </a:r>
          </a:p>
          <a:p>
            <a:r>
              <a:rPr lang="en-US" dirty="0"/>
              <a:t>3.2 Shell </a:t>
            </a:r>
            <a:r>
              <a:rPr lang="en-US" dirty="0" smtClean="0"/>
              <a:t>Commands</a:t>
            </a:r>
          </a:p>
          <a:p>
            <a:r>
              <a:rPr lang="en-US" dirty="0"/>
              <a:t>3.2.1 Simple </a:t>
            </a:r>
            <a:r>
              <a:rPr lang="en-US" dirty="0" smtClean="0"/>
              <a:t>Commands</a:t>
            </a:r>
          </a:p>
          <a:p>
            <a:r>
              <a:rPr lang="en-US" dirty="0"/>
              <a:t>3.2.2 </a:t>
            </a:r>
            <a:r>
              <a:rPr lang="en-US" dirty="0" smtClean="0"/>
              <a:t>Pipelines</a:t>
            </a:r>
          </a:p>
          <a:p>
            <a:r>
              <a:rPr lang="en-US" dirty="0"/>
              <a:t>3.2.3 Lists of </a:t>
            </a:r>
            <a:r>
              <a:rPr lang="en-US" dirty="0" smtClean="0"/>
              <a:t>Commands</a:t>
            </a:r>
          </a:p>
          <a:p>
            <a:pPr lvl="1"/>
            <a:r>
              <a:rPr lang="en-US" dirty="0" smtClean="0"/>
              <a:t>Separators-  ;  &amp;  &amp;&amp;  ||</a:t>
            </a:r>
          </a:p>
          <a:p>
            <a:r>
              <a:rPr lang="en-US" dirty="0"/>
              <a:t>3.2.4 Compound </a:t>
            </a:r>
            <a:r>
              <a:rPr lang="en-US" dirty="0" smtClean="0"/>
              <a:t>Commands  </a:t>
            </a:r>
          </a:p>
          <a:p>
            <a:r>
              <a:rPr lang="en-US" dirty="0"/>
              <a:t> </a:t>
            </a:r>
            <a:r>
              <a:rPr lang="en-US" dirty="0" smtClean="0"/>
              <a:t>Scripts</a:t>
            </a:r>
            <a:endParaRPr lang="en-US" dirty="0"/>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3313440" y="143280"/>
              <a:ext cx="5804640" cy="6518880"/>
            </p14:xfrm>
          </p:contentPart>
        </mc:Choice>
        <mc:Fallback>
          <p:pic>
            <p:nvPicPr>
              <p:cNvPr id="7" name="Ink 6"/>
              <p:cNvPicPr/>
              <p:nvPr/>
            </p:nvPicPr>
            <p:blipFill>
              <a:blip r:embed="rId3"/>
              <a:stretch>
                <a:fillRect/>
              </a:stretch>
            </p:blipFill>
            <p:spPr>
              <a:xfrm>
                <a:off x="3303720" y="133560"/>
                <a:ext cx="5823720" cy="6537960"/>
              </a:xfrm>
              <a:prstGeom prst="rect">
                <a:avLst/>
              </a:prstGeom>
            </p:spPr>
          </p:pic>
        </mc:Fallback>
      </mc:AlternateContent>
    </p:spTree>
    <p:extLst>
      <p:ext uri="{BB962C8B-B14F-4D97-AF65-F5344CB8AC3E}">
        <p14:creationId xmlns:p14="http://schemas.microsoft.com/office/powerpoint/2010/main" val="183412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Searching the PATH</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15</a:t>
            </a:fld>
            <a:endParaRPr lang="en-US"/>
          </a:p>
        </p:txBody>
      </p:sp>
      <p:sp>
        <p:nvSpPr>
          <p:cNvPr id="8" name="Content Placeholder 7"/>
          <p:cNvSpPr>
            <a:spLocks noGrp="1"/>
          </p:cNvSpPr>
          <p:nvPr>
            <p:ph sz="quarter" idx="1"/>
          </p:nvPr>
        </p:nvSpPr>
        <p:spPr/>
        <p:txBody>
          <a:bodyPr/>
          <a:lstStyle/>
          <a:p>
            <a:r>
              <a:rPr lang="en-US" dirty="0" smtClean="0"/>
              <a:t>PATH=dir1:dir2: … </a:t>
            </a:r>
            <a:r>
              <a:rPr lang="en-US" dirty="0" err="1" smtClean="0"/>
              <a:t>dirn</a:t>
            </a:r>
            <a:endParaRPr lang="en-US" dirty="0" smtClean="0"/>
          </a:p>
          <a:p>
            <a:r>
              <a:rPr lang="en-US" dirty="0" smtClean="0"/>
              <a:t>Then when the shell goes to execute a </a:t>
            </a:r>
            <a:r>
              <a:rPr lang="en-US" dirty="0" err="1" smtClean="0"/>
              <a:t>comand</a:t>
            </a:r>
            <a:r>
              <a:rPr lang="en-US" dirty="0" smtClean="0"/>
              <a:t> say “</a:t>
            </a:r>
            <a:r>
              <a:rPr lang="en-US" dirty="0" err="1" smtClean="0"/>
              <a:t>ls</a:t>
            </a:r>
            <a:r>
              <a:rPr lang="en-US" dirty="0" smtClean="0"/>
              <a:t>” it search the directories in order looking for an executable named “</a:t>
            </a:r>
            <a:r>
              <a:rPr lang="en-US" dirty="0" err="1" smtClean="0"/>
              <a:t>ls</a:t>
            </a:r>
            <a:r>
              <a:rPr lang="en-US" dirty="0" smtClean="0"/>
              <a:t>”</a:t>
            </a:r>
          </a:p>
          <a:p>
            <a:r>
              <a:rPr lang="en-US" dirty="0" smtClean="0"/>
              <a:t>It executes the first “</a:t>
            </a:r>
            <a:r>
              <a:rPr lang="en-US" dirty="0" err="1" smtClean="0"/>
              <a:t>ls</a:t>
            </a:r>
            <a:r>
              <a:rPr lang="en-US" dirty="0" smtClean="0"/>
              <a:t>” found</a:t>
            </a:r>
          </a:p>
          <a:p>
            <a:r>
              <a:rPr lang="en-US" dirty="0" smtClean="0"/>
              <a:t>‘.’ in the path means the current directory</a:t>
            </a:r>
          </a:p>
          <a:p>
            <a:r>
              <a:rPr lang="en-US" dirty="0" smtClean="0"/>
              <a:t>Actually no search hash table of commands</a:t>
            </a:r>
          </a:p>
          <a:p>
            <a:r>
              <a:rPr lang="en-US" dirty="0" smtClean="0"/>
              <a:t>Related command:</a:t>
            </a:r>
          </a:p>
          <a:p>
            <a:pPr lvl="1"/>
            <a:r>
              <a:rPr lang="en-US" dirty="0" smtClean="0"/>
              <a:t>which </a:t>
            </a:r>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607680" y="464400"/>
              <a:ext cx="6402960" cy="5233320"/>
            </p14:xfrm>
          </p:contentPart>
        </mc:Choice>
        <mc:Fallback>
          <p:pic>
            <p:nvPicPr>
              <p:cNvPr id="2" name="Ink 1"/>
              <p:cNvPicPr/>
              <p:nvPr/>
            </p:nvPicPr>
            <p:blipFill>
              <a:blip r:embed="rId3"/>
              <a:stretch>
                <a:fillRect/>
              </a:stretch>
            </p:blipFill>
            <p:spPr>
              <a:xfrm>
                <a:off x="598320" y="455040"/>
                <a:ext cx="6421680" cy="5252040"/>
              </a:xfrm>
              <a:prstGeom prst="rect">
                <a:avLst/>
              </a:prstGeom>
            </p:spPr>
          </p:pic>
        </mc:Fallback>
      </mc:AlternateContent>
    </p:spTree>
    <p:extLst>
      <p:ext uri="{BB962C8B-B14F-4D97-AF65-F5344CB8AC3E}">
        <p14:creationId xmlns:p14="http://schemas.microsoft.com/office/powerpoint/2010/main" val="232269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CD – Why must it be built-in?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16</a:t>
            </a:fld>
            <a:endParaRPr lang="en-US"/>
          </a:p>
        </p:txBody>
      </p:sp>
      <p:sp>
        <p:nvSpPr>
          <p:cNvPr id="8" name="Content Placeholder 7"/>
          <p:cNvSpPr>
            <a:spLocks noGrp="1"/>
          </p:cNvSpPr>
          <p:nvPr>
            <p:ph sz="quarter" idx="1"/>
          </p:nvPr>
        </p:nvSpPr>
        <p:spPr/>
        <p:txBody>
          <a:bodyPr>
            <a:normAutofit lnSpcReduction="10000"/>
          </a:bodyPr>
          <a:lstStyle/>
          <a:p>
            <a:r>
              <a:rPr lang="en-US" dirty="0"/>
              <a:t>c</a:t>
            </a:r>
            <a:r>
              <a:rPr lang="en-US" dirty="0" smtClean="0"/>
              <a:t>d path</a:t>
            </a:r>
          </a:p>
          <a:p>
            <a:r>
              <a:rPr lang="en-US" dirty="0" smtClean="0"/>
              <a:t>cd</a:t>
            </a:r>
          </a:p>
          <a:p>
            <a:r>
              <a:rPr lang="en-US" dirty="0"/>
              <a:t>c</a:t>
            </a:r>
            <a:r>
              <a:rPr lang="en-US" dirty="0" smtClean="0"/>
              <a:t>d p1 p2 ??</a:t>
            </a:r>
          </a:p>
          <a:p>
            <a:endParaRPr lang="en-US" dirty="0"/>
          </a:p>
          <a:p>
            <a:r>
              <a:rPr lang="en-US" dirty="0" smtClean="0"/>
              <a:t>Directory stack</a:t>
            </a:r>
          </a:p>
          <a:p>
            <a:pPr lvl="1"/>
            <a:r>
              <a:rPr lang="en-US" dirty="0" err="1" smtClean="0"/>
              <a:t>pushd</a:t>
            </a:r>
            <a:r>
              <a:rPr lang="en-US" dirty="0" smtClean="0"/>
              <a:t> path </a:t>
            </a:r>
          </a:p>
          <a:p>
            <a:pPr lvl="1"/>
            <a:r>
              <a:rPr lang="en-US" dirty="0" err="1" smtClean="0"/>
              <a:t>popd</a:t>
            </a:r>
            <a:r>
              <a:rPr lang="en-US" dirty="0" smtClean="0"/>
              <a:t> </a:t>
            </a:r>
          </a:p>
          <a:p>
            <a:pPr lvl="1"/>
            <a:r>
              <a:rPr lang="en-US" dirty="0" err="1" smtClean="0"/>
              <a:t>Dirs</a:t>
            </a:r>
            <a:r>
              <a:rPr lang="en-US" dirty="0" smtClean="0"/>
              <a:t> – dump stack</a:t>
            </a:r>
          </a:p>
          <a:p>
            <a:r>
              <a:rPr lang="en-US" dirty="0" smtClean="0"/>
              <a:t>CDPATH</a:t>
            </a:r>
          </a:p>
          <a:p>
            <a:pPr lvl="1"/>
            <a:r>
              <a:rPr lang="en-US" dirty="0" smtClean="0"/>
              <a:t>Like PATH except for cd</a:t>
            </a:r>
          </a:p>
          <a:p>
            <a:r>
              <a:rPr lang="en-US" dirty="0" smtClean="0"/>
              <a:t>Related commands: </a:t>
            </a:r>
            <a:r>
              <a:rPr lang="en-US" dirty="0" err="1" smtClean="0"/>
              <a:t>pwd</a:t>
            </a:r>
            <a:r>
              <a:rPr lang="en-US" dirty="0" smtClean="0"/>
              <a:t>, </a:t>
            </a:r>
            <a:r>
              <a:rPr lang="en-US" dirty="0" err="1" smtClean="0"/>
              <a:t>chdir</a:t>
            </a:r>
            <a:r>
              <a:rPr lang="en-US" dirty="0" smtClean="0"/>
              <a:t>(2)</a:t>
            </a:r>
          </a:p>
          <a:p>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973880" y="1152000"/>
              <a:ext cx="6939000" cy="4349160"/>
            </p14:xfrm>
          </p:contentPart>
        </mc:Choice>
        <mc:Fallback>
          <p:pic>
            <p:nvPicPr>
              <p:cNvPr id="2" name="Ink 1"/>
              <p:cNvPicPr/>
              <p:nvPr/>
            </p:nvPicPr>
            <p:blipFill>
              <a:blip r:embed="rId3"/>
              <a:stretch>
                <a:fillRect/>
              </a:stretch>
            </p:blipFill>
            <p:spPr>
              <a:xfrm>
                <a:off x="1964520" y="1142640"/>
                <a:ext cx="6957720" cy="4367880"/>
              </a:xfrm>
              <a:prstGeom prst="rect">
                <a:avLst/>
              </a:prstGeom>
            </p:spPr>
          </p:pic>
        </mc:Fallback>
      </mc:AlternateContent>
    </p:spTree>
    <p:extLst>
      <p:ext uri="{BB962C8B-B14F-4D97-AF65-F5344CB8AC3E}">
        <p14:creationId xmlns:p14="http://schemas.microsoft.com/office/powerpoint/2010/main" val="1577677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Reading the command</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17</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err="1" smtClean="0"/>
              <a:t>Getword</a:t>
            </a:r>
            <a:r>
              <a:rPr lang="en-US" dirty="0" smtClean="0"/>
              <a:t> </a:t>
            </a:r>
          </a:p>
          <a:p>
            <a:pPr lvl="1"/>
            <a:r>
              <a:rPr lang="en-US" dirty="0" smtClean="0">
                <a:solidFill>
                  <a:srgbClr val="FF0000"/>
                </a:solidFill>
              </a:rPr>
              <a:t>(Does anyone know how to get </a:t>
            </a:r>
            <a:r>
              <a:rPr lang="en-US" dirty="0" err="1" smtClean="0">
                <a:solidFill>
                  <a:srgbClr val="FF0000"/>
                </a:solidFill>
              </a:rPr>
              <a:t>Powerpoint</a:t>
            </a:r>
            <a:r>
              <a:rPr lang="en-US" dirty="0" smtClean="0">
                <a:solidFill>
                  <a:srgbClr val="FF0000"/>
                </a:solidFill>
              </a:rPr>
              <a:t> to stop capitalizing the first word of a line?)</a:t>
            </a:r>
          </a:p>
          <a:p>
            <a:r>
              <a:rPr lang="en-US" dirty="0" err="1" smtClean="0"/>
              <a:t>Strtok</a:t>
            </a:r>
            <a:r>
              <a:rPr lang="en-US" dirty="0" smtClean="0"/>
              <a:t> </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5840640" y="2188080"/>
              <a:ext cx="375120" cy="294840"/>
            </p14:xfrm>
          </p:contentPart>
        </mc:Choice>
        <mc:Fallback>
          <p:pic>
            <p:nvPicPr>
              <p:cNvPr id="6" name="Ink 5"/>
              <p:cNvPicPr/>
              <p:nvPr/>
            </p:nvPicPr>
            <p:blipFill>
              <a:blip r:embed="rId3"/>
              <a:stretch>
                <a:fillRect/>
              </a:stretch>
            </p:blipFill>
            <p:spPr>
              <a:xfrm>
                <a:off x="5830920" y="2178720"/>
                <a:ext cx="394200" cy="313920"/>
              </a:xfrm>
              <a:prstGeom prst="rect">
                <a:avLst/>
              </a:prstGeom>
            </p:spPr>
          </p:pic>
        </mc:Fallback>
      </mc:AlternateContent>
    </p:spTree>
    <p:extLst>
      <p:ext uri="{BB962C8B-B14F-4D97-AF65-F5344CB8AC3E}">
        <p14:creationId xmlns:p14="http://schemas.microsoft.com/office/powerpoint/2010/main" val="304826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Bash  functionality</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18</a:t>
            </a:fld>
            <a:r>
              <a:rPr lang="en-US" smtClean="0"/>
              <a:t> -  Shell Implementation</a:t>
            </a:r>
            <a:endParaRPr lang="en-US" dirty="0"/>
          </a:p>
        </p:txBody>
      </p:sp>
      <p:sp>
        <p:nvSpPr>
          <p:cNvPr id="5" name="Content Placeholder 4"/>
          <p:cNvSpPr>
            <a:spLocks noGrp="1"/>
          </p:cNvSpPr>
          <p:nvPr>
            <p:ph sz="quarter" idx="1"/>
          </p:nvPr>
        </p:nvSpPr>
        <p:spPr/>
        <p:txBody>
          <a:bodyPr/>
          <a:lstStyle/>
          <a:p>
            <a:pPr marL="0" indent="0">
              <a:buNone/>
            </a:pPr>
            <a:r>
              <a:rPr lang="en-US" dirty="0" smtClean="0"/>
              <a:t>Substitutions (in order)</a:t>
            </a:r>
          </a:p>
          <a:p>
            <a:r>
              <a:rPr lang="en-US" dirty="0"/>
              <a:t>brace expansion</a:t>
            </a:r>
          </a:p>
          <a:p>
            <a:r>
              <a:rPr lang="en-US" dirty="0"/>
              <a:t> tilde expansion</a:t>
            </a:r>
          </a:p>
          <a:p>
            <a:r>
              <a:rPr lang="en-US" dirty="0"/>
              <a:t> parameter and variable expansion</a:t>
            </a:r>
          </a:p>
          <a:p>
            <a:r>
              <a:rPr lang="en-US" dirty="0"/>
              <a:t> arithmetic </a:t>
            </a:r>
            <a:r>
              <a:rPr lang="en-US" dirty="0" smtClean="0"/>
              <a:t>expansion &amp; command substitution</a:t>
            </a:r>
          </a:p>
          <a:p>
            <a:pPr lvl="1"/>
            <a:r>
              <a:rPr lang="en-US" dirty="0" smtClean="0"/>
              <a:t>These are at the same level done left to right</a:t>
            </a:r>
            <a:endParaRPr lang="en-US" dirty="0"/>
          </a:p>
          <a:p>
            <a:r>
              <a:rPr lang="en-US" dirty="0" smtClean="0"/>
              <a:t>word </a:t>
            </a:r>
            <a:r>
              <a:rPr lang="en-US" dirty="0"/>
              <a:t>splitting</a:t>
            </a:r>
          </a:p>
          <a:p>
            <a:r>
              <a:rPr lang="en-US" dirty="0"/>
              <a:t> filename expansion</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3072240" y="928800"/>
              <a:ext cx="4858560" cy="3643560"/>
            </p14:xfrm>
          </p:contentPart>
        </mc:Choice>
        <mc:Fallback>
          <p:pic>
            <p:nvPicPr>
              <p:cNvPr id="6" name="Ink 5"/>
              <p:cNvPicPr/>
              <p:nvPr/>
            </p:nvPicPr>
            <p:blipFill>
              <a:blip r:embed="rId3"/>
              <a:stretch>
                <a:fillRect/>
              </a:stretch>
            </p:blipFill>
            <p:spPr>
              <a:xfrm>
                <a:off x="3062520" y="919440"/>
                <a:ext cx="4877640" cy="3662640"/>
              </a:xfrm>
              <a:prstGeom prst="rect">
                <a:avLst/>
              </a:prstGeom>
            </p:spPr>
          </p:pic>
        </mc:Fallback>
      </mc:AlternateContent>
    </p:spTree>
    <p:extLst>
      <p:ext uri="{BB962C8B-B14F-4D97-AF65-F5344CB8AC3E}">
        <p14:creationId xmlns:p14="http://schemas.microsoft.com/office/powerpoint/2010/main" val="543346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Brace Expansion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19</a:t>
            </a:fld>
            <a:r>
              <a:rPr lang="en-US" smtClean="0"/>
              <a:t> -  Shell Implementation</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“Brace </a:t>
            </a:r>
            <a:r>
              <a:rPr lang="en-US" dirty="0"/>
              <a:t>expansion is a mechanism by which arbitrary strings may be </a:t>
            </a:r>
            <a:r>
              <a:rPr lang="en-US" dirty="0" smtClean="0"/>
              <a:t>generated”</a:t>
            </a:r>
          </a:p>
          <a:p>
            <a:r>
              <a:rPr lang="en-US" dirty="0" smtClean="0"/>
              <a:t>Examples</a:t>
            </a:r>
          </a:p>
          <a:p>
            <a:r>
              <a:rPr lang="en-US" dirty="0" err="1"/>
              <a:t>hermes</a:t>
            </a:r>
            <a:r>
              <a:rPr lang="en-US" dirty="0"/>
              <a:t>&gt; echo a{</a:t>
            </a:r>
            <a:r>
              <a:rPr lang="en-US" dirty="0" err="1"/>
              <a:t>d,c,b</a:t>
            </a:r>
            <a:r>
              <a:rPr lang="en-US" dirty="0"/>
              <a:t>}e</a:t>
            </a:r>
          </a:p>
          <a:p>
            <a:pPr marL="0" indent="0">
              <a:buNone/>
            </a:pPr>
            <a:r>
              <a:rPr lang="en-US" dirty="0" err="1"/>
              <a:t>ade</a:t>
            </a:r>
            <a:r>
              <a:rPr lang="en-US" dirty="0"/>
              <a:t> ace </a:t>
            </a:r>
            <a:r>
              <a:rPr lang="en-US" dirty="0" err="1" smtClean="0"/>
              <a:t>abe</a:t>
            </a:r>
            <a:endParaRPr lang="en-US" dirty="0" smtClean="0"/>
          </a:p>
          <a:p>
            <a:pPr marL="0" indent="0">
              <a:buNone/>
            </a:pPr>
            <a:endParaRPr lang="en-US" dirty="0"/>
          </a:p>
          <a:p>
            <a:pPr marL="0" indent="0">
              <a:buNone/>
            </a:pPr>
            <a:r>
              <a:rPr lang="en-US" dirty="0" smtClean="0"/>
              <a:t>Used for shorthand as in </a:t>
            </a:r>
          </a:p>
          <a:p>
            <a:r>
              <a:rPr lang="en-US" dirty="0" err="1" smtClean="0"/>
              <a:t>mkdir</a:t>
            </a:r>
            <a:r>
              <a:rPr lang="en-US" dirty="0" smtClean="0"/>
              <a:t> </a:t>
            </a:r>
            <a:r>
              <a:rPr lang="en-US" dirty="0"/>
              <a:t>/</a:t>
            </a:r>
            <a:r>
              <a:rPr lang="en-US" dirty="0" err="1"/>
              <a:t>usr</a:t>
            </a:r>
            <a:r>
              <a:rPr lang="en-US" dirty="0"/>
              <a:t>/local/</a:t>
            </a:r>
            <a:r>
              <a:rPr lang="en-US" dirty="0" err="1"/>
              <a:t>src</a:t>
            </a:r>
            <a:r>
              <a:rPr lang="en-US" dirty="0"/>
              <a:t>/bash/{</a:t>
            </a:r>
            <a:r>
              <a:rPr lang="en-US" dirty="0" err="1"/>
              <a:t>old,new,dist,bugs</a:t>
            </a:r>
            <a:r>
              <a:rPr lang="en-US" dirty="0"/>
              <a:t>}</a:t>
            </a:r>
          </a:p>
          <a:p>
            <a:r>
              <a:rPr lang="en-US" dirty="0"/>
              <a:t>or</a:t>
            </a:r>
          </a:p>
          <a:p>
            <a:r>
              <a:rPr lang="en-US" dirty="0" err="1"/>
              <a:t>chown</a:t>
            </a:r>
            <a:r>
              <a:rPr lang="en-US" dirty="0"/>
              <a:t> root /</a:t>
            </a:r>
            <a:r>
              <a:rPr lang="en-US" dirty="0" err="1"/>
              <a:t>usr</a:t>
            </a:r>
            <a:r>
              <a:rPr lang="en-US" dirty="0"/>
              <a:t>/{</a:t>
            </a:r>
            <a:r>
              <a:rPr lang="en-US" dirty="0" err="1"/>
              <a:t>ucb</a:t>
            </a:r>
            <a:r>
              <a:rPr lang="en-US" dirty="0"/>
              <a:t>/{</a:t>
            </a:r>
            <a:r>
              <a:rPr lang="en-US" dirty="0" err="1"/>
              <a:t>ex,edit</a:t>
            </a:r>
            <a:r>
              <a:rPr lang="en-US" dirty="0"/>
              <a:t>},lib/{ex?.?*,</a:t>
            </a:r>
            <a:r>
              <a:rPr lang="en-US" dirty="0" err="1"/>
              <a:t>how_ex</a:t>
            </a:r>
            <a:r>
              <a:rPr lang="en-US" dirty="0"/>
              <a:t>}}</a:t>
            </a:r>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616680" y="2875680"/>
              <a:ext cx="7876080" cy="3000600"/>
            </p14:xfrm>
          </p:contentPart>
        </mc:Choice>
        <mc:Fallback>
          <p:pic>
            <p:nvPicPr>
              <p:cNvPr id="7" name="Ink 6"/>
              <p:cNvPicPr/>
              <p:nvPr/>
            </p:nvPicPr>
            <p:blipFill>
              <a:blip r:embed="rId3"/>
              <a:stretch>
                <a:fillRect/>
              </a:stretch>
            </p:blipFill>
            <p:spPr>
              <a:xfrm>
                <a:off x="607320" y="2865960"/>
                <a:ext cx="7894800" cy="3019680"/>
              </a:xfrm>
              <a:prstGeom prst="rect">
                <a:avLst/>
              </a:prstGeom>
            </p:spPr>
          </p:pic>
        </mc:Fallback>
      </mc:AlternateContent>
    </p:spTree>
    <p:extLst>
      <p:ext uri="{BB962C8B-B14F-4D97-AF65-F5344CB8AC3E}">
        <p14:creationId xmlns:p14="http://schemas.microsoft.com/office/powerpoint/2010/main" val="3681650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Overview</a:t>
            </a:r>
          </a:p>
        </p:txBody>
      </p:sp>
      <p:sp>
        <p:nvSpPr>
          <p:cNvPr id="622595" name="Rectangle 3"/>
          <p:cNvSpPr>
            <a:spLocks noGrp="1" noChangeArrowheads="1"/>
          </p:cNvSpPr>
          <p:nvPr>
            <p:ph type="body" idx="1"/>
          </p:nvPr>
        </p:nvSpPr>
        <p:spPr>
          <a:xfrm>
            <a:off x="290513" y="1143000"/>
            <a:ext cx="8701087" cy="5302250"/>
          </a:xfrm>
        </p:spPr>
        <p:txBody>
          <a:bodyPr>
            <a:normAutofit fontScale="77500" lnSpcReduction="20000"/>
          </a:bodyPr>
          <a:lstStyle/>
          <a:p>
            <a:pPr marL="0" indent="0">
              <a:buNone/>
              <a:defRPr/>
            </a:pPr>
            <a:r>
              <a:rPr lang="en-US" dirty="0" smtClean="0"/>
              <a:t>Last Time</a:t>
            </a:r>
          </a:p>
          <a:p>
            <a:pPr lvl="1">
              <a:defRPr/>
            </a:pPr>
            <a:r>
              <a:rPr lang="en-US" dirty="0" err="1"/>
              <a:t>Stdio</a:t>
            </a:r>
            <a:endParaRPr lang="en-US" dirty="0"/>
          </a:p>
          <a:p>
            <a:pPr lvl="1">
              <a:defRPr/>
            </a:pPr>
            <a:r>
              <a:rPr lang="en-US" dirty="0"/>
              <a:t>Chapter 13 – I/O buffering</a:t>
            </a:r>
          </a:p>
          <a:p>
            <a:pPr lvl="1">
              <a:defRPr/>
            </a:pPr>
            <a:r>
              <a:rPr lang="en-US" dirty="0"/>
              <a:t>Shells:</a:t>
            </a:r>
          </a:p>
          <a:p>
            <a:pPr lvl="2">
              <a:defRPr/>
            </a:pPr>
            <a:r>
              <a:rPr lang="en-US" dirty="0"/>
              <a:t>Basics: read command into doubly linked list</a:t>
            </a:r>
          </a:p>
          <a:p>
            <a:pPr lvl="2">
              <a:defRPr/>
            </a:pPr>
            <a:r>
              <a:rPr lang="en-US" dirty="0"/>
              <a:t>Shell variables, set command</a:t>
            </a:r>
          </a:p>
          <a:p>
            <a:pPr lvl="2">
              <a:defRPr/>
            </a:pPr>
            <a:r>
              <a:rPr lang="en-US" dirty="0"/>
              <a:t>background, </a:t>
            </a:r>
          </a:p>
          <a:p>
            <a:pPr lvl="2">
              <a:defRPr/>
            </a:pPr>
            <a:r>
              <a:rPr lang="en-US" dirty="0"/>
              <a:t>Substitutions: variable substitutions, pseudo filename completion, history substitution, </a:t>
            </a:r>
          </a:p>
          <a:p>
            <a:pPr marL="0" indent="0" eaLnBrk="1" hangingPunct="1">
              <a:buNone/>
              <a:defRPr/>
            </a:pPr>
            <a:r>
              <a:rPr lang="en-US" dirty="0" smtClean="0"/>
              <a:t>Readings </a:t>
            </a:r>
            <a:r>
              <a:rPr lang="en-US" dirty="0"/>
              <a:t>for </a:t>
            </a:r>
            <a:r>
              <a:rPr lang="en-US" dirty="0" smtClean="0"/>
              <a:t>today</a:t>
            </a:r>
          </a:p>
          <a:p>
            <a:pPr lvl="1">
              <a:defRPr/>
            </a:pPr>
            <a:r>
              <a:rPr lang="en-US" dirty="0" smtClean="0"/>
              <a:t>Class website</a:t>
            </a:r>
          </a:p>
          <a:p>
            <a:pPr lvl="1">
              <a:defRPr/>
            </a:pPr>
            <a:r>
              <a:rPr lang="en-US" dirty="0" smtClean="0"/>
              <a:t>Review: </a:t>
            </a:r>
            <a:r>
              <a:rPr lang="en-US" dirty="0" err="1" smtClean="0"/>
              <a:t>stdio</a:t>
            </a:r>
            <a:r>
              <a:rPr lang="en-US" dirty="0" smtClean="0"/>
              <a:t>, </a:t>
            </a:r>
            <a:r>
              <a:rPr lang="en-US" dirty="0"/>
              <a:t> </a:t>
            </a:r>
            <a:r>
              <a:rPr lang="en-US" dirty="0" smtClean="0"/>
              <a:t> </a:t>
            </a:r>
            <a:r>
              <a:rPr lang="en-US" dirty="0"/>
              <a:t>I/O </a:t>
            </a:r>
            <a:r>
              <a:rPr lang="en-US" dirty="0" smtClean="0"/>
              <a:t>buffering</a:t>
            </a:r>
          </a:p>
          <a:p>
            <a:pPr lvl="1">
              <a:defRPr/>
            </a:pPr>
            <a:r>
              <a:rPr lang="en-US" dirty="0" smtClean="0"/>
              <a:t>Shells:</a:t>
            </a:r>
          </a:p>
          <a:p>
            <a:pPr lvl="2">
              <a:defRPr/>
            </a:pPr>
            <a:r>
              <a:rPr lang="en-US" dirty="0" smtClean="0"/>
              <a:t>Basics: read command into doubly linked list</a:t>
            </a:r>
          </a:p>
          <a:p>
            <a:pPr lvl="2">
              <a:defRPr/>
            </a:pPr>
            <a:r>
              <a:rPr lang="en-US" dirty="0" smtClean="0"/>
              <a:t>Shell variables, set command</a:t>
            </a:r>
          </a:p>
          <a:p>
            <a:pPr lvl="2">
              <a:defRPr/>
            </a:pPr>
            <a:r>
              <a:rPr lang="en-US" dirty="0" smtClean="0"/>
              <a:t>background, </a:t>
            </a:r>
          </a:p>
          <a:p>
            <a:pPr lvl="2">
              <a:defRPr/>
            </a:pPr>
            <a:r>
              <a:rPr lang="en-US" dirty="0" smtClean="0"/>
              <a:t>Substitutions: variable substitutions, pseudo filename completion, history substitution, </a:t>
            </a:r>
          </a:p>
          <a:p>
            <a:pPr lvl="2">
              <a:defRPr/>
            </a:pPr>
            <a:r>
              <a:rPr lang="en-US" dirty="0" smtClean="0"/>
              <a:t>Simple I/O redirection</a:t>
            </a:r>
          </a:p>
          <a:p>
            <a:pPr lvl="1">
              <a:defRPr/>
            </a:pPr>
            <a:r>
              <a:rPr lang="en-US" dirty="0" smtClean="0"/>
              <a:t>Loose Topics: </a:t>
            </a:r>
            <a:r>
              <a:rPr lang="en-US" dirty="0" err="1" smtClean="0"/>
              <a:t>umask</a:t>
            </a:r>
            <a:r>
              <a:rPr lang="en-US" dirty="0" smtClean="0"/>
              <a:t>; Set-</a:t>
            </a:r>
            <a:r>
              <a:rPr lang="en-US" dirty="0" err="1" smtClean="0"/>
              <a:t>uid</a:t>
            </a:r>
            <a:r>
              <a:rPr lang="en-US" dirty="0" smtClean="0"/>
              <a:t> bit, sticky-bit</a:t>
            </a:r>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170080" y="437760"/>
              <a:ext cx="6885360" cy="5742360"/>
            </p14:xfrm>
          </p:contentPart>
        </mc:Choice>
        <mc:Fallback>
          <p:pic>
            <p:nvPicPr>
              <p:cNvPr id="2" name="Ink 1"/>
              <p:cNvPicPr/>
              <p:nvPr/>
            </p:nvPicPr>
            <p:blipFill>
              <a:blip r:embed="rId3"/>
              <a:stretch>
                <a:fillRect/>
              </a:stretch>
            </p:blipFill>
            <p:spPr>
              <a:xfrm>
                <a:off x="2160720" y="428040"/>
                <a:ext cx="6904440" cy="5761440"/>
              </a:xfrm>
              <a:prstGeom prst="rect">
                <a:avLst/>
              </a:prstGeom>
            </p:spPr>
          </p:pic>
        </mc:Fallback>
      </mc:AlternateContent>
    </p:spTree>
    <p:extLst>
      <p:ext uri="{BB962C8B-B14F-4D97-AF65-F5344CB8AC3E}">
        <p14:creationId xmlns:p14="http://schemas.microsoft.com/office/powerpoint/2010/main" val="276771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Tilde Expansion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20</a:t>
            </a:fld>
            <a:r>
              <a:rPr lang="en-US" smtClean="0"/>
              <a:t> -  Shell Implementation</a:t>
            </a:r>
            <a:endParaRPr lang="en-US" dirty="0"/>
          </a:p>
        </p:txBody>
      </p:sp>
      <p:sp>
        <p:nvSpPr>
          <p:cNvPr id="5" name="Content Placeholder 4"/>
          <p:cNvSpPr>
            <a:spLocks noGrp="1"/>
          </p:cNvSpPr>
          <p:nvPr>
            <p:ph sz="quarter" idx="1"/>
          </p:nvPr>
        </p:nvSpPr>
        <p:spPr>
          <a:xfrm>
            <a:off x="457200" y="1219200"/>
            <a:ext cx="8534400" cy="4937760"/>
          </a:xfrm>
        </p:spPr>
        <p:txBody>
          <a:bodyPr/>
          <a:lstStyle/>
          <a:p>
            <a:r>
              <a:rPr lang="en-US" dirty="0"/>
              <a:t>Tilde-prefix </a:t>
            </a:r>
            <a:endParaRPr lang="en-US" dirty="0" smtClean="0"/>
          </a:p>
          <a:p>
            <a:pPr lvl="1"/>
            <a:r>
              <a:rPr lang="en-US" dirty="0"/>
              <a:t> </a:t>
            </a:r>
            <a:r>
              <a:rPr lang="en-US" dirty="0" smtClean="0"/>
              <a:t>from ~ </a:t>
            </a:r>
            <a:r>
              <a:rPr lang="en-US" dirty="0" err="1" smtClean="0"/>
              <a:t>upto</a:t>
            </a:r>
            <a:r>
              <a:rPr lang="en-US" dirty="0" smtClean="0"/>
              <a:t> the first slash</a:t>
            </a:r>
          </a:p>
          <a:p>
            <a:pPr lvl="1"/>
            <a:r>
              <a:rPr lang="en-US" dirty="0" smtClean="0"/>
              <a:t>Treated as possible login name</a:t>
            </a:r>
          </a:p>
          <a:p>
            <a:r>
              <a:rPr lang="en-US" dirty="0" smtClean="0"/>
              <a:t>~  	-- the tilde is replaced by the shell variable HOME</a:t>
            </a:r>
          </a:p>
          <a:p>
            <a:r>
              <a:rPr lang="en-US" dirty="0" smtClean="0"/>
              <a:t>~user   -- is replaced by HOME of user</a:t>
            </a:r>
          </a:p>
          <a:p>
            <a:r>
              <a:rPr lang="en-US" dirty="0" smtClean="0"/>
              <a:t>~+	-- is replaced by PWD</a:t>
            </a:r>
          </a:p>
          <a:p>
            <a:r>
              <a:rPr lang="en-US" dirty="0" smtClean="0"/>
              <a:t>~-	-- is replaced by OLDPWD</a:t>
            </a:r>
          </a:p>
          <a:p>
            <a:r>
              <a:rPr lang="en-US" dirty="0" smtClean="0"/>
              <a:t>~+N  -- is replaced by ‘</a:t>
            </a:r>
            <a:r>
              <a:rPr lang="en-US" dirty="0" err="1" smtClean="0"/>
              <a:t>dirs</a:t>
            </a:r>
            <a:r>
              <a:rPr lang="en-US" dirty="0" smtClean="0"/>
              <a:t> +N’  </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303480" y="160920"/>
              <a:ext cx="8502480" cy="6411960"/>
            </p14:xfrm>
          </p:contentPart>
        </mc:Choice>
        <mc:Fallback>
          <p:pic>
            <p:nvPicPr>
              <p:cNvPr id="7" name="Ink 6"/>
              <p:cNvPicPr/>
              <p:nvPr/>
            </p:nvPicPr>
            <p:blipFill>
              <a:blip r:embed="rId3"/>
              <a:stretch>
                <a:fillRect/>
              </a:stretch>
            </p:blipFill>
            <p:spPr>
              <a:xfrm>
                <a:off x="294120" y="151560"/>
                <a:ext cx="8521200" cy="6430680"/>
              </a:xfrm>
              <a:prstGeom prst="rect">
                <a:avLst/>
              </a:prstGeom>
            </p:spPr>
          </p:pic>
        </mc:Fallback>
      </mc:AlternateContent>
    </p:spTree>
    <p:extLst>
      <p:ext uri="{BB962C8B-B14F-4D97-AF65-F5344CB8AC3E}">
        <p14:creationId xmlns:p14="http://schemas.microsoft.com/office/powerpoint/2010/main" val="96532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 Parameter Expansion</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21</a:t>
            </a:fld>
            <a:r>
              <a:rPr lang="en-US" smtClean="0"/>
              <a:t> -  Shell Implementation</a:t>
            </a:r>
            <a:endParaRPr lang="en-US" dirty="0"/>
          </a:p>
        </p:txBody>
      </p:sp>
      <p:sp>
        <p:nvSpPr>
          <p:cNvPr id="5" name="Content Placeholder 4"/>
          <p:cNvSpPr>
            <a:spLocks noGrp="1"/>
          </p:cNvSpPr>
          <p:nvPr>
            <p:ph sz="quarter" idx="1"/>
          </p:nvPr>
        </p:nvSpPr>
        <p:spPr/>
        <p:txBody>
          <a:bodyPr>
            <a:normAutofit fontScale="85000" lnSpcReduction="20000"/>
          </a:bodyPr>
          <a:lstStyle/>
          <a:p>
            <a:r>
              <a:rPr lang="en-US" dirty="0"/>
              <a:t>‘$’ character introduces parameter expansion, command substitution, or </a:t>
            </a:r>
            <a:r>
              <a:rPr lang="en-US" dirty="0" smtClean="0"/>
              <a:t>arithmetic expansion</a:t>
            </a:r>
          </a:p>
          <a:p>
            <a:r>
              <a:rPr lang="en-US" dirty="0"/>
              <a:t>parameter name or symbol to be expanded may be enclosed in </a:t>
            </a:r>
            <a:r>
              <a:rPr lang="en-US" dirty="0" smtClean="0"/>
              <a:t>braces</a:t>
            </a:r>
          </a:p>
          <a:p>
            <a:r>
              <a:rPr lang="en-US" dirty="0" smtClean="0"/>
              <a:t>Examples</a:t>
            </a:r>
          </a:p>
          <a:p>
            <a:pPr marL="0" indent="0">
              <a:buNone/>
            </a:pPr>
            <a:r>
              <a:rPr lang="es-ES" dirty="0" err="1"/>
              <a:t>hermes</a:t>
            </a:r>
            <a:r>
              <a:rPr lang="es-ES" dirty="0"/>
              <a:t>&gt; echo $</a:t>
            </a:r>
            <a:r>
              <a:rPr lang="es-ES" dirty="0" err="1"/>
              <a:t>rx</a:t>
            </a:r>
            <a:endParaRPr lang="es-ES" dirty="0"/>
          </a:p>
          <a:p>
            <a:pPr marL="0" indent="0">
              <a:buNone/>
            </a:pPr>
            <a:endParaRPr lang="es-ES" dirty="0"/>
          </a:p>
          <a:p>
            <a:pPr marL="0" indent="0">
              <a:buNone/>
            </a:pPr>
            <a:r>
              <a:rPr lang="es-ES" dirty="0" err="1"/>
              <a:t>hermes</a:t>
            </a:r>
            <a:r>
              <a:rPr lang="es-ES" dirty="0"/>
              <a:t>&gt; echo ${</a:t>
            </a:r>
            <a:r>
              <a:rPr lang="es-ES" dirty="0" err="1"/>
              <a:t>rx</a:t>
            </a:r>
            <a:r>
              <a:rPr lang="es-ES" dirty="0"/>
              <a:t>:=xxx}</a:t>
            </a:r>
          </a:p>
          <a:p>
            <a:pPr marL="0" indent="0">
              <a:buNone/>
            </a:pPr>
            <a:r>
              <a:rPr lang="es-ES" dirty="0"/>
              <a:t>xxx</a:t>
            </a:r>
          </a:p>
          <a:p>
            <a:pPr marL="0" indent="0">
              <a:buNone/>
            </a:pPr>
            <a:r>
              <a:rPr lang="es-ES" dirty="0" err="1"/>
              <a:t>hermes</a:t>
            </a:r>
            <a:r>
              <a:rPr lang="es-ES" dirty="0"/>
              <a:t>&gt; echo $</a:t>
            </a:r>
            <a:r>
              <a:rPr lang="es-ES" dirty="0" err="1"/>
              <a:t>rx</a:t>
            </a:r>
            <a:endParaRPr lang="es-ES" dirty="0"/>
          </a:p>
          <a:p>
            <a:pPr marL="0" indent="0">
              <a:buNone/>
            </a:pPr>
            <a:r>
              <a:rPr lang="es-ES" dirty="0"/>
              <a:t>xxx</a:t>
            </a:r>
          </a:p>
          <a:p>
            <a:pPr marL="0" indent="0">
              <a:buNone/>
            </a:pPr>
            <a:r>
              <a:rPr lang="es-ES" dirty="0" err="1"/>
              <a:t>hermes</a:t>
            </a:r>
            <a:r>
              <a:rPr lang="es-ES" dirty="0"/>
              <a:t>&gt; echo ${</a:t>
            </a:r>
            <a:r>
              <a:rPr lang="es-ES" dirty="0" err="1"/>
              <a:t>rx</a:t>
            </a:r>
            <a:r>
              <a:rPr lang="es-ES" dirty="0"/>
              <a:t>:=</a:t>
            </a:r>
            <a:r>
              <a:rPr lang="es-ES" dirty="0" err="1"/>
              <a:t>yyy</a:t>
            </a:r>
            <a:r>
              <a:rPr lang="es-ES" dirty="0"/>
              <a:t>}</a:t>
            </a:r>
          </a:p>
          <a:p>
            <a:pPr marL="0" indent="0">
              <a:buNone/>
            </a:pPr>
            <a:r>
              <a:rPr lang="es-ES" dirty="0" smtClean="0"/>
              <a:t>xxx</a:t>
            </a:r>
            <a:endParaRPr lang="es-E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2446920" y="276840"/>
              <a:ext cx="6349680" cy="5974920"/>
            </p14:xfrm>
          </p:contentPart>
        </mc:Choice>
        <mc:Fallback>
          <p:pic>
            <p:nvPicPr>
              <p:cNvPr id="7" name="Ink 6"/>
              <p:cNvPicPr/>
              <p:nvPr/>
            </p:nvPicPr>
            <p:blipFill>
              <a:blip r:embed="rId3"/>
              <a:stretch>
                <a:fillRect/>
              </a:stretch>
            </p:blipFill>
            <p:spPr>
              <a:xfrm>
                <a:off x="2437560" y="267480"/>
                <a:ext cx="6368760" cy="5993640"/>
              </a:xfrm>
              <a:prstGeom prst="rect">
                <a:avLst/>
              </a:prstGeom>
            </p:spPr>
          </p:pic>
        </mc:Fallback>
      </mc:AlternateContent>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options than you can handle</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22</a:t>
            </a:fld>
            <a:r>
              <a:rPr lang="en-US" smtClean="0"/>
              <a:t> -  Shell Implementation</a:t>
            </a:r>
            <a:endParaRPr lang="en-US" dirty="0"/>
          </a:p>
        </p:txBody>
      </p:sp>
      <p:sp>
        <p:nvSpPr>
          <p:cNvPr id="5" name="Content Placeholder 4"/>
          <p:cNvSpPr>
            <a:spLocks noGrp="1"/>
          </p:cNvSpPr>
          <p:nvPr>
            <p:ph sz="quarter" idx="1"/>
          </p:nvPr>
        </p:nvSpPr>
        <p:spPr>
          <a:xfrm>
            <a:off x="228600" y="1219200"/>
            <a:ext cx="4270248" cy="4937760"/>
          </a:xfrm>
        </p:spPr>
        <p:txBody>
          <a:bodyPr>
            <a:normAutofit fontScale="92500"/>
          </a:bodyPr>
          <a:lstStyle/>
          <a:p>
            <a:r>
              <a:rPr lang="en-US" dirty="0"/>
              <a:t>${</a:t>
            </a:r>
            <a:r>
              <a:rPr lang="en-US" dirty="0" smtClean="0"/>
              <a:t>parameter: -word</a:t>
            </a:r>
            <a:r>
              <a:rPr lang="en-US" dirty="0"/>
              <a:t>}</a:t>
            </a:r>
          </a:p>
          <a:p>
            <a:r>
              <a:rPr lang="en-US" dirty="0"/>
              <a:t>${parameter:=word}</a:t>
            </a:r>
          </a:p>
          <a:p>
            <a:r>
              <a:rPr lang="en-US" dirty="0"/>
              <a:t>${parameter:?word}</a:t>
            </a:r>
          </a:p>
          <a:p>
            <a:r>
              <a:rPr lang="en-US" dirty="0"/>
              <a:t>${parameter:+word}</a:t>
            </a:r>
          </a:p>
          <a:p>
            <a:r>
              <a:rPr lang="en-US" dirty="0"/>
              <a:t>${</a:t>
            </a:r>
            <a:r>
              <a:rPr lang="en-US" dirty="0" err="1"/>
              <a:t>parameter:offset</a:t>
            </a:r>
            <a:r>
              <a:rPr lang="en-US" dirty="0"/>
              <a:t>}</a:t>
            </a:r>
          </a:p>
          <a:p>
            <a:r>
              <a:rPr lang="en-US" dirty="0"/>
              <a:t>${</a:t>
            </a:r>
            <a:r>
              <a:rPr lang="en-US" dirty="0" err="1"/>
              <a:t>parameter:offset:length</a:t>
            </a:r>
            <a:r>
              <a:rPr lang="en-US" dirty="0"/>
              <a:t>}</a:t>
            </a:r>
          </a:p>
          <a:p>
            <a:r>
              <a:rPr lang="en-US" dirty="0"/>
              <a:t>${!prefix*}</a:t>
            </a:r>
          </a:p>
          <a:p>
            <a:r>
              <a:rPr lang="en-US" dirty="0"/>
              <a:t>${!prefix@}</a:t>
            </a:r>
          </a:p>
          <a:p>
            <a:r>
              <a:rPr lang="en-US" dirty="0"/>
              <a:t>${!name[@]}</a:t>
            </a:r>
          </a:p>
          <a:p>
            <a:r>
              <a:rPr lang="en-US" dirty="0"/>
              <a:t>${!name[*]}</a:t>
            </a:r>
          </a:p>
          <a:p>
            <a:pPr marL="0" indent="0">
              <a:buNone/>
            </a:pPr>
            <a:endParaRPr lang="en-US" dirty="0"/>
          </a:p>
        </p:txBody>
      </p:sp>
      <p:sp>
        <p:nvSpPr>
          <p:cNvPr id="7" name="Content Placeholder 6"/>
          <p:cNvSpPr>
            <a:spLocks noGrp="1"/>
          </p:cNvSpPr>
          <p:nvPr>
            <p:ph sz="quarter" idx="2"/>
          </p:nvPr>
        </p:nvSpPr>
        <p:spPr>
          <a:xfrm>
            <a:off x="4632198" y="1216152"/>
            <a:ext cx="4511802" cy="4937760"/>
          </a:xfrm>
        </p:spPr>
        <p:txBody>
          <a:bodyPr>
            <a:normAutofit fontScale="92500"/>
          </a:bodyPr>
          <a:lstStyle/>
          <a:p>
            <a:r>
              <a:rPr lang="en-US" dirty="0"/>
              <a:t>${#parameter}</a:t>
            </a:r>
          </a:p>
          <a:p>
            <a:r>
              <a:rPr lang="en-US" dirty="0"/>
              <a:t>${</a:t>
            </a:r>
            <a:r>
              <a:rPr lang="en-US" dirty="0" err="1"/>
              <a:t>parameter#word</a:t>
            </a:r>
            <a:r>
              <a:rPr lang="en-US" dirty="0"/>
              <a:t>}</a:t>
            </a:r>
          </a:p>
          <a:p>
            <a:r>
              <a:rPr lang="en-US" dirty="0"/>
              <a:t>${parameter##word}</a:t>
            </a:r>
          </a:p>
          <a:p>
            <a:r>
              <a:rPr lang="en-US" dirty="0"/>
              <a:t>${</a:t>
            </a:r>
            <a:r>
              <a:rPr lang="en-US" dirty="0" err="1"/>
              <a:t>parameter%word</a:t>
            </a:r>
            <a:r>
              <a:rPr lang="en-US" dirty="0"/>
              <a:t>}</a:t>
            </a:r>
          </a:p>
          <a:p>
            <a:r>
              <a:rPr lang="en-US" dirty="0"/>
              <a:t>${parameter%%word}</a:t>
            </a:r>
          </a:p>
          <a:p>
            <a:r>
              <a:rPr lang="en-US" dirty="0"/>
              <a:t>${parameter/pattern/string}</a:t>
            </a:r>
          </a:p>
          <a:p>
            <a:r>
              <a:rPr lang="en-US" dirty="0"/>
              <a:t>${</a:t>
            </a:r>
            <a:r>
              <a:rPr lang="en-US" dirty="0" err="1"/>
              <a:t>parameter^pattern</a:t>
            </a:r>
            <a:r>
              <a:rPr lang="en-US" dirty="0"/>
              <a:t>}</a:t>
            </a:r>
          </a:p>
          <a:p>
            <a:r>
              <a:rPr lang="en-US" dirty="0"/>
              <a:t>${parameter^^pattern}</a:t>
            </a:r>
          </a:p>
          <a:p>
            <a:r>
              <a:rPr lang="en-US" dirty="0"/>
              <a:t>${</a:t>
            </a:r>
            <a:r>
              <a:rPr lang="en-US" dirty="0" err="1"/>
              <a:t>parameter,pattern</a:t>
            </a:r>
            <a:r>
              <a:rPr lang="en-US" dirty="0"/>
              <a:t>}</a:t>
            </a:r>
          </a:p>
          <a:p>
            <a:r>
              <a:rPr lang="en-US" dirty="0"/>
              <a:t>${</a:t>
            </a:r>
            <a:r>
              <a:rPr lang="en-US" dirty="0" err="1"/>
              <a:t>parameter,,pattern</a:t>
            </a:r>
            <a:r>
              <a:rPr lang="en-US" dirty="0"/>
              <a:t>}</a:t>
            </a:r>
          </a:p>
          <a:p>
            <a:pPr marL="0" indent="0">
              <a:buNone/>
            </a:pP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Shell Parameter </a:t>
            </a:r>
            <a:r>
              <a:rPr lang="en-US" dirty="0" smtClean="0"/>
              <a:t> Implementation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23</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Table </a:t>
            </a:r>
          </a:p>
          <a:p>
            <a:pPr lvl="1"/>
            <a:r>
              <a:rPr lang="en-US" dirty="0" smtClean="0"/>
              <a:t>Name</a:t>
            </a:r>
          </a:p>
          <a:p>
            <a:pPr lvl="1"/>
            <a:r>
              <a:rPr lang="en-US" dirty="0" smtClean="0"/>
              <a:t>Value </a:t>
            </a:r>
          </a:p>
          <a:p>
            <a:r>
              <a:rPr lang="en-US" dirty="0" smtClean="0"/>
              <a:t>Base Shell Variable Substitution</a:t>
            </a:r>
          </a:p>
          <a:p>
            <a:pPr marL="514350" indent="-514350">
              <a:buFont typeface="+mj-lt"/>
              <a:buAutoNum type="arabicPeriod"/>
            </a:pPr>
            <a:r>
              <a:rPr lang="en-US" dirty="0" smtClean="0"/>
              <a:t>Locate word in command that is $name or $(name)</a:t>
            </a:r>
          </a:p>
          <a:p>
            <a:pPr marL="514350" indent="-514350">
              <a:buFont typeface="+mj-lt"/>
              <a:buAutoNum type="arabicPeriod"/>
            </a:pPr>
            <a:r>
              <a:rPr lang="en-US" dirty="0" smtClean="0"/>
              <a:t>Look in the table for name and get value</a:t>
            </a:r>
          </a:p>
          <a:p>
            <a:pPr marL="514350" indent="-514350">
              <a:buFont typeface="+mj-lt"/>
              <a:buAutoNum type="arabicPeriod"/>
            </a:pPr>
            <a:r>
              <a:rPr lang="en-US" dirty="0" smtClean="0"/>
              <a:t>Replace $(name) with the value from the table</a:t>
            </a:r>
          </a:p>
          <a:p>
            <a:r>
              <a:rPr lang="en-US" dirty="0" smtClean="0"/>
              <a:t>Variations, defaults</a:t>
            </a:r>
          </a:p>
          <a:p>
            <a:r>
              <a:rPr lang="en-US" dirty="0" smtClean="0"/>
              <a:t>Commands to manipulate table: set, name=value</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420120" y="830520"/>
              <a:ext cx="8242560" cy="5286960"/>
            </p14:xfrm>
          </p:contentPart>
        </mc:Choice>
        <mc:Fallback>
          <p:pic>
            <p:nvPicPr>
              <p:cNvPr id="7" name="Ink 6"/>
              <p:cNvPicPr/>
              <p:nvPr/>
            </p:nvPicPr>
            <p:blipFill>
              <a:blip r:embed="rId3"/>
              <a:stretch>
                <a:fillRect/>
              </a:stretch>
            </p:blipFill>
            <p:spPr>
              <a:xfrm>
                <a:off x="410400" y="820800"/>
                <a:ext cx="8261640" cy="5306040"/>
              </a:xfrm>
              <a:prstGeom prst="rect">
                <a:avLst/>
              </a:prstGeom>
            </p:spPr>
          </p:pic>
        </mc:Fallback>
      </mc:AlternateContent>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28600"/>
            <a:ext cx="8534400" cy="914400"/>
          </a:xfrm>
        </p:spPr>
        <p:txBody>
          <a:bodyPr>
            <a:normAutofit/>
          </a:bodyPr>
          <a:lstStyle/>
          <a:p>
            <a:r>
              <a:rPr lang="en-US" dirty="0" smtClean="0"/>
              <a:t>Chapter 5 Standard Shell Variables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24</a:t>
            </a:fld>
            <a:r>
              <a:rPr lang="en-US" smtClean="0"/>
              <a:t> -  Shell Implementation</a:t>
            </a:r>
            <a:endParaRPr lang="en-US" dirty="0"/>
          </a:p>
        </p:txBody>
      </p:sp>
      <p:sp>
        <p:nvSpPr>
          <p:cNvPr id="7" name="Content Placeholder 6"/>
          <p:cNvSpPr>
            <a:spLocks noGrp="1"/>
          </p:cNvSpPr>
          <p:nvPr>
            <p:ph sz="quarter" idx="1"/>
          </p:nvPr>
        </p:nvSpPr>
        <p:spPr/>
        <p:txBody>
          <a:bodyPr>
            <a:normAutofit fontScale="77500" lnSpcReduction="20000"/>
          </a:bodyPr>
          <a:lstStyle/>
          <a:p>
            <a:r>
              <a:rPr lang="en-US" dirty="0" smtClean="0"/>
              <a:t>PATH</a:t>
            </a:r>
          </a:p>
          <a:p>
            <a:r>
              <a:rPr lang="en-US" dirty="0" smtClean="0"/>
              <a:t>CDPATH</a:t>
            </a:r>
          </a:p>
          <a:p>
            <a:r>
              <a:rPr lang="en-US" dirty="0"/>
              <a:t>HOME=/acct/f1/</a:t>
            </a:r>
            <a:r>
              <a:rPr lang="en-US" dirty="0" err="1"/>
              <a:t>matthews</a:t>
            </a:r>
            <a:endParaRPr lang="en-US" dirty="0"/>
          </a:p>
          <a:p>
            <a:r>
              <a:rPr lang="en-US" dirty="0"/>
              <a:t>HOSTNAME=</a:t>
            </a:r>
            <a:r>
              <a:rPr lang="en-US" dirty="0" err="1"/>
              <a:t>hermes</a:t>
            </a:r>
            <a:endParaRPr lang="en-US" dirty="0"/>
          </a:p>
          <a:p>
            <a:r>
              <a:rPr lang="en-US" dirty="0" smtClean="0"/>
              <a:t>PS1</a:t>
            </a:r>
            <a:r>
              <a:rPr lang="en-US" dirty="0"/>
              <a:t>='</a:t>
            </a:r>
            <a:r>
              <a:rPr lang="en-US" dirty="0" err="1"/>
              <a:t>hermes</a:t>
            </a:r>
            <a:r>
              <a:rPr lang="en-US" dirty="0"/>
              <a:t>&gt; '</a:t>
            </a:r>
          </a:p>
          <a:p>
            <a:r>
              <a:rPr lang="en-US" dirty="0"/>
              <a:t>PS2='&gt; '</a:t>
            </a:r>
          </a:p>
          <a:p>
            <a:r>
              <a:rPr lang="en-US" dirty="0"/>
              <a:t>PS4='+ '</a:t>
            </a:r>
          </a:p>
          <a:p>
            <a:r>
              <a:rPr lang="en-US" dirty="0"/>
              <a:t>PWD=/class/csce510-001/Examples</a:t>
            </a:r>
          </a:p>
          <a:p>
            <a:r>
              <a:rPr lang="en-US" dirty="0" smtClean="0"/>
              <a:t>SHELL</a:t>
            </a:r>
            <a:r>
              <a:rPr lang="en-US" dirty="0"/>
              <a:t>=/bin/bash</a:t>
            </a:r>
          </a:p>
          <a:p>
            <a:r>
              <a:rPr lang="en-US" dirty="0"/>
              <a:t>SHELLOPTS=braceexpand:emacs:hashall:histexpand:history:interactive-comments:monitor</a:t>
            </a:r>
          </a:p>
          <a:p>
            <a:r>
              <a:rPr lang="en-US" dirty="0"/>
              <a:t>SHLVL=1</a:t>
            </a:r>
          </a:p>
          <a:p>
            <a:endParaRPr lang="en-US" dirty="0"/>
          </a:p>
        </p:txBody>
      </p:sp>
      <p:sp>
        <p:nvSpPr>
          <p:cNvPr id="8" name="Content Placeholder 7"/>
          <p:cNvSpPr>
            <a:spLocks noGrp="1"/>
          </p:cNvSpPr>
          <p:nvPr>
            <p:ph sz="quarter" idx="2"/>
          </p:nvPr>
        </p:nvSpPr>
        <p:spPr/>
        <p:txBody>
          <a:bodyPr>
            <a:normAutofit fontScale="77500" lnSpcReduction="20000"/>
          </a:bodyPr>
          <a:lstStyle/>
          <a:p>
            <a:r>
              <a:rPr lang="en-US" dirty="0"/>
              <a:t>DIRSTACK=()</a:t>
            </a:r>
          </a:p>
          <a:p>
            <a:r>
              <a:rPr lang="en-US" dirty="0"/>
              <a:t>HISTFILE=/acct/f1/</a:t>
            </a:r>
            <a:r>
              <a:rPr lang="en-US" dirty="0" err="1"/>
              <a:t>matthews</a:t>
            </a:r>
            <a:r>
              <a:rPr lang="en-US" dirty="0"/>
              <a:t>/.</a:t>
            </a:r>
            <a:r>
              <a:rPr lang="en-US" dirty="0" err="1"/>
              <a:t>bash_history</a:t>
            </a:r>
            <a:endParaRPr lang="en-US" dirty="0"/>
          </a:p>
          <a:p>
            <a:r>
              <a:rPr lang="en-US" dirty="0"/>
              <a:t>HISTFILESIZE=500</a:t>
            </a:r>
          </a:p>
          <a:p>
            <a:r>
              <a:rPr lang="en-US" dirty="0" smtClean="0"/>
              <a:t>HISTSIZE=500</a:t>
            </a:r>
          </a:p>
          <a:p>
            <a:r>
              <a:rPr lang="en-US" dirty="0" smtClean="0"/>
              <a:t>TERM=vt100</a:t>
            </a:r>
          </a:p>
          <a:p>
            <a:r>
              <a:rPr lang="en-US" dirty="0" smtClean="0"/>
              <a:t>…</a:t>
            </a:r>
            <a:endParaRPr lang="en-US" dirty="0"/>
          </a:p>
          <a:p>
            <a:endParaRPr lang="en-US" dirty="0"/>
          </a:p>
        </p:txBody>
      </p:sp>
      <p:sp>
        <p:nvSpPr>
          <p:cNvPr id="9" name="TextBox 8"/>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589680" y="1179000"/>
              <a:ext cx="8349480" cy="4340160"/>
            </p14:xfrm>
          </p:contentPart>
        </mc:Choice>
        <mc:Fallback>
          <p:pic>
            <p:nvPicPr>
              <p:cNvPr id="2" name="Ink 1"/>
              <p:cNvPicPr/>
              <p:nvPr/>
            </p:nvPicPr>
            <p:blipFill>
              <a:blip r:embed="rId3"/>
              <a:stretch>
                <a:fillRect/>
              </a:stretch>
            </p:blipFill>
            <p:spPr>
              <a:xfrm>
                <a:off x="579960" y="1169640"/>
                <a:ext cx="8368920" cy="4358880"/>
              </a:xfrm>
              <a:prstGeom prst="rect">
                <a:avLst/>
              </a:prstGeom>
            </p:spPr>
          </p:pic>
        </mc:Fallback>
      </mc:AlternateContent>
    </p:spTree>
    <p:extLst>
      <p:ext uri="{BB962C8B-B14F-4D97-AF65-F5344CB8AC3E}">
        <p14:creationId xmlns:p14="http://schemas.microsoft.com/office/powerpoint/2010/main" val="1848024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Substitution</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25</a:t>
            </a:fld>
            <a:r>
              <a:rPr lang="en-US" smtClean="0"/>
              <a:t> -  Shell Implementation</a:t>
            </a:r>
            <a:endParaRPr lang="en-US" dirty="0"/>
          </a:p>
        </p:txBody>
      </p:sp>
      <p:sp>
        <p:nvSpPr>
          <p:cNvPr id="5" name="Content Placeholder 4"/>
          <p:cNvSpPr>
            <a:spLocks noGrp="1"/>
          </p:cNvSpPr>
          <p:nvPr>
            <p:ph sz="quarter" idx="1"/>
          </p:nvPr>
        </p:nvSpPr>
        <p:spPr>
          <a:xfrm>
            <a:off x="457200" y="1219200"/>
            <a:ext cx="8534400" cy="4937760"/>
          </a:xfrm>
        </p:spPr>
        <p:txBody>
          <a:bodyPr/>
          <a:lstStyle/>
          <a:p>
            <a:r>
              <a:rPr lang="en-US" dirty="0" smtClean="0"/>
              <a:t>$(command) or `command`</a:t>
            </a:r>
          </a:p>
          <a:p>
            <a:r>
              <a:rPr lang="en-US" dirty="0"/>
              <a:t>Bash performs the expansion by </a:t>
            </a:r>
            <a:endParaRPr lang="en-US" dirty="0" smtClean="0"/>
          </a:p>
          <a:p>
            <a:pPr lvl="1"/>
            <a:r>
              <a:rPr lang="en-US" dirty="0" smtClean="0"/>
              <a:t>executing </a:t>
            </a:r>
            <a:r>
              <a:rPr lang="en-US" dirty="0"/>
              <a:t>command and </a:t>
            </a:r>
            <a:endParaRPr lang="en-US" dirty="0" smtClean="0"/>
          </a:p>
          <a:p>
            <a:pPr lvl="1"/>
            <a:r>
              <a:rPr lang="en-US" dirty="0" smtClean="0"/>
              <a:t>replacing </a:t>
            </a:r>
            <a:r>
              <a:rPr lang="en-US" dirty="0"/>
              <a:t>the command </a:t>
            </a:r>
            <a:r>
              <a:rPr lang="en-US" dirty="0" smtClean="0"/>
              <a:t>substitution with </a:t>
            </a:r>
            <a:r>
              <a:rPr lang="en-US" dirty="0"/>
              <a:t>the standard output of the </a:t>
            </a:r>
            <a:r>
              <a:rPr lang="en-US" dirty="0" smtClean="0"/>
              <a:t>command</a:t>
            </a:r>
          </a:p>
          <a:p>
            <a:r>
              <a:rPr lang="en-US" dirty="0" err="1"/>
              <a:t>s</a:t>
            </a:r>
            <a:r>
              <a:rPr lang="en-US" dirty="0" err="1" smtClean="0"/>
              <a:t>avedir</a:t>
            </a:r>
            <a:r>
              <a:rPr lang="en-US" dirty="0" smtClean="0"/>
              <a:t>=`</a:t>
            </a:r>
            <a:r>
              <a:rPr lang="en-US" dirty="0" err="1" smtClean="0"/>
              <a:t>pwd</a:t>
            </a:r>
            <a:r>
              <a:rPr lang="en-US" dirty="0" smtClean="0"/>
              <a:t>`  </a:t>
            </a:r>
            <a:r>
              <a:rPr lang="en-US" sz="2400" dirty="0" smtClean="0"/>
              <a:t>-- not really necessary just for illustration</a:t>
            </a:r>
          </a:p>
          <a:p>
            <a:r>
              <a:rPr lang="en-US" dirty="0" smtClean="0"/>
              <a:t>Maybe nested with quotes ‘\’</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777240" y="1107360"/>
              <a:ext cx="7635600" cy="5054760"/>
            </p14:xfrm>
          </p:contentPart>
        </mc:Choice>
        <mc:Fallback>
          <p:pic>
            <p:nvPicPr>
              <p:cNvPr id="7" name="Ink 6"/>
              <p:cNvPicPr/>
              <p:nvPr/>
            </p:nvPicPr>
            <p:blipFill>
              <a:blip r:embed="rId3"/>
              <a:stretch>
                <a:fillRect/>
              </a:stretch>
            </p:blipFill>
            <p:spPr>
              <a:xfrm>
                <a:off x="767880" y="1098000"/>
                <a:ext cx="7654320" cy="5073480"/>
              </a:xfrm>
              <a:prstGeom prst="rect">
                <a:avLst/>
              </a:prstGeom>
            </p:spPr>
          </p:pic>
        </mc:Fallback>
      </mc:AlternateContent>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 Substitution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26</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Essentially the same except</a:t>
            </a:r>
          </a:p>
          <a:p>
            <a:pPr lvl="1"/>
            <a:r>
              <a:rPr lang="en-US" dirty="0" smtClean="0"/>
              <a:t>Separate table  name/value pairs</a:t>
            </a:r>
          </a:p>
          <a:p>
            <a:pPr lvl="1"/>
            <a:r>
              <a:rPr lang="en-US" dirty="0" smtClean="0"/>
              <a:t>Only applies to first word of command</a:t>
            </a:r>
          </a:p>
          <a:p>
            <a:pPr lvl="1"/>
            <a:r>
              <a:rPr lang="en-US" dirty="0" smtClean="0"/>
              <a:t>No $ needed; check every first word against the table</a:t>
            </a:r>
          </a:p>
          <a:p>
            <a:r>
              <a:rPr lang="en-US" dirty="0" smtClean="0"/>
              <a:t>Alias command</a:t>
            </a:r>
          </a:p>
          <a:p>
            <a:pPr lvl="1"/>
            <a:r>
              <a:rPr lang="en-US" dirty="0" smtClean="0"/>
              <a:t>Alias </a:t>
            </a:r>
            <a:r>
              <a:rPr lang="en-US" dirty="0" err="1" smtClean="0"/>
              <a:t>lsl</a:t>
            </a:r>
            <a:r>
              <a:rPr lang="en-US" dirty="0" smtClean="0"/>
              <a:t>=“</a:t>
            </a:r>
            <a:r>
              <a:rPr lang="en-US" dirty="0" err="1" smtClean="0"/>
              <a:t>ls</a:t>
            </a:r>
            <a:r>
              <a:rPr lang="en-US" dirty="0" smtClean="0"/>
              <a:t> –</a:t>
            </a:r>
            <a:r>
              <a:rPr lang="en-US" dirty="0" err="1" smtClean="0"/>
              <a:t>lrt</a:t>
            </a:r>
            <a:r>
              <a:rPr lang="en-US" dirty="0" smtClean="0"/>
              <a:t>”</a:t>
            </a:r>
            <a:endParaRPr lang="en-US" dirty="0"/>
          </a:p>
          <a:p>
            <a:r>
              <a:rPr lang="en-US" dirty="0" smtClean="0"/>
              <a:t>Alias expansion</a:t>
            </a:r>
          </a:p>
          <a:p>
            <a:pPr lvl="1"/>
            <a:r>
              <a:rPr lang="en-US" dirty="0" err="1"/>
              <a:t>l</a:t>
            </a:r>
            <a:r>
              <a:rPr lang="en-US" dirty="0" err="1" smtClean="0"/>
              <a:t>sl</a:t>
            </a:r>
            <a:r>
              <a:rPr lang="en-US" dirty="0" smtClean="0"/>
              <a:t> *.c</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732240" y="71640"/>
              <a:ext cx="8404200" cy="6108480"/>
            </p14:xfrm>
          </p:contentPart>
        </mc:Choice>
        <mc:Fallback>
          <p:pic>
            <p:nvPicPr>
              <p:cNvPr id="7" name="Ink 6"/>
              <p:cNvPicPr/>
              <p:nvPr/>
            </p:nvPicPr>
            <p:blipFill>
              <a:blip r:embed="rId3"/>
              <a:stretch>
                <a:fillRect/>
              </a:stretch>
            </p:blipFill>
            <p:spPr>
              <a:xfrm>
                <a:off x="722880" y="62280"/>
                <a:ext cx="8422920" cy="6127200"/>
              </a:xfrm>
              <a:prstGeom prst="rect">
                <a:avLst/>
              </a:prstGeom>
            </p:spPr>
          </p:pic>
        </mc:Fallback>
      </mc:AlternateContent>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3.5.4 Command Substitution</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27</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`command`  or $(command)     -- </a:t>
            </a:r>
            <a:r>
              <a:rPr lang="en-US" dirty="0" err="1" smtClean="0"/>
              <a:t>oldstyle</a:t>
            </a:r>
            <a:r>
              <a:rPr lang="en-US" dirty="0" smtClean="0"/>
              <a:t>/</a:t>
            </a:r>
            <a:r>
              <a:rPr lang="en-US" dirty="0" err="1" smtClean="0"/>
              <a:t>newstyle</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1634400" y="384120"/>
              <a:ext cx="5162040" cy="1938240"/>
            </p14:xfrm>
          </p:contentPart>
        </mc:Choice>
        <mc:Fallback>
          <p:pic>
            <p:nvPicPr>
              <p:cNvPr id="7" name="Ink 6"/>
              <p:cNvPicPr/>
              <p:nvPr/>
            </p:nvPicPr>
            <p:blipFill>
              <a:blip r:embed="rId3"/>
              <a:stretch>
                <a:fillRect/>
              </a:stretch>
            </p:blipFill>
            <p:spPr>
              <a:xfrm>
                <a:off x="1625040" y="374760"/>
                <a:ext cx="5180760" cy="1956960"/>
              </a:xfrm>
              <a:prstGeom prst="rect">
                <a:avLst/>
              </a:prstGeom>
            </p:spPr>
          </p:pic>
        </mc:Fallback>
      </mc:AlternateContent>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3.5.5 Arithmetic </a:t>
            </a:r>
            <a:r>
              <a:rPr lang="en-US" dirty="0"/>
              <a:t>Expansion</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28</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 expression )) primarily used in scripts</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1411200" y="1652040"/>
              <a:ext cx="2893680" cy="1036080"/>
            </p14:xfrm>
          </p:contentPart>
        </mc:Choice>
        <mc:Fallback>
          <p:pic>
            <p:nvPicPr>
              <p:cNvPr id="7" name="Ink 6"/>
              <p:cNvPicPr/>
              <p:nvPr/>
            </p:nvPicPr>
            <p:blipFill>
              <a:blip r:embed="rId3"/>
              <a:stretch>
                <a:fillRect/>
              </a:stretch>
            </p:blipFill>
            <p:spPr>
              <a:xfrm>
                <a:off x="1401840" y="1642320"/>
                <a:ext cx="2912400" cy="1055160"/>
              </a:xfrm>
              <a:prstGeom prst="rect">
                <a:avLst/>
              </a:prstGeom>
            </p:spPr>
          </p:pic>
        </mc:Fallback>
      </mc:AlternateContent>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3.5.8 Filename Expansion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29</a:t>
            </a:fld>
            <a:r>
              <a:rPr lang="en-US" smtClean="0"/>
              <a:t> -  Shell Implementation</a:t>
            </a:r>
            <a:endParaRPr lang="en-US" dirty="0"/>
          </a:p>
        </p:txBody>
      </p:sp>
      <p:sp>
        <p:nvSpPr>
          <p:cNvPr id="5" name="Content Placeholder 4"/>
          <p:cNvSpPr>
            <a:spLocks noGrp="1"/>
          </p:cNvSpPr>
          <p:nvPr>
            <p:ph sz="quarter" idx="1"/>
          </p:nvPr>
        </p:nvSpPr>
        <p:spPr/>
        <p:txBody>
          <a:bodyPr>
            <a:normAutofit fontScale="92500"/>
          </a:bodyPr>
          <a:lstStyle/>
          <a:p>
            <a:r>
              <a:rPr lang="en-US" dirty="0"/>
              <a:t>Bash scans each word for the characters ‘*’, ‘?’, and </a:t>
            </a:r>
            <a:r>
              <a:rPr lang="en-US" dirty="0" smtClean="0"/>
              <a:t>‘[’.</a:t>
            </a:r>
          </a:p>
          <a:p>
            <a:r>
              <a:rPr lang="en-US" dirty="0" smtClean="0"/>
              <a:t>‘*’  - wildcard matches any string (delimited by /)</a:t>
            </a:r>
          </a:p>
          <a:p>
            <a:pPr lvl="1"/>
            <a:r>
              <a:rPr lang="en-US" dirty="0" err="1"/>
              <a:t>ls</a:t>
            </a:r>
            <a:r>
              <a:rPr lang="en-US" dirty="0"/>
              <a:t>  </a:t>
            </a:r>
            <a:r>
              <a:rPr lang="en-US" dirty="0" err="1"/>
              <a:t>mlib</a:t>
            </a:r>
            <a:r>
              <a:rPr lang="en-US" dirty="0"/>
              <a:t>*c</a:t>
            </a:r>
          </a:p>
          <a:p>
            <a:pPr lvl="1"/>
            <a:r>
              <a:rPr lang="en-US" dirty="0" err="1" smtClean="0"/>
              <a:t>ls</a:t>
            </a:r>
            <a:r>
              <a:rPr lang="en-US" dirty="0" smtClean="0"/>
              <a:t> a*/*.c</a:t>
            </a:r>
          </a:p>
          <a:p>
            <a:r>
              <a:rPr lang="en-US" dirty="0" smtClean="0"/>
              <a:t> ‘?’ – </a:t>
            </a:r>
            <a:r>
              <a:rPr lang="en-US" dirty="0"/>
              <a:t>Matches any single character</a:t>
            </a:r>
            <a:endParaRPr lang="en-US" dirty="0" smtClean="0"/>
          </a:p>
          <a:p>
            <a:r>
              <a:rPr lang="en-US" dirty="0" smtClean="0"/>
              <a:t>‘[’ … ‘]’– matches any character in the class</a:t>
            </a:r>
          </a:p>
          <a:p>
            <a:pPr lvl="1"/>
            <a:r>
              <a:rPr lang="en-US" dirty="0" err="1"/>
              <a:t>l</a:t>
            </a:r>
            <a:r>
              <a:rPr lang="en-US" dirty="0" err="1" smtClean="0"/>
              <a:t>s</a:t>
            </a:r>
            <a:r>
              <a:rPr lang="en-US" dirty="0" smtClean="0"/>
              <a:t> [a-m].c  -- single character named c files</a:t>
            </a:r>
          </a:p>
          <a:p>
            <a:pPr lvl="1"/>
            <a:endParaRPr lang="en-US" dirty="0"/>
          </a:p>
          <a:p>
            <a:r>
              <a:rPr lang="en-US" dirty="0" smtClean="0"/>
              <a:t>Note looks like regular expressions, match somewhat like </a:t>
            </a:r>
            <a:r>
              <a:rPr lang="en-US" dirty="0" err="1" smtClean="0"/>
              <a:t>reg</a:t>
            </a:r>
            <a:r>
              <a:rPr lang="en-US" dirty="0" smtClean="0"/>
              <a:t> </a:t>
            </a:r>
            <a:r>
              <a:rPr lang="en-US" dirty="0" err="1" smtClean="0"/>
              <a:t>expr</a:t>
            </a:r>
            <a:r>
              <a:rPr lang="en-US" dirty="0" smtClean="0"/>
              <a:t>, but definitely not regular expressions</a:t>
            </a:r>
          </a:p>
          <a:p>
            <a:pPr lvl="1"/>
            <a:endParaRPr lang="en-US" b="0" dirty="0"/>
          </a:p>
          <a:p>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590120" y="669960"/>
              <a:ext cx="7501320" cy="3474000"/>
            </p14:xfrm>
          </p:contentPart>
        </mc:Choice>
        <mc:Fallback>
          <p:pic>
            <p:nvPicPr>
              <p:cNvPr id="6" name="Ink 5"/>
              <p:cNvPicPr/>
              <p:nvPr/>
            </p:nvPicPr>
            <p:blipFill>
              <a:blip r:embed="rId3"/>
              <a:stretch>
                <a:fillRect/>
              </a:stretch>
            </p:blipFill>
            <p:spPr>
              <a:xfrm>
                <a:off x="1580760" y="660600"/>
                <a:ext cx="7520040" cy="3492720"/>
              </a:xfrm>
              <a:prstGeom prst="rect">
                <a:avLst/>
              </a:prstGeom>
            </p:spPr>
          </p:pic>
        </mc:Fallback>
      </mc:AlternateContent>
    </p:spTree>
    <p:extLst>
      <p:ext uri="{BB962C8B-B14F-4D97-AF65-F5344CB8AC3E}">
        <p14:creationId xmlns:p14="http://schemas.microsoft.com/office/powerpoint/2010/main" val="330048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Rehits</a:t>
            </a:r>
            <a:r>
              <a:rPr lang="en-US" dirty="0" smtClean="0"/>
              <a:t> from last time</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err="1" smtClean="0"/>
              <a:t>Stdio</a:t>
            </a:r>
            <a:endParaRPr lang="en-US" dirty="0" smtClean="0"/>
          </a:p>
          <a:p>
            <a:r>
              <a:rPr lang="en-US" dirty="0" smtClean="0"/>
              <a:t>buffering</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7126560" y="402120"/>
              <a:ext cx="330480" cy="330480"/>
            </p14:xfrm>
          </p:contentPart>
        </mc:Choice>
        <mc:Fallback>
          <p:pic>
            <p:nvPicPr>
              <p:cNvPr id="6" name="Ink 5"/>
              <p:cNvPicPr/>
              <p:nvPr/>
            </p:nvPicPr>
            <p:blipFill>
              <a:blip r:embed="rId3"/>
              <a:stretch>
                <a:fillRect/>
              </a:stretch>
            </p:blipFill>
            <p:spPr>
              <a:xfrm>
                <a:off x="7117200" y="392400"/>
                <a:ext cx="349200" cy="349560"/>
              </a:xfrm>
              <a:prstGeom prst="rect">
                <a:avLst/>
              </a:prstGeom>
            </p:spPr>
          </p:pic>
        </mc:Fallback>
      </mc:AlternateContent>
    </p:spTree>
    <p:extLst>
      <p:ext uri="{BB962C8B-B14F-4D97-AF65-F5344CB8AC3E}">
        <p14:creationId xmlns:p14="http://schemas.microsoft.com/office/powerpoint/2010/main" val="172345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Nullglob</a:t>
            </a:r>
            <a:r>
              <a:rPr lang="en-US" dirty="0" smtClean="0"/>
              <a:t>  </a:t>
            </a:r>
            <a:r>
              <a:rPr lang="en-US" dirty="0" err="1" smtClean="0"/>
              <a:t>vs</a:t>
            </a:r>
            <a:r>
              <a:rPr lang="en-US" dirty="0" smtClean="0"/>
              <a:t>  </a:t>
            </a:r>
            <a:r>
              <a:rPr lang="en-US" dirty="0" err="1" smtClean="0"/>
              <a:t>failglob</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30</a:t>
            </a:fld>
            <a:r>
              <a:rPr lang="en-US" smtClean="0"/>
              <a:t> -  Shell Implementation</a:t>
            </a:r>
            <a:endParaRPr lang="en-US" dirty="0"/>
          </a:p>
        </p:txBody>
      </p:sp>
      <p:sp>
        <p:nvSpPr>
          <p:cNvPr id="5" name="Content Placeholder 4"/>
          <p:cNvSpPr>
            <a:spLocks noGrp="1"/>
          </p:cNvSpPr>
          <p:nvPr>
            <p:ph sz="quarter" idx="1"/>
          </p:nvPr>
        </p:nvSpPr>
        <p:spPr/>
        <p:txBody>
          <a:bodyPr>
            <a:normAutofit lnSpcReduction="10000"/>
          </a:bodyPr>
          <a:lstStyle/>
          <a:p>
            <a:r>
              <a:rPr lang="en-US" dirty="0" err="1" smtClean="0"/>
              <a:t>Nullglob</a:t>
            </a:r>
            <a:endParaRPr lang="en-US" dirty="0" smtClean="0"/>
          </a:p>
          <a:p>
            <a:r>
              <a:rPr lang="en-US" dirty="0" err="1" smtClean="0"/>
              <a:t>Failglob</a:t>
            </a:r>
            <a:endParaRPr lang="en-US" dirty="0" smtClean="0"/>
          </a:p>
          <a:p>
            <a:r>
              <a:rPr lang="en-US" b="0" dirty="0" err="1" smtClean="0"/>
              <a:t>Nocaseglob</a:t>
            </a:r>
            <a:endParaRPr lang="en-US" b="0" dirty="0" smtClean="0"/>
          </a:p>
          <a:p>
            <a:r>
              <a:rPr lang="en-US" dirty="0"/>
              <a:t>When a pattern is used for filename expansion, the character ‘.’ at the start of a </a:t>
            </a:r>
            <a:r>
              <a:rPr lang="en-US" dirty="0" smtClean="0"/>
              <a:t>filename or </a:t>
            </a:r>
            <a:r>
              <a:rPr lang="en-US" dirty="0"/>
              <a:t>immediately following a slash must be matched explicitly, unless the shell option </a:t>
            </a:r>
            <a:r>
              <a:rPr lang="en-US" dirty="0" err="1" smtClean="0"/>
              <a:t>dotglob</a:t>
            </a:r>
            <a:r>
              <a:rPr lang="en-US" dirty="0"/>
              <a:t> </a:t>
            </a:r>
            <a:r>
              <a:rPr lang="en-US" dirty="0" smtClean="0"/>
              <a:t>is </a:t>
            </a:r>
            <a:r>
              <a:rPr lang="en-US" dirty="0"/>
              <a:t>set. </a:t>
            </a:r>
            <a:endParaRPr lang="en-US" dirty="0" smtClean="0"/>
          </a:p>
          <a:p>
            <a:r>
              <a:rPr lang="en-US" dirty="0" smtClean="0"/>
              <a:t>When </a:t>
            </a:r>
            <a:r>
              <a:rPr lang="en-US" dirty="0"/>
              <a:t>matching a file name, the slash character must always be matched explicitly.</a:t>
            </a:r>
          </a:p>
          <a:p>
            <a:r>
              <a:rPr lang="en-US" dirty="0"/>
              <a:t>In other cases, the ‘.’ character is not treated specially.</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134360" y="35640"/>
              <a:ext cx="7054920" cy="5206680"/>
            </p14:xfrm>
          </p:contentPart>
        </mc:Choice>
        <mc:Fallback>
          <p:pic>
            <p:nvPicPr>
              <p:cNvPr id="6" name="Ink 5"/>
              <p:cNvPicPr/>
              <p:nvPr/>
            </p:nvPicPr>
            <p:blipFill>
              <a:blip r:embed="rId3"/>
              <a:stretch>
                <a:fillRect/>
              </a:stretch>
            </p:blipFill>
            <p:spPr>
              <a:xfrm>
                <a:off x="1125000" y="26280"/>
                <a:ext cx="7074000" cy="5225400"/>
              </a:xfrm>
              <a:prstGeom prst="rect">
                <a:avLst/>
              </a:prstGeom>
            </p:spPr>
          </p:pic>
        </mc:Fallback>
      </mc:AlternateContent>
    </p:spTree>
    <p:extLst>
      <p:ext uri="{BB962C8B-B14F-4D97-AF65-F5344CB8AC3E}">
        <p14:creationId xmlns:p14="http://schemas.microsoft.com/office/powerpoint/2010/main" val="63428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Others Subs that I have never used</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31</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a:t>3.5.6 Process Substitution </a:t>
            </a:r>
            <a:endParaRPr lang="en-US" dirty="0" smtClean="0"/>
          </a:p>
          <a:p>
            <a:r>
              <a:rPr lang="en-US" dirty="0" smtClean="0"/>
              <a:t>3.5.7 Word splitting</a:t>
            </a:r>
            <a:endParaRPr lang="en-US" dirty="0"/>
          </a:p>
        </p:txBody>
      </p:sp>
      <p:sp>
        <p:nvSpPr>
          <p:cNvPr id="6" name="TextBox 5"/>
          <p:cNvSpPr txBox="1"/>
          <p:nvPr/>
        </p:nvSpPr>
        <p:spPr>
          <a:xfrm>
            <a:off x="2209800" y="6553200"/>
            <a:ext cx="5229380" cy="369332"/>
          </a:xfrm>
          <a:prstGeom prst="rect">
            <a:avLst/>
          </a:prstGeom>
          <a:noFill/>
        </p:spPr>
        <p:txBody>
          <a:bodyPr wrap="none" rtlCol="0">
            <a:spAutoFit/>
          </a:bodyPr>
          <a:lstStyle/>
          <a:p>
            <a:r>
              <a:rPr lang="en-US" dirty="0"/>
              <a:t>http://www.gnu.org/software/bash/manual/bash.pdf</a:t>
            </a:r>
          </a:p>
        </p:txBody>
      </p:sp>
    </p:spTree>
    <p:extLst>
      <p:ext uri="{BB962C8B-B14F-4D97-AF65-F5344CB8AC3E}">
        <p14:creationId xmlns:p14="http://schemas.microsoft.com/office/powerpoint/2010/main" val="2671370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Towards regular expressions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32</a:t>
            </a:fld>
            <a:r>
              <a:rPr lang="en-US" smtClean="0"/>
              <a:t> -  Shell Implementation</a:t>
            </a:r>
            <a:endParaRPr lang="en-US" dirty="0"/>
          </a:p>
        </p:txBody>
      </p:sp>
      <p:sp>
        <p:nvSpPr>
          <p:cNvPr id="5" name="Content Placeholder 4"/>
          <p:cNvSpPr>
            <a:spLocks noGrp="1"/>
          </p:cNvSpPr>
          <p:nvPr>
            <p:ph sz="quarter" idx="1"/>
          </p:nvPr>
        </p:nvSpPr>
        <p:spPr/>
        <p:txBody>
          <a:bodyPr>
            <a:normAutofit/>
          </a:bodyPr>
          <a:lstStyle/>
          <a:p>
            <a:r>
              <a:rPr lang="en-US" b="0" dirty="0"/>
              <a:t>?(pattern-list)</a:t>
            </a:r>
          </a:p>
          <a:p>
            <a:pPr lvl="1"/>
            <a:r>
              <a:rPr lang="en-US" b="0" dirty="0"/>
              <a:t>Matches zero or one occurrence of the given patterns.</a:t>
            </a:r>
          </a:p>
          <a:p>
            <a:r>
              <a:rPr lang="en-US" b="0" dirty="0"/>
              <a:t>*(pattern-list)</a:t>
            </a:r>
          </a:p>
          <a:p>
            <a:pPr lvl="1"/>
            <a:r>
              <a:rPr lang="en-US" b="0" dirty="0"/>
              <a:t>Matches zero or more occurrences of the given patterns.</a:t>
            </a:r>
          </a:p>
          <a:p>
            <a:r>
              <a:rPr lang="en-US" b="0" dirty="0"/>
              <a:t>+(pattern-list)</a:t>
            </a:r>
          </a:p>
          <a:p>
            <a:pPr lvl="1"/>
            <a:r>
              <a:rPr lang="en-US" b="0" dirty="0"/>
              <a:t>Matches one or more occurrences of the given patterns.</a:t>
            </a:r>
          </a:p>
          <a:p>
            <a:r>
              <a:rPr lang="en-US" b="0" dirty="0"/>
              <a:t>@(pattern-list)</a:t>
            </a:r>
          </a:p>
          <a:p>
            <a:pPr lvl="1"/>
            <a:r>
              <a:rPr lang="en-US" b="0" dirty="0"/>
              <a:t>Matches one of the given patterns.</a:t>
            </a:r>
          </a:p>
          <a:p>
            <a:r>
              <a:rPr lang="en-US" b="0" dirty="0"/>
              <a:t>!(pattern-list)</a:t>
            </a:r>
          </a:p>
          <a:p>
            <a:pPr lvl="1"/>
            <a:r>
              <a:rPr lang="en-US" b="0" dirty="0"/>
              <a:t>Matches anything except one of the given patterns.</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491400" y="946800"/>
              <a:ext cx="6197760" cy="4572360"/>
            </p14:xfrm>
          </p:contentPart>
        </mc:Choice>
        <mc:Fallback>
          <p:pic>
            <p:nvPicPr>
              <p:cNvPr id="6" name="Ink 5"/>
              <p:cNvPicPr/>
              <p:nvPr/>
            </p:nvPicPr>
            <p:blipFill>
              <a:blip r:embed="rId3"/>
              <a:stretch>
                <a:fillRect/>
              </a:stretch>
            </p:blipFill>
            <p:spPr>
              <a:xfrm>
                <a:off x="482040" y="937080"/>
                <a:ext cx="6216480" cy="4591440"/>
              </a:xfrm>
              <a:prstGeom prst="rect">
                <a:avLst/>
              </a:prstGeom>
            </p:spPr>
          </p:pic>
        </mc:Fallback>
      </mc:AlternateContent>
    </p:spTree>
    <p:extLst>
      <p:ext uri="{BB962C8B-B14F-4D97-AF65-F5344CB8AC3E}">
        <p14:creationId xmlns:p14="http://schemas.microsoft.com/office/powerpoint/2010/main" val="2944382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 </a:t>
            </a:r>
            <a:r>
              <a:rPr lang="en-US" dirty="0" smtClean="0"/>
              <a:t>   I/O Redirections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33</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Output redirection implementation</a:t>
            </a:r>
          </a:p>
          <a:p>
            <a:r>
              <a:rPr lang="en-US" dirty="0" err="1" smtClean="0"/>
              <a:t>ls</a:t>
            </a:r>
            <a:r>
              <a:rPr lang="en-US" dirty="0" smtClean="0"/>
              <a:t> –l &gt; listing</a:t>
            </a:r>
          </a:p>
          <a:p>
            <a:r>
              <a:rPr lang="en-US" dirty="0" smtClean="0"/>
              <a:t>Fork before you start messing with the per process open file table (_</a:t>
            </a:r>
            <a:r>
              <a:rPr lang="en-US" dirty="0" err="1" smtClean="0"/>
              <a:t>iob</a:t>
            </a:r>
            <a:r>
              <a:rPr lang="en-US" dirty="0" smtClean="0"/>
              <a:t>[])</a:t>
            </a:r>
          </a:p>
          <a:p>
            <a:endParaRPr lang="en-US" dirty="0"/>
          </a:p>
        </p:txBody>
      </p:sp>
    </p:spTree>
    <p:extLst>
      <p:ext uri="{BB962C8B-B14F-4D97-AF65-F5344CB8AC3E}">
        <p14:creationId xmlns:p14="http://schemas.microsoft.com/office/powerpoint/2010/main" val="2115600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of redirection</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34</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[n]&lt; word  </a:t>
            </a:r>
          </a:p>
          <a:p>
            <a:r>
              <a:rPr lang="en-US" b="0" dirty="0"/>
              <a:t>[n</a:t>
            </a:r>
            <a:r>
              <a:rPr lang="en-US" b="0" dirty="0" smtClean="0"/>
              <a:t>]&gt; word</a:t>
            </a:r>
          </a:p>
          <a:p>
            <a:r>
              <a:rPr lang="en-US" b="0" dirty="0"/>
              <a:t>[n</a:t>
            </a:r>
            <a:r>
              <a:rPr lang="en-US" b="0" dirty="0" smtClean="0"/>
              <a:t>]&gt;&gt; word</a:t>
            </a:r>
            <a:endParaRPr lang="en-US" b="0" dirty="0"/>
          </a:p>
          <a:p>
            <a:endParaRPr lang="en-US" b="0" dirty="0" smtClean="0"/>
          </a:p>
          <a:p>
            <a:r>
              <a:rPr lang="en-US" b="0" dirty="0"/>
              <a:t>[n]&gt;[|]</a:t>
            </a:r>
            <a:r>
              <a:rPr lang="en-US" b="0" dirty="0" smtClean="0"/>
              <a:t>word</a:t>
            </a:r>
          </a:p>
          <a:p>
            <a:pPr lvl="1"/>
            <a:r>
              <a:rPr lang="en-US" b="0" dirty="0" err="1" smtClean="0"/>
              <a:t>Noclobber</a:t>
            </a:r>
            <a:r>
              <a:rPr lang="en-US" b="0" dirty="0" smtClean="0"/>
              <a:t> option</a:t>
            </a:r>
            <a:endParaRPr lang="en-US" dirty="0"/>
          </a:p>
          <a:p>
            <a:endParaRPr lang="en-US" dirty="0"/>
          </a:p>
        </p:txBody>
      </p:sp>
    </p:spTree>
    <p:extLst>
      <p:ext uri="{BB962C8B-B14F-4D97-AF65-F5344CB8AC3E}">
        <p14:creationId xmlns:p14="http://schemas.microsoft.com/office/powerpoint/2010/main" val="329926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3.6.4 Redirecting Standard Output and Standard Error</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35</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a:t>two formats for redirecting standard output and standard error:</a:t>
            </a:r>
          </a:p>
          <a:p>
            <a:pPr lvl="1"/>
            <a:r>
              <a:rPr lang="en-US" dirty="0"/>
              <a:t>&amp;&gt;</a:t>
            </a:r>
            <a:r>
              <a:rPr lang="en-US" dirty="0" smtClean="0"/>
              <a:t>word</a:t>
            </a:r>
            <a:endParaRPr lang="en-US" dirty="0"/>
          </a:p>
          <a:p>
            <a:pPr lvl="1"/>
            <a:r>
              <a:rPr lang="en-US" dirty="0"/>
              <a:t>&gt;&amp;word</a:t>
            </a:r>
          </a:p>
          <a:p>
            <a:r>
              <a:rPr lang="en-US" dirty="0"/>
              <a:t>Of the two forms, the first is preferred. This is semantically equivalent to</a:t>
            </a:r>
          </a:p>
          <a:p>
            <a:pPr lvl="1"/>
            <a:r>
              <a:rPr lang="en-US" dirty="0"/>
              <a:t>&gt;word 2&gt;&amp;</a:t>
            </a:r>
            <a:r>
              <a:rPr lang="en-US" dirty="0" smtClean="0"/>
              <a:t>1</a:t>
            </a:r>
          </a:p>
          <a:p>
            <a:pPr lvl="1"/>
            <a:endParaRPr lang="en-US" dirty="0"/>
          </a:p>
          <a:p>
            <a:r>
              <a:rPr lang="en-US" dirty="0" smtClean="0"/>
              <a:t>Appending also works</a:t>
            </a:r>
            <a:endParaRPr lang="en-US" dirty="0"/>
          </a:p>
        </p:txBody>
      </p:sp>
    </p:spTree>
    <p:extLst>
      <p:ext uri="{BB962C8B-B14F-4D97-AF65-F5344CB8AC3E}">
        <p14:creationId xmlns:p14="http://schemas.microsoft.com/office/powerpoint/2010/main" val="4280817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3.6.6 Here documents, </a:t>
            </a:r>
            <a:r>
              <a:rPr lang="en-US" dirty="0" err="1" smtClean="0"/>
              <a:t>etc</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36</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 &lt;&lt;[-] word</a:t>
            </a:r>
          </a:p>
          <a:p>
            <a:pPr lvl="1"/>
            <a:r>
              <a:rPr lang="en-US" dirty="0" smtClean="0"/>
              <a:t>Here-document</a:t>
            </a:r>
          </a:p>
          <a:p>
            <a:pPr lvl="1"/>
            <a:r>
              <a:rPr lang="en-US" dirty="0" smtClean="0"/>
              <a:t>Delimiter</a:t>
            </a:r>
          </a:p>
          <a:p>
            <a:r>
              <a:rPr lang="en-US" dirty="0"/>
              <a:t>3.6.7 Here </a:t>
            </a:r>
            <a:r>
              <a:rPr lang="en-US" dirty="0" smtClean="0"/>
              <a:t>Strings  --      &lt;&lt;&lt; word</a:t>
            </a:r>
          </a:p>
          <a:p>
            <a:r>
              <a:rPr lang="en-US" dirty="0"/>
              <a:t>3.6.8 Duplicating File </a:t>
            </a:r>
            <a:r>
              <a:rPr lang="en-US" dirty="0" smtClean="0"/>
              <a:t>Descriptors</a:t>
            </a:r>
          </a:p>
          <a:p>
            <a:r>
              <a:rPr lang="en-US" dirty="0"/>
              <a:t>3.6.9 Moving File Descriptors</a:t>
            </a:r>
            <a:endParaRPr lang="en-US" dirty="0" smtClean="0"/>
          </a:p>
          <a:p>
            <a:pPr lvl="1"/>
            <a:endParaRPr lang="en-US" dirty="0"/>
          </a:p>
        </p:txBody>
      </p:sp>
    </p:spTree>
    <p:extLst>
      <p:ext uri="{BB962C8B-B14F-4D97-AF65-F5344CB8AC3E}">
        <p14:creationId xmlns:p14="http://schemas.microsoft.com/office/powerpoint/2010/main" val="1461027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 Executing Commands</a:t>
            </a:r>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37</a:t>
            </a:fld>
            <a:r>
              <a:rPr lang="en-US" smtClean="0"/>
              <a:t> -  Shell Implementation</a:t>
            </a:r>
            <a:endParaRPr lang="en-US" dirty="0"/>
          </a:p>
        </p:txBody>
      </p:sp>
      <p:sp>
        <p:nvSpPr>
          <p:cNvPr id="5" name="Content Placeholder 4"/>
          <p:cNvSpPr>
            <a:spLocks noGrp="1"/>
          </p:cNvSpPr>
          <p:nvPr>
            <p:ph sz="quarter" idx="1"/>
          </p:nvPr>
        </p:nvSpPr>
        <p:spPr/>
        <p:txBody>
          <a:bodyPr/>
          <a:lstStyle/>
          <a:p>
            <a:endParaRPr lang="en-US"/>
          </a:p>
        </p:txBody>
      </p:sp>
    </p:spTree>
    <p:extLst>
      <p:ext uri="{BB962C8B-B14F-4D97-AF65-F5344CB8AC3E}">
        <p14:creationId xmlns:p14="http://schemas.microsoft.com/office/powerpoint/2010/main" val="68698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Redirections with pipes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38</a:t>
            </a:fld>
            <a:r>
              <a:rPr lang="en-US" smtClean="0"/>
              <a:t> -  Shell Implementation</a:t>
            </a:r>
            <a:endParaRPr lang="en-US" dirty="0"/>
          </a:p>
        </p:txBody>
      </p:sp>
      <p:sp>
        <p:nvSpPr>
          <p:cNvPr id="5" name="Content Placeholder 4"/>
          <p:cNvSpPr>
            <a:spLocks noGrp="1"/>
          </p:cNvSpPr>
          <p:nvPr>
            <p:ph sz="quarter" idx="1"/>
          </p:nvPr>
        </p:nvSpPr>
        <p:spPr/>
        <p:txBody>
          <a:bodyPr>
            <a:normAutofit lnSpcReduction="10000"/>
          </a:bodyPr>
          <a:lstStyle/>
          <a:p>
            <a:r>
              <a:rPr lang="en-US" dirty="0" err="1" smtClean="0"/>
              <a:t>ls</a:t>
            </a:r>
            <a:r>
              <a:rPr lang="en-US" dirty="0" smtClean="0"/>
              <a:t> –l | </a:t>
            </a:r>
            <a:r>
              <a:rPr lang="en-US" dirty="0" err="1" smtClean="0"/>
              <a:t>grep</a:t>
            </a:r>
            <a:r>
              <a:rPr lang="en-US" dirty="0" smtClean="0"/>
              <a:t> “^d” | </a:t>
            </a:r>
            <a:r>
              <a:rPr lang="en-US" dirty="0" err="1" smtClean="0"/>
              <a:t>wc</a:t>
            </a:r>
            <a:r>
              <a:rPr lang="en-US" dirty="0" smtClean="0"/>
              <a:t>      -- count the subdirectories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Named pipes – </a:t>
            </a:r>
            <a:r>
              <a:rPr lang="en-US" dirty="0" err="1" smtClean="0"/>
              <a:t>fifos</a:t>
            </a:r>
            <a:r>
              <a:rPr lang="en-US" dirty="0" smtClean="0"/>
              <a:t>   live in </a:t>
            </a:r>
            <a:r>
              <a:rPr lang="en-US" dirty="0" err="1" smtClean="0"/>
              <a:t>hiearchy</a:t>
            </a:r>
            <a:r>
              <a:rPr lang="en-US" dirty="0" smtClean="0"/>
              <a:t> ‘p’ as file type first character in </a:t>
            </a:r>
            <a:r>
              <a:rPr lang="en-US" dirty="0" err="1" smtClean="0"/>
              <a:t>ls</a:t>
            </a:r>
            <a:r>
              <a:rPr lang="en-US" dirty="0" smtClean="0"/>
              <a:t> -l</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411120" y="1803960"/>
              <a:ext cx="6099840" cy="3876120"/>
            </p14:xfrm>
          </p:contentPart>
        </mc:Choice>
        <mc:Fallback>
          <p:pic>
            <p:nvPicPr>
              <p:cNvPr id="6" name="Ink 5"/>
              <p:cNvPicPr/>
              <p:nvPr/>
            </p:nvPicPr>
            <p:blipFill>
              <a:blip r:embed="rId3"/>
              <a:stretch>
                <a:fillRect/>
              </a:stretch>
            </p:blipFill>
            <p:spPr>
              <a:xfrm>
                <a:off x="401760" y="1794240"/>
                <a:ext cx="6118560" cy="3895560"/>
              </a:xfrm>
              <a:prstGeom prst="rect">
                <a:avLst/>
              </a:prstGeom>
            </p:spPr>
          </p:pic>
        </mc:Fallback>
      </mc:AlternateContent>
    </p:spTree>
    <p:extLst>
      <p:ext uri="{BB962C8B-B14F-4D97-AF65-F5344CB8AC3E}">
        <p14:creationId xmlns:p14="http://schemas.microsoft.com/office/powerpoint/2010/main" val="1789754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39</a:t>
            </a:fld>
            <a:r>
              <a:rPr lang="en-US" smtClean="0"/>
              <a:t> -  Shell Implementation</a:t>
            </a:r>
            <a:endParaRPr lang="en-US" dirty="0"/>
          </a:p>
        </p:txBody>
      </p:sp>
      <p:sp>
        <p:nvSpPr>
          <p:cNvPr id="5" name="Content Placeholder 4"/>
          <p:cNvSpPr>
            <a:spLocks noGrp="1"/>
          </p:cNvSpPr>
          <p:nvPr>
            <p:ph sz="quarter" idx="1"/>
          </p:nvPr>
        </p:nvSpPr>
        <p:spPr>
          <a:xfrm>
            <a:off x="457200" y="152400"/>
            <a:ext cx="8229600" cy="6004560"/>
          </a:xfrm>
        </p:spPr>
        <p:txBody>
          <a:bodyPr>
            <a:normAutofit fontScale="70000" lnSpcReduction="20000"/>
          </a:bodyPr>
          <a:lstStyle/>
          <a:p>
            <a:pPr marL="0" indent="0">
              <a:buNone/>
            </a:pPr>
            <a:r>
              <a:rPr lang="en-US" dirty="0"/>
              <a:t>PIPE(2)                    Linux Programmer's Manual                   PIPE(2)</a:t>
            </a:r>
          </a:p>
          <a:p>
            <a:pPr marL="0" indent="0">
              <a:buNone/>
            </a:pPr>
            <a:endParaRPr lang="en-US" dirty="0"/>
          </a:p>
          <a:p>
            <a:pPr marL="0" indent="0">
              <a:buNone/>
            </a:pPr>
            <a:r>
              <a:rPr lang="en-US" dirty="0"/>
              <a:t>NAME</a:t>
            </a:r>
          </a:p>
          <a:p>
            <a:pPr marL="0" indent="0">
              <a:buNone/>
            </a:pPr>
            <a:r>
              <a:rPr lang="en-US" dirty="0"/>
              <a:t>       pipe, pipe2 - create </a:t>
            </a:r>
            <a:r>
              <a:rPr lang="en-US" dirty="0" smtClean="0"/>
              <a:t>pipe</a:t>
            </a:r>
            <a:endParaRPr lang="en-US" dirty="0"/>
          </a:p>
          <a:p>
            <a:pPr marL="0" indent="0">
              <a:buNone/>
            </a:pPr>
            <a:r>
              <a:rPr lang="en-US" dirty="0"/>
              <a:t>SYNOPSIS</a:t>
            </a:r>
          </a:p>
          <a:p>
            <a:pPr marL="0" indent="0">
              <a:buNone/>
            </a:pPr>
            <a:r>
              <a:rPr lang="en-US" dirty="0"/>
              <a:t>       #include &lt;</a:t>
            </a:r>
            <a:r>
              <a:rPr lang="en-US" dirty="0" err="1"/>
              <a:t>unistd.h</a:t>
            </a:r>
            <a:r>
              <a:rPr lang="en-US" dirty="0" smtClean="0"/>
              <a:t>&gt;</a:t>
            </a:r>
            <a:endParaRPr lang="en-US" dirty="0"/>
          </a:p>
          <a:p>
            <a:pPr marL="0" indent="0">
              <a:buNone/>
            </a:pPr>
            <a:r>
              <a:rPr lang="en-US" dirty="0"/>
              <a:t>       </a:t>
            </a:r>
            <a:r>
              <a:rPr lang="en-US" dirty="0" err="1"/>
              <a:t>int</a:t>
            </a:r>
            <a:r>
              <a:rPr lang="en-US" dirty="0"/>
              <a:t> pipe(</a:t>
            </a:r>
            <a:r>
              <a:rPr lang="en-US" dirty="0" err="1"/>
              <a:t>int</a:t>
            </a:r>
            <a:r>
              <a:rPr lang="en-US" dirty="0"/>
              <a:t> </a:t>
            </a:r>
            <a:r>
              <a:rPr lang="en-US" dirty="0" err="1"/>
              <a:t>pipefd</a:t>
            </a:r>
            <a:r>
              <a:rPr lang="en-US" dirty="0"/>
              <a:t>[2]);</a:t>
            </a:r>
          </a:p>
          <a:p>
            <a:pPr marL="0" indent="0">
              <a:buNone/>
            </a:pPr>
            <a:endParaRPr lang="en-US" dirty="0"/>
          </a:p>
          <a:p>
            <a:pPr marL="0" indent="0">
              <a:buNone/>
            </a:pPr>
            <a:r>
              <a:rPr lang="en-US" dirty="0"/>
              <a:t>       #define _GNU_SOURCE</a:t>
            </a:r>
          </a:p>
          <a:p>
            <a:pPr marL="0" indent="0">
              <a:buNone/>
            </a:pPr>
            <a:r>
              <a:rPr lang="en-US" dirty="0"/>
              <a:t>       #include &lt;</a:t>
            </a:r>
            <a:r>
              <a:rPr lang="en-US" dirty="0" err="1"/>
              <a:t>unistd.h</a:t>
            </a:r>
            <a:r>
              <a:rPr lang="en-US" dirty="0" smtClean="0"/>
              <a:t>&gt;</a:t>
            </a:r>
            <a:endParaRPr lang="en-US" dirty="0"/>
          </a:p>
          <a:p>
            <a:pPr marL="0" indent="0">
              <a:buNone/>
            </a:pPr>
            <a:r>
              <a:rPr lang="en-US" dirty="0"/>
              <a:t>       </a:t>
            </a:r>
            <a:r>
              <a:rPr lang="en-US" dirty="0" err="1"/>
              <a:t>int</a:t>
            </a:r>
            <a:r>
              <a:rPr lang="en-US" dirty="0"/>
              <a:t> pipe2(</a:t>
            </a:r>
            <a:r>
              <a:rPr lang="en-US" dirty="0" err="1"/>
              <a:t>int</a:t>
            </a:r>
            <a:r>
              <a:rPr lang="en-US" dirty="0"/>
              <a:t> </a:t>
            </a:r>
            <a:r>
              <a:rPr lang="en-US" dirty="0" err="1"/>
              <a:t>pipefd</a:t>
            </a:r>
            <a:r>
              <a:rPr lang="en-US" dirty="0"/>
              <a:t>[2], </a:t>
            </a:r>
            <a:r>
              <a:rPr lang="en-US" dirty="0" err="1"/>
              <a:t>int</a:t>
            </a:r>
            <a:r>
              <a:rPr lang="en-US" dirty="0"/>
              <a:t> flags);</a:t>
            </a:r>
          </a:p>
          <a:p>
            <a:pPr marL="0" indent="0">
              <a:buNone/>
            </a:pPr>
            <a:endParaRPr lang="en-US" dirty="0"/>
          </a:p>
          <a:p>
            <a:pPr marL="0" indent="0">
              <a:buNone/>
            </a:pPr>
            <a:r>
              <a:rPr lang="en-US" dirty="0" smtClean="0"/>
              <a:t>DESCRIPTION - </a:t>
            </a:r>
            <a:r>
              <a:rPr lang="en-US" dirty="0"/>
              <a:t>pipe()  creates  a pipe, a unidirectional data channel that can be </a:t>
            </a:r>
            <a:r>
              <a:rPr lang="en-US" dirty="0" smtClean="0"/>
              <a:t>used </a:t>
            </a:r>
            <a:r>
              <a:rPr lang="en-US" dirty="0"/>
              <a:t>for </a:t>
            </a:r>
            <a:r>
              <a:rPr lang="en-US" dirty="0" err="1"/>
              <a:t>interprocess</a:t>
            </a:r>
            <a:r>
              <a:rPr lang="en-US" dirty="0"/>
              <a:t> communication.  The array </a:t>
            </a:r>
            <a:r>
              <a:rPr lang="en-US" dirty="0" err="1"/>
              <a:t>pipefd</a:t>
            </a:r>
            <a:r>
              <a:rPr lang="en-US" dirty="0"/>
              <a:t> is used to return </a:t>
            </a:r>
            <a:r>
              <a:rPr lang="en-US" dirty="0" smtClean="0"/>
              <a:t>two  </a:t>
            </a:r>
            <a:r>
              <a:rPr lang="en-US" dirty="0"/>
              <a:t>file  descriptors  referring to the ends of the pipe.  </a:t>
            </a:r>
            <a:r>
              <a:rPr lang="en-US" dirty="0" err="1"/>
              <a:t>pipefd</a:t>
            </a:r>
            <a:r>
              <a:rPr lang="en-US" dirty="0"/>
              <a:t>[0] </a:t>
            </a:r>
            <a:r>
              <a:rPr lang="en-US" dirty="0" smtClean="0"/>
              <a:t>refers to </a:t>
            </a:r>
            <a:r>
              <a:rPr lang="en-US" dirty="0"/>
              <a:t>the read end of the pipe.  </a:t>
            </a:r>
            <a:r>
              <a:rPr lang="en-US" dirty="0" err="1"/>
              <a:t>pipefd</a:t>
            </a:r>
            <a:r>
              <a:rPr lang="en-US" dirty="0"/>
              <a:t>[1] refers to the write end of  </a:t>
            </a:r>
            <a:r>
              <a:rPr lang="en-US" dirty="0" smtClean="0"/>
              <a:t>the  </a:t>
            </a:r>
            <a:r>
              <a:rPr lang="en-US" dirty="0"/>
              <a:t>pipe.   Data  written  to  the write end of the pipe is buffered by </a:t>
            </a:r>
            <a:r>
              <a:rPr lang="en-US" dirty="0" smtClean="0"/>
              <a:t>the </a:t>
            </a:r>
            <a:r>
              <a:rPr lang="en-US" dirty="0"/>
              <a:t>kernel until it is read from the read end of  the  pipe.   </a:t>
            </a:r>
            <a:endParaRPr lang="en-US" dirty="0" smtClean="0"/>
          </a:p>
          <a:p>
            <a:pPr marL="0" indent="0">
              <a:buNone/>
            </a:pPr>
            <a:r>
              <a:rPr lang="en-US" dirty="0" smtClean="0"/>
              <a:t>For  further </a:t>
            </a:r>
            <a:r>
              <a:rPr lang="en-US" dirty="0"/>
              <a:t>details, see pipe(7).</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3081240" y="1411200"/>
              <a:ext cx="5929560" cy="1875240"/>
            </p14:xfrm>
          </p:contentPart>
        </mc:Choice>
        <mc:Fallback>
          <p:pic>
            <p:nvPicPr>
              <p:cNvPr id="6" name="Ink 5"/>
              <p:cNvPicPr/>
              <p:nvPr/>
            </p:nvPicPr>
            <p:blipFill>
              <a:blip r:embed="rId3"/>
              <a:stretch>
                <a:fillRect/>
              </a:stretch>
            </p:blipFill>
            <p:spPr>
              <a:xfrm>
                <a:off x="3071520" y="1401840"/>
                <a:ext cx="5949000" cy="1893960"/>
              </a:xfrm>
              <a:prstGeom prst="rect">
                <a:avLst/>
              </a:prstGeom>
            </p:spPr>
          </p:pic>
        </mc:Fallback>
      </mc:AlternateContent>
    </p:spTree>
    <p:extLst>
      <p:ext uri="{BB962C8B-B14F-4D97-AF65-F5344CB8AC3E}">
        <p14:creationId xmlns:p14="http://schemas.microsoft.com/office/powerpoint/2010/main" val="3220679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from the  “</a:t>
            </a:r>
            <a:r>
              <a:rPr lang="en-US" dirty="0" err="1" smtClean="0"/>
              <a:t>ar</a:t>
            </a:r>
            <a:r>
              <a:rPr lang="en-US" dirty="0" smtClean="0"/>
              <a:t>” project </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4</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Truncate, </a:t>
            </a:r>
            <a:r>
              <a:rPr lang="en-US" dirty="0" err="1" smtClean="0"/>
              <a:t>ftruncate</a:t>
            </a:r>
            <a:endParaRPr lang="en-US" dirty="0" smtClean="0"/>
          </a:p>
          <a:p>
            <a:r>
              <a:rPr lang="en-US" dirty="0" err="1"/>
              <a:t>s</a:t>
            </a:r>
            <a:r>
              <a:rPr lang="en-US" dirty="0" err="1" smtClean="0"/>
              <a:t>t_mode</a:t>
            </a:r>
            <a:r>
              <a:rPr lang="en-US" dirty="0" smtClean="0"/>
              <a:t> revisited</a:t>
            </a:r>
          </a:p>
          <a:p>
            <a:pPr lvl="1"/>
            <a:r>
              <a:rPr lang="en-US" dirty="0" smtClean="0"/>
              <a:t>Upper bits next slide</a:t>
            </a:r>
          </a:p>
          <a:p>
            <a:pPr lvl="1"/>
            <a:r>
              <a:rPr lang="en-US" dirty="0" err="1" smtClean="0"/>
              <a:t>Chmod</a:t>
            </a:r>
            <a:endParaRPr lang="en-US" dirty="0" smtClean="0"/>
          </a:p>
          <a:p>
            <a:endParaRPr lang="en-US" dirty="0" smtClean="0"/>
          </a:p>
          <a:p>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125440" y="2723400"/>
              <a:ext cx="2411640" cy="724320"/>
            </p14:xfrm>
          </p:contentPart>
        </mc:Choice>
        <mc:Fallback>
          <p:pic>
            <p:nvPicPr>
              <p:cNvPr id="6" name="Ink 5"/>
              <p:cNvPicPr/>
              <p:nvPr/>
            </p:nvPicPr>
            <p:blipFill>
              <a:blip r:embed="rId3"/>
              <a:stretch>
                <a:fillRect/>
              </a:stretch>
            </p:blipFill>
            <p:spPr>
              <a:xfrm>
                <a:off x="2116080" y="2714040"/>
                <a:ext cx="2430360" cy="743040"/>
              </a:xfrm>
              <a:prstGeom prst="rect">
                <a:avLst/>
              </a:prstGeom>
            </p:spPr>
          </p:pic>
        </mc:Fallback>
      </mc:AlternateContent>
    </p:spTree>
    <p:extLst>
      <p:ext uri="{BB962C8B-B14F-4D97-AF65-F5344CB8AC3E}">
        <p14:creationId xmlns:p14="http://schemas.microsoft.com/office/powerpoint/2010/main" val="4148431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44-3 Setting up a pipe</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40</a:t>
            </a:fld>
            <a:r>
              <a:rPr lang="en-US" smtClean="0"/>
              <a:t> -  Shell Implementation</a:t>
            </a:r>
            <a:endParaRPr lang="en-US" dirty="0"/>
          </a:p>
        </p:txBody>
      </p:sp>
      <p:sp>
        <p:nvSpPr>
          <p:cNvPr id="5" name="Content Placeholder 4"/>
          <p:cNvSpPr>
            <a:spLocks noGrp="1"/>
          </p:cNvSpPr>
          <p:nvPr>
            <p:ph sz="quarter" idx="1"/>
          </p:nvPr>
        </p:nvSpPr>
        <p:spPr>
          <a:xfrm>
            <a:off x="457200" y="1219200"/>
            <a:ext cx="6934200" cy="4937760"/>
          </a:xfrm>
        </p:spPr>
        <p:txBody>
          <a:bodyPr>
            <a:normAutofit/>
          </a:bodyPr>
          <a:lstStyle/>
          <a:p>
            <a:r>
              <a:rPr lang="en-US" dirty="0"/>
              <a:t> </a:t>
            </a:r>
            <a:r>
              <a:rPr lang="en-US" dirty="0" err="1" smtClean="0"/>
              <a:t>ls</a:t>
            </a:r>
            <a:r>
              <a:rPr lang="en-US" dirty="0" smtClean="0"/>
              <a:t> –l  | </a:t>
            </a:r>
            <a:r>
              <a:rPr lang="en-US" dirty="0" err="1" smtClean="0"/>
              <a:t>wc</a:t>
            </a:r>
            <a:endParaRPr lang="en-US" dirty="0" smtClean="0"/>
          </a:p>
          <a:p>
            <a:endParaRPr lang="en-US" dirty="0"/>
          </a:p>
          <a:p>
            <a:r>
              <a:rPr lang="en-US" dirty="0" err="1" smtClean="0"/>
              <a:t>Sh</a:t>
            </a:r>
            <a:r>
              <a:rPr lang="en-US" dirty="0" smtClean="0"/>
              <a:t> forks; waits</a:t>
            </a:r>
          </a:p>
          <a:p>
            <a:r>
              <a:rPr lang="en-US" dirty="0" smtClean="0"/>
              <a:t>Child forks (2</a:t>
            </a:r>
            <a:r>
              <a:rPr lang="en-US" baseline="30000" dirty="0" smtClean="0"/>
              <a:t>nd		</a:t>
            </a:r>
            <a:r>
              <a:rPr lang="en-US" dirty="0" smtClean="0"/>
              <a:t>			 fork)</a:t>
            </a:r>
          </a:p>
          <a:p>
            <a:r>
              <a:rPr lang="en-US" dirty="0" smtClean="0"/>
              <a:t>Child  (</a:t>
            </a:r>
            <a:r>
              <a:rPr lang="en-US" dirty="0" err="1" smtClean="0"/>
              <a:t>ls</a:t>
            </a:r>
            <a:r>
              <a:rPr lang="en-US" dirty="0" smtClean="0"/>
              <a:t>)</a:t>
            </a:r>
          </a:p>
          <a:p>
            <a:pPr lvl="1"/>
            <a:r>
              <a:rPr lang="en-US" dirty="0" smtClean="0"/>
              <a:t>Closes read side  </a:t>
            </a:r>
            <a:r>
              <a:rPr lang="en-US" dirty="0" err="1" smtClean="0"/>
              <a:t>pfd</a:t>
            </a:r>
            <a:r>
              <a:rPr lang="en-US" dirty="0" smtClean="0"/>
              <a:t>[0]</a:t>
            </a:r>
          </a:p>
          <a:p>
            <a:r>
              <a:rPr lang="en-US" dirty="0" smtClean="0"/>
              <a:t>Child of Child (</a:t>
            </a:r>
            <a:r>
              <a:rPr lang="en-US" dirty="0" err="1" smtClean="0"/>
              <a:t>CofC</a:t>
            </a:r>
            <a:r>
              <a:rPr lang="en-US" dirty="0" smtClean="0"/>
              <a:t>)</a:t>
            </a:r>
          </a:p>
          <a:p>
            <a:pPr lvl="1"/>
            <a:r>
              <a:rPr lang="en-US" dirty="0" smtClean="0"/>
              <a:t>Closes write side </a:t>
            </a:r>
            <a:r>
              <a:rPr lang="en-US" dirty="0" err="1" smtClean="0"/>
              <a:t>pdf</a:t>
            </a:r>
            <a:r>
              <a:rPr lang="en-US" dirty="0" smtClean="0"/>
              <a:t>[1]</a:t>
            </a:r>
          </a:p>
          <a:p>
            <a:r>
              <a:rPr lang="en-US" dirty="0" smtClean="0"/>
              <a:t>Note also requires redirecting </a:t>
            </a:r>
            <a:r>
              <a:rPr lang="en-US" dirty="0" err="1" smtClean="0"/>
              <a:t>stdio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43000"/>
            <a:ext cx="5867400" cy="287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241640" y="339480"/>
              <a:ext cx="5545800" cy="4456440"/>
            </p14:xfrm>
          </p:contentPart>
        </mc:Choice>
        <mc:Fallback>
          <p:pic>
            <p:nvPicPr>
              <p:cNvPr id="6" name="Ink 5"/>
              <p:cNvPicPr/>
              <p:nvPr/>
            </p:nvPicPr>
            <p:blipFill>
              <a:blip r:embed="rId4"/>
              <a:stretch>
                <a:fillRect/>
              </a:stretch>
            </p:blipFill>
            <p:spPr>
              <a:xfrm>
                <a:off x="1231920" y="330120"/>
                <a:ext cx="5564880" cy="4475160"/>
              </a:xfrm>
              <a:prstGeom prst="rect">
                <a:avLst/>
              </a:prstGeom>
            </p:spPr>
          </p:pic>
        </mc:Fallback>
      </mc:AlternateContent>
    </p:spTree>
    <p:extLst>
      <p:ext uri="{BB962C8B-B14F-4D97-AF65-F5344CB8AC3E}">
        <p14:creationId xmlns:p14="http://schemas.microsoft.com/office/powerpoint/2010/main" val="563784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Bash executing      </a:t>
            </a:r>
            <a:r>
              <a:rPr lang="en-US" dirty="0" err="1" smtClean="0"/>
              <a:t>ls</a:t>
            </a:r>
            <a:r>
              <a:rPr lang="en-US" dirty="0" smtClean="0"/>
              <a:t> | </a:t>
            </a:r>
            <a:r>
              <a:rPr lang="en-US" dirty="0" err="1" smtClean="0"/>
              <a:t>wc</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41</a:t>
            </a:fld>
            <a:r>
              <a:rPr lang="en-US" smtClean="0"/>
              <a:t> -  Shell Implementation</a:t>
            </a:r>
            <a:endParaRPr lang="en-US" dirty="0"/>
          </a:p>
        </p:txBody>
      </p:sp>
      <p:sp>
        <p:nvSpPr>
          <p:cNvPr id="5" name="Content Placeholder 4"/>
          <p:cNvSpPr>
            <a:spLocks noGrp="1"/>
          </p:cNvSpPr>
          <p:nvPr>
            <p:ph sz="quarter" idx="1"/>
          </p:nvPr>
        </p:nvSpPr>
        <p:spPr/>
        <p:txBody>
          <a:bodyPr/>
          <a:lstStyle/>
          <a:p>
            <a:endParaRPr lang="en-US"/>
          </a:p>
        </p:txBody>
      </p:sp>
    </p:spTree>
    <p:extLst>
      <p:ext uri="{BB962C8B-B14F-4D97-AF65-F5344CB8AC3E}">
        <p14:creationId xmlns:p14="http://schemas.microsoft.com/office/powerpoint/2010/main" val="1278227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TLPI/pipes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42</a:t>
            </a:fld>
            <a:r>
              <a:rPr lang="en-US" smtClean="0"/>
              <a:t> -  Shell Implementation</a:t>
            </a:r>
            <a:endParaRPr lang="en-US" dirty="0"/>
          </a:p>
        </p:txBody>
      </p:sp>
      <p:sp>
        <p:nvSpPr>
          <p:cNvPr id="5" name="Content Placeholder 4"/>
          <p:cNvSpPr>
            <a:spLocks noGrp="1"/>
          </p:cNvSpPr>
          <p:nvPr>
            <p:ph sz="quarter" idx="1"/>
          </p:nvPr>
        </p:nvSpPr>
        <p:spPr/>
        <p:txBody>
          <a:bodyPr>
            <a:normAutofit lnSpcReduction="10000"/>
          </a:bodyPr>
          <a:lstStyle/>
          <a:p>
            <a:r>
              <a:rPr lang="en-US" dirty="0" err="1"/>
              <a:t>hermes</a:t>
            </a:r>
            <a:r>
              <a:rPr lang="en-US" dirty="0"/>
              <a:t>&gt; cd pipes</a:t>
            </a:r>
          </a:p>
          <a:p>
            <a:r>
              <a:rPr lang="en-US" dirty="0" err="1"/>
              <a:t>hermes</a:t>
            </a:r>
            <a:r>
              <a:rPr lang="en-US" dirty="0"/>
              <a:t>&gt; </a:t>
            </a:r>
            <a:r>
              <a:rPr lang="en-US" dirty="0" err="1"/>
              <a:t>ls</a:t>
            </a:r>
            <a:endParaRPr lang="en-US" dirty="0"/>
          </a:p>
          <a:p>
            <a:r>
              <a:rPr lang="en-US" dirty="0" err="1"/>
              <a:t>simple_pipe.c</a:t>
            </a:r>
            <a:endParaRPr lang="en-US" dirty="0"/>
          </a:p>
          <a:p>
            <a:r>
              <a:rPr lang="en-US" dirty="0" err="1"/>
              <a:t>pipe_ls_wc.c</a:t>
            </a:r>
            <a:r>
              <a:rPr lang="en-US" dirty="0"/>
              <a:t> </a:t>
            </a:r>
            <a:endParaRPr lang="en-US" dirty="0" smtClean="0"/>
          </a:p>
          <a:p>
            <a:endParaRPr lang="en-US" dirty="0" smtClean="0"/>
          </a:p>
          <a:p>
            <a:r>
              <a:rPr lang="en-US" dirty="0" err="1" smtClean="0"/>
              <a:t>popen_glob.c</a:t>
            </a:r>
            <a:endParaRPr lang="en-US" dirty="0"/>
          </a:p>
          <a:p>
            <a:r>
              <a:rPr lang="en-US" dirty="0" err="1"/>
              <a:t>change_case.c</a:t>
            </a:r>
            <a:r>
              <a:rPr lang="en-US" dirty="0"/>
              <a:t> </a:t>
            </a:r>
            <a:endParaRPr lang="en-US" dirty="0" smtClean="0"/>
          </a:p>
          <a:p>
            <a:r>
              <a:rPr lang="en-US" dirty="0" err="1" smtClean="0"/>
              <a:t>fifo_seqnum_server.c</a:t>
            </a:r>
            <a:r>
              <a:rPr lang="en-US" dirty="0" smtClean="0"/>
              <a:t> </a:t>
            </a:r>
          </a:p>
          <a:p>
            <a:r>
              <a:rPr lang="en-US" dirty="0" err="1" smtClean="0"/>
              <a:t>fifo_seqnum_client.c</a:t>
            </a:r>
            <a:r>
              <a:rPr lang="en-US" dirty="0" smtClean="0"/>
              <a:t>  </a:t>
            </a:r>
          </a:p>
          <a:p>
            <a:r>
              <a:rPr lang="en-US" dirty="0" err="1" smtClean="0"/>
              <a:t>pipe_sync.c</a:t>
            </a:r>
            <a:endParaRPr lang="en-US" dirty="0"/>
          </a:p>
          <a:p>
            <a:endParaRPr lang="en-US" dirty="0"/>
          </a:p>
        </p:txBody>
      </p:sp>
    </p:spTree>
    <p:extLst>
      <p:ext uri="{BB962C8B-B14F-4D97-AF65-F5344CB8AC3E}">
        <p14:creationId xmlns:p14="http://schemas.microsoft.com/office/powerpoint/2010/main" val="3852697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Pipes/</a:t>
            </a:r>
            <a:r>
              <a:rPr lang="en-US" dirty="0" err="1" smtClean="0"/>
              <a:t>pipe_ls_wc.c</a:t>
            </a:r>
            <a:r>
              <a:rPr lang="en-US" dirty="0" smtClean="0"/>
              <a:t> (</a:t>
            </a:r>
            <a:r>
              <a:rPr lang="en-US" dirty="0" err="1" smtClean="0"/>
              <a:t>sh</a:t>
            </a:r>
            <a:r>
              <a:rPr lang="en-US" dirty="0" smtClean="0"/>
              <a:t> executes)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43</a:t>
            </a:fld>
            <a:endParaRPr lang="en-US"/>
          </a:p>
        </p:txBody>
      </p:sp>
      <p:sp>
        <p:nvSpPr>
          <p:cNvPr id="5" name="Content Placeholder 4"/>
          <p:cNvSpPr>
            <a:spLocks noGrp="1"/>
          </p:cNvSpPr>
          <p:nvPr>
            <p:ph sz="quarter" idx="1"/>
          </p:nvPr>
        </p:nvSpPr>
        <p:spPr/>
        <p:txBody>
          <a:bodyPr>
            <a:normAutofit fontScale="92500" lnSpcReduction="10000"/>
          </a:bodyPr>
          <a:lstStyle/>
          <a:p>
            <a:pPr marL="0" indent="0">
              <a:buNone/>
            </a:pPr>
            <a:r>
              <a:rPr lang="en-US" dirty="0" smtClean="0"/>
              <a:t>Code Should do Overview</a:t>
            </a:r>
          </a:p>
          <a:p>
            <a:r>
              <a:rPr lang="en-US" dirty="0" smtClean="0"/>
              <a:t>Bash forks – parent waits</a:t>
            </a:r>
          </a:p>
          <a:p>
            <a:r>
              <a:rPr lang="en-US" dirty="0" smtClean="0"/>
              <a:t>Child (</a:t>
            </a:r>
            <a:r>
              <a:rPr lang="en-US" dirty="0" err="1" smtClean="0"/>
              <a:t>ls</a:t>
            </a:r>
            <a:r>
              <a:rPr lang="en-US" dirty="0" smtClean="0"/>
              <a:t>)</a:t>
            </a:r>
          </a:p>
          <a:p>
            <a:r>
              <a:rPr lang="en-US" dirty="0" smtClean="0"/>
              <a:t>Pipe </a:t>
            </a:r>
            <a:r>
              <a:rPr lang="en-US" dirty="0" err="1" smtClean="0"/>
              <a:t>syscall</a:t>
            </a:r>
            <a:endParaRPr lang="en-US" dirty="0" smtClean="0"/>
          </a:p>
          <a:p>
            <a:r>
              <a:rPr lang="en-US" dirty="0" smtClean="0"/>
              <a:t>Fork  - C and </a:t>
            </a:r>
            <a:r>
              <a:rPr lang="en-US" dirty="0" err="1" smtClean="0"/>
              <a:t>CofC</a:t>
            </a:r>
            <a:endParaRPr lang="en-US" dirty="0" smtClean="0"/>
          </a:p>
          <a:p>
            <a:pPr marL="0" indent="0">
              <a:buNone/>
            </a:pPr>
            <a:endParaRPr lang="en-US" dirty="0"/>
          </a:p>
        </p:txBody>
      </p:sp>
      <p:sp>
        <p:nvSpPr>
          <p:cNvPr id="6" name="Content Placeholder 5"/>
          <p:cNvSpPr>
            <a:spLocks noGrp="1"/>
          </p:cNvSpPr>
          <p:nvPr>
            <p:ph sz="quarter" idx="2"/>
          </p:nvPr>
        </p:nvSpPr>
        <p:spPr>
          <a:xfrm>
            <a:off x="4632198" y="1216152"/>
            <a:ext cx="4041648" cy="5260848"/>
          </a:xfrm>
        </p:spPr>
        <p:txBody>
          <a:bodyPr>
            <a:normAutofit fontScale="92500" lnSpcReduction="10000"/>
          </a:bodyPr>
          <a:lstStyle/>
          <a:p>
            <a:r>
              <a:rPr lang="en-US" dirty="0" smtClean="0"/>
              <a:t>Child   (</a:t>
            </a:r>
            <a:r>
              <a:rPr lang="en-US" dirty="0" err="1" smtClean="0"/>
              <a:t>ls</a:t>
            </a:r>
            <a:r>
              <a:rPr lang="en-US" dirty="0" smtClean="0"/>
              <a:t>)</a:t>
            </a:r>
          </a:p>
          <a:p>
            <a:pPr lvl="1"/>
            <a:r>
              <a:rPr lang="en-US" dirty="0" smtClean="0"/>
              <a:t>Close </a:t>
            </a:r>
            <a:r>
              <a:rPr lang="en-US" dirty="0" err="1" smtClean="0"/>
              <a:t>pfd</a:t>
            </a:r>
            <a:r>
              <a:rPr lang="en-US" dirty="0" smtClean="0"/>
              <a:t>[0]</a:t>
            </a:r>
          </a:p>
          <a:p>
            <a:pPr lvl="1"/>
            <a:r>
              <a:rPr lang="en-US" dirty="0" smtClean="0"/>
              <a:t>Remap </a:t>
            </a:r>
            <a:r>
              <a:rPr lang="en-US" dirty="0" err="1" smtClean="0"/>
              <a:t>stdout</a:t>
            </a:r>
            <a:r>
              <a:rPr lang="en-US" dirty="0" smtClean="0"/>
              <a:t> to </a:t>
            </a:r>
            <a:r>
              <a:rPr lang="en-US" dirty="0" err="1" smtClean="0"/>
              <a:t>pdf</a:t>
            </a:r>
            <a:r>
              <a:rPr lang="en-US" dirty="0" smtClean="0"/>
              <a:t>[1]</a:t>
            </a:r>
          </a:p>
          <a:p>
            <a:pPr lvl="2"/>
            <a:r>
              <a:rPr lang="en-US" dirty="0" smtClean="0"/>
              <a:t>Close(1)</a:t>
            </a:r>
          </a:p>
          <a:p>
            <a:pPr lvl="2"/>
            <a:r>
              <a:rPr lang="en-US" dirty="0" smtClean="0"/>
              <a:t>Dup(</a:t>
            </a:r>
            <a:r>
              <a:rPr lang="en-US" dirty="0" err="1" smtClean="0"/>
              <a:t>pfd</a:t>
            </a:r>
            <a:r>
              <a:rPr lang="en-US" dirty="0" smtClean="0"/>
              <a:t>[1])</a:t>
            </a:r>
          </a:p>
          <a:p>
            <a:pPr lvl="2"/>
            <a:r>
              <a:rPr lang="en-US" dirty="0" smtClean="0"/>
              <a:t>Close(</a:t>
            </a:r>
            <a:r>
              <a:rPr lang="en-US" dirty="0" err="1" smtClean="0"/>
              <a:t>pdf</a:t>
            </a:r>
            <a:r>
              <a:rPr lang="en-US" dirty="0" smtClean="0"/>
              <a:t>[1])</a:t>
            </a:r>
          </a:p>
          <a:p>
            <a:pPr lvl="1"/>
            <a:r>
              <a:rPr lang="en-US" dirty="0" err="1" smtClean="0"/>
              <a:t>Execve</a:t>
            </a:r>
            <a:r>
              <a:rPr lang="en-US" dirty="0" smtClean="0"/>
              <a:t> “</a:t>
            </a:r>
            <a:r>
              <a:rPr lang="en-US" dirty="0" err="1" smtClean="0"/>
              <a:t>ls</a:t>
            </a:r>
            <a:r>
              <a:rPr lang="en-US" dirty="0" smtClean="0"/>
              <a:t>”</a:t>
            </a:r>
          </a:p>
          <a:p>
            <a:r>
              <a:rPr lang="en-US" dirty="0" err="1" smtClean="0"/>
              <a:t>ChildofChild</a:t>
            </a:r>
            <a:endParaRPr lang="en-US" dirty="0" smtClean="0"/>
          </a:p>
          <a:p>
            <a:pPr lvl="1"/>
            <a:r>
              <a:rPr lang="en-US" dirty="0"/>
              <a:t>Close </a:t>
            </a:r>
            <a:r>
              <a:rPr lang="en-US" dirty="0" err="1" smtClean="0"/>
              <a:t>pfd</a:t>
            </a:r>
            <a:r>
              <a:rPr lang="en-US" dirty="0" smtClean="0"/>
              <a:t>[1]</a:t>
            </a:r>
            <a:endParaRPr lang="en-US" dirty="0"/>
          </a:p>
          <a:p>
            <a:pPr lvl="1"/>
            <a:r>
              <a:rPr lang="en-US" dirty="0"/>
              <a:t>Remap </a:t>
            </a:r>
            <a:r>
              <a:rPr lang="en-US" dirty="0" err="1" smtClean="0"/>
              <a:t>stdin</a:t>
            </a:r>
            <a:r>
              <a:rPr lang="en-US" dirty="0" smtClean="0"/>
              <a:t> </a:t>
            </a:r>
            <a:r>
              <a:rPr lang="en-US" dirty="0"/>
              <a:t>to </a:t>
            </a:r>
            <a:r>
              <a:rPr lang="en-US" dirty="0" err="1" smtClean="0"/>
              <a:t>pdf</a:t>
            </a:r>
            <a:r>
              <a:rPr lang="en-US" dirty="0" smtClean="0"/>
              <a:t>[0]</a:t>
            </a:r>
            <a:endParaRPr lang="en-US" dirty="0"/>
          </a:p>
          <a:p>
            <a:pPr lvl="2"/>
            <a:r>
              <a:rPr lang="en-US" dirty="0" smtClean="0"/>
              <a:t>Close(0)</a:t>
            </a:r>
            <a:endParaRPr lang="en-US" dirty="0"/>
          </a:p>
          <a:p>
            <a:pPr lvl="2"/>
            <a:r>
              <a:rPr lang="en-US" dirty="0" smtClean="0"/>
              <a:t>Dup(</a:t>
            </a:r>
            <a:r>
              <a:rPr lang="en-US" dirty="0" err="1" smtClean="0"/>
              <a:t>pfd</a:t>
            </a:r>
            <a:r>
              <a:rPr lang="en-US" dirty="0" smtClean="0"/>
              <a:t>[0])</a:t>
            </a:r>
            <a:endParaRPr lang="en-US" dirty="0"/>
          </a:p>
          <a:p>
            <a:pPr lvl="2"/>
            <a:r>
              <a:rPr lang="en-US" dirty="0" smtClean="0"/>
              <a:t>Close(</a:t>
            </a:r>
            <a:r>
              <a:rPr lang="en-US" dirty="0" err="1" smtClean="0"/>
              <a:t>pdf</a:t>
            </a:r>
            <a:r>
              <a:rPr lang="en-US" dirty="0" smtClean="0"/>
              <a:t>[0])</a:t>
            </a:r>
          </a:p>
          <a:p>
            <a:pPr lvl="1"/>
            <a:r>
              <a:rPr lang="en-US" dirty="0" err="1"/>
              <a:t>Execve</a:t>
            </a:r>
            <a:r>
              <a:rPr lang="en-US" dirty="0"/>
              <a:t> </a:t>
            </a:r>
            <a:r>
              <a:rPr lang="en-US" dirty="0" smtClean="0"/>
              <a:t>“</a:t>
            </a:r>
            <a:r>
              <a:rPr lang="en-US" dirty="0" err="1" smtClean="0"/>
              <a:t>wc</a:t>
            </a:r>
            <a:r>
              <a:rPr lang="en-US" dirty="0" smtClean="0"/>
              <a:t>”</a:t>
            </a:r>
            <a:endParaRPr lang="en-US" dirty="0"/>
          </a:p>
          <a:p>
            <a:pPr lvl="2"/>
            <a:endParaRPr lang="en-US" dirty="0"/>
          </a:p>
          <a:p>
            <a:endParaRPr lang="en-US" dirty="0"/>
          </a:p>
        </p:txBody>
      </p:sp>
    </p:spTree>
    <p:extLst>
      <p:ext uri="{BB962C8B-B14F-4D97-AF65-F5344CB8AC3E}">
        <p14:creationId xmlns:p14="http://schemas.microsoft.com/office/powerpoint/2010/main" val="962081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Details – Child Code</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44</a:t>
            </a:fld>
            <a:endParaRPr lang="en-US"/>
          </a:p>
        </p:txBody>
      </p:sp>
      <p:sp>
        <p:nvSpPr>
          <p:cNvPr id="8" name="Content Placeholder 7"/>
          <p:cNvSpPr>
            <a:spLocks noGrp="1"/>
          </p:cNvSpPr>
          <p:nvPr>
            <p:ph sz="quarter" idx="1"/>
          </p:nvPr>
        </p:nvSpPr>
        <p:spPr>
          <a:xfrm>
            <a:off x="457200" y="1143000"/>
            <a:ext cx="8229600" cy="5638800"/>
          </a:xfrm>
        </p:spPr>
        <p:txBody>
          <a:bodyPr>
            <a:normAutofit fontScale="70000" lnSpcReduction="20000"/>
          </a:bodyPr>
          <a:lstStyle/>
          <a:p>
            <a:pPr marL="0" indent="0">
              <a:buNone/>
            </a:pPr>
            <a:r>
              <a:rPr lang="en-US" dirty="0"/>
              <a:t>  switch (fork()) {</a:t>
            </a:r>
          </a:p>
          <a:p>
            <a:pPr marL="0" indent="0">
              <a:buNone/>
            </a:pPr>
            <a:r>
              <a:rPr lang="en-US" dirty="0"/>
              <a:t>    case -</a:t>
            </a:r>
            <a:r>
              <a:rPr lang="en-US" dirty="0" smtClean="0"/>
              <a:t>1:     </a:t>
            </a:r>
            <a:r>
              <a:rPr lang="en-US" dirty="0" err="1" smtClean="0"/>
              <a:t>errExit</a:t>
            </a:r>
            <a:r>
              <a:rPr lang="en-US" dirty="0"/>
              <a:t>("fork</a:t>
            </a:r>
            <a:r>
              <a:rPr lang="en-US" dirty="0" smtClean="0"/>
              <a:t>");</a:t>
            </a:r>
            <a:endParaRPr lang="en-US" dirty="0"/>
          </a:p>
          <a:p>
            <a:pPr marL="0" indent="0">
              <a:buNone/>
            </a:pPr>
            <a:r>
              <a:rPr lang="en-US" dirty="0"/>
              <a:t>    case 0:             /* First child: exec '</a:t>
            </a:r>
            <a:r>
              <a:rPr lang="en-US" dirty="0" err="1"/>
              <a:t>ls</a:t>
            </a:r>
            <a:r>
              <a:rPr lang="en-US" dirty="0"/>
              <a:t>' to write to pipe */</a:t>
            </a:r>
          </a:p>
          <a:p>
            <a:pPr marL="0" indent="0">
              <a:buNone/>
            </a:pPr>
            <a:r>
              <a:rPr lang="en-US" dirty="0"/>
              <a:t>        if (close(</a:t>
            </a:r>
            <a:r>
              <a:rPr lang="en-US" dirty="0" err="1"/>
              <a:t>pfd</a:t>
            </a:r>
            <a:r>
              <a:rPr lang="en-US" dirty="0"/>
              <a:t>[0]) == -</a:t>
            </a:r>
            <a:r>
              <a:rPr lang="en-US" dirty="0" smtClean="0"/>
              <a:t>1)            </a:t>
            </a:r>
            <a:r>
              <a:rPr lang="en-US" dirty="0" err="1"/>
              <a:t>errExit</a:t>
            </a:r>
            <a:r>
              <a:rPr lang="en-US" dirty="0"/>
              <a:t>("close 1");</a:t>
            </a:r>
          </a:p>
          <a:p>
            <a:pPr marL="0" indent="0">
              <a:buNone/>
            </a:pPr>
            <a:endParaRPr lang="en-US" dirty="0"/>
          </a:p>
          <a:p>
            <a:pPr marL="0" indent="0">
              <a:buNone/>
            </a:pPr>
            <a:r>
              <a:rPr lang="en-US" dirty="0"/>
              <a:t>        /* Duplicate </a:t>
            </a:r>
            <a:r>
              <a:rPr lang="en-US" dirty="0" err="1"/>
              <a:t>stdout</a:t>
            </a:r>
            <a:r>
              <a:rPr lang="en-US" dirty="0"/>
              <a:t> on write end of pipe; close duplicated descriptor </a:t>
            </a:r>
            <a:r>
              <a:rPr lang="en-US" dirty="0" smtClean="0"/>
              <a:t>*/</a:t>
            </a:r>
            <a:endParaRPr lang="en-US" dirty="0"/>
          </a:p>
          <a:p>
            <a:pPr marL="0" indent="0">
              <a:buNone/>
            </a:pPr>
            <a:r>
              <a:rPr lang="en-US" dirty="0"/>
              <a:t>        if (</a:t>
            </a:r>
            <a:r>
              <a:rPr lang="en-US" dirty="0" err="1"/>
              <a:t>pfd</a:t>
            </a:r>
            <a:r>
              <a:rPr lang="en-US" dirty="0"/>
              <a:t>[1] != STDOUT_FILENO) {              </a:t>
            </a:r>
            <a:r>
              <a:rPr lang="en-US" dirty="0" smtClean="0"/>
              <a:t>             /* </a:t>
            </a:r>
            <a:r>
              <a:rPr lang="en-US" dirty="0"/>
              <a:t>Defensive check */</a:t>
            </a:r>
          </a:p>
          <a:p>
            <a:pPr marL="0" indent="0">
              <a:buNone/>
            </a:pPr>
            <a:r>
              <a:rPr lang="en-US" dirty="0"/>
              <a:t>            if (dup2(</a:t>
            </a:r>
            <a:r>
              <a:rPr lang="en-US" dirty="0" err="1"/>
              <a:t>pfd</a:t>
            </a:r>
            <a:r>
              <a:rPr lang="en-US" dirty="0"/>
              <a:t>[1], STDOUT_FILENO) == -1)</a:t>
            </a:r>
          </a:p>
          <a:p>
            <a:pPr marL="0" indent="0">
              <a:buNone/>
            </a:pPr>
            <a:r>
              <a:rPr lang="en-US" dirty="0"/>
              <a:t>                </a:t>
            </a:r>
            <a:r>
              <a:rPr lang="en-US" dirty="0" smtClean="0"/>
              <a:t>	</a:t>
            </a:r>
            <a:r>
              <a:rPr lang="en-US" dirty="0" err="1" smtClean="0"/>
              <a:t>errExit</a:t>
            </a:r>
            <a:r>
              <a:rPr lang="en-US" dirty="0"/>
              <a:t>("dup2 1");</a:t>
            </a:r>
          </a:p>
          <a:p>
            <a:pPr marL="0" indent="0">
              <a:buNone/>
            </a:pPr>
            <a:r>
              <a:rPr lang="en-US" dirty="0"/>
              <a:t>            if (close(</a:t>
            </a:r>
            <a:r>
              <a:rPr lang="en-US" dirty="0" err="1"/>
              <a:t>pfd</a:t>
            </a:r>
            <a:r>
              <a:rPr lang="en-US" dirty="0"/>
              <a:t>[1]) == -1)</a:t>
            </a:r>
          </a:p>
          <a:p>
            <a:pPr marL="0" indent="0">
              <a:buNone/>
            </a:pPr>
            <a:r>
              <a:rPr lang="en-US" dirty="0"/>
              <a:t>                </a:t>
            </a:r>
            <a:r>
              <a:rPr lang="en-US" dirty="0" smtClean="0"/>
              <a:t>	</a:t>
            </a:r>
            <a:r>
              <a:rPr lang="en-US" dirty="0" err="1" smtClean="0"/>
              <a:t>errExit</a:t>
            </a:r>
            <a:r>
              <a:rPr lang="en-US" dirty="0"/>
              <a:t>("close 2");</a:t>
            </a:r>
          </a:p>
          <a:p>
            <a:pPr marL="0" indent="0">
              <a:buNone/>
            </a:pPr>
            <a:r>
              <a:rPr lang="en-US" dirty="0"/>
              <a:t>        </a:t>
            </a:r>
            <a:r>
              <a:rPr lang="en-US" dirty="0" smtClean="0"/>
              <a:t>}</a:t>
            </a:r>
            <a:endParaRPr lang="en-US" dirty="0"/>
          </a:p>
          <a:p>
            <a:pPr marL="0" indent="0">
              <a:buNone/>
            </a:pPr>
            <a:r>
              <a:rPr lang="en-US" dirty="0"/>
              <a:t>        </a:t>
            </a:r>
            <a:r>
              <a:rPr lang="en-US" dirty="0" err="1"/>
              <a:t>execlp</a:t>
            </a:r>
            <a:r>
              <a:rPr lang="en-US" dirty="0"/>
              <a:t>("</a:t>
            </a:r>
            <a:r>
              <a:rPr lang="en-US" dirty="0" err="1"/>
              <a:t>ls</a:t>
            </a:r>
            <a:r>
              <a:rPr lang="en-US" dirty="0"/>
              <a:t>", "</a:t>
            </a:r>
            <a:r>
              <a:rPr lang="en-US" dirty="0" err="1"/>
              <a:t>ls</a:t>
            </a:r>
            <a:r>
              <a:rPr lang="en-US" dirty="0"/>
              <a:t>", (char *) NULL);          /* Writes to pipe */</a:t>
            </a:r>
          </a:p>
          <a:p>
            <a:pPr marL="0" indent="0">
              <a:buNone/>
            </a:pPr>
            <a:r>
              <a:rPr lang="en-US" dirty="0"/>
              <a:t>        </a:t>
            </a:r>
            <a:r>
              <a:rPr lang="en-US" dirty="0" err="1"/>
              <a:t>errExit</a:t>
            </a:r>
            <a:r>
              <a:rPr lang="en-US" dirty="0"/>
              <a:t>("</a:t>
            </a:r>
            <a:r>
              <a:rPr lang="en-US" dirty="0" err="1"/>
              <a:t>execlp</a:t>
            </a:r>
            <a:r>
              <a:rPr lang="en-US" dirty="0"/>
              <a:t> </a:t>
            </a:r>
            <a:r>
              <a:rPr lang="en-US" dirty="0" err="1"/>
              <a:t>ls</a:t>
            </a:r>
            <a:r>
              <a:rPr lang="en-US" dirty="0" smtClean="0"/>
              <a:t>");</a:t>
            </a:r>
            <a:endParaRPr lang="en-US" dirty="0"/>
          </a:p>
          <a:p>
            <a:pPr marL="0" indent="0">
              <a:buNone/>
            </a:pPr>
            <a:r>
              <a:rPr lang="en-US" dirty="0"/>
              <a:t>    default:            /* Parent falls through to create next child */</a:t>
            </a:r>
          </a:p>
          <a:p>
            <a:pPr marL="0" indent="0">
              <a:buNone/>
            </a:pPr>
            <a:r>
              <a:rPr lang="en-US" dirty="0"/>
              <a:t>        break;</a:t>
            </a:r>
          </a:p>
          <a:p>
            <a:pPr marL="0" indent="0">
              <a:buNone/>
            </a:pPr>
            <a:r>
              <a:rPr lang="en-US" dirty="0"/>
              <a:t>    }</a:t>
            </a:r>
          </a:p>
        </p:txBody>
      </p:sp>
    </p:spTree>
    <p:extLst>
      <p:ext uri="{BB962C8B-B14F-4D97-AF65-F5344CB8AC3E}">
        <p14:creationId xmlns:p14="http://schemas.microsoft.com/office/powerpoint/2010/main" val="729461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Details – Child of Child Code</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45</a:t>
            </a:fld>
            <a:endParaRPr lang="en-US"/>
          </a:p>
        </p:txBody>
      </p:sp>
      <p:sp>
        <p:nvSpPr>
          <p:cNvPr id="8" name="Content Placeholder 7"/>
          <p:cNvSpPr>
            <a:spLocks noGrp="1"/>
          </p:cNvSpPr>
          <p:nvPr>
            <p:ph sz="quarter" idx="1"/>
          </p:nvPr>
        </p:nvSpPr>
        <p:spPr>
          <a:xfrm>
            <a:off x="457200" y="1143000"/>
            <a:ext cx="8229600" cy="5638800"/>
          </a:xfrm>
        </p:spPr>
        <p:txBody>
          <a:bodyPr>
            <a:normAutofit fontScale="70000" lnSpcReduction="20000"/>
          </a:bodyPr>
          <a:lstStyle/>
          <a:p>
            <a:pPr marL="0" indent="0">
              <a:buNone/>
            </a:pPr>
            <a:r>
              <a:rPr lang="en-US" dirty="0"/>
              <a:t> switch (fork()) {</a:t>
            </a:r>
          </a:p>
          <a:p>
            <a:pPr marL="0" indent="0">
              <a:buNone/>
            </a:pPr>
            <a:r>
              <a:rPr lang="en-US" dirty="0"/>
              <a:t>    case -</a:t>
            </a:r>
            <a:r>
              <a:rPr lang="en-US" dirty="0" smtClean="0"/>
              <a:t>1:	</a:t>
            </a:r>
            <a:r>
              <a:rPr lang="en-US" dirty="0" err="1" smtClean="0"/>
              <a:t>errExit</a:t>
            </a:r>
            <a:r>
              <a:rPr lang="en-US" dirty="0"/>
              <a:t>("fork</a:t>
            </a:r>
            <a:r>
              <a:rPr lang="en-US" dirty="0" smtClean="0"/>
              <a:t>");</a:t>
            </a:r>
            <a:endParaRPr lang="en-US" dirty="0"/>
          </a:p>
          <a:p>
            <a:pPr marL="0" indent="0">
              <a:buNone/>
            </a:pPr>
            <a:r>
              <a:rPr lang="en-US" dirty="0"/>
              <a:t>    case 0:    </a:t>
            </a:r>
            <a:r>
              <a:rPr lang="en-US" dirty="0" smtClean="0"/>
              <a:t>/* </a:t>
            </a:r>
            <a:r>
              <a:rPr lang="en-US" dirty="0"/>
              <a:t>Second child: exec '</a:t>
            </a:r>
            <a:r>
              <a:rPr lang="en-US" dirty="0" err="1"/>
              <a:t>wc</a:t>
            </a:r>
            <a:r>
              <a:rPr lang="en-US" dirty="0"/>
              <a:t>' to read from pipe */</a:t>
            </a:r>
          </a:p>
          <a:p>
            <a:pPr marL="0" indent="0">
              <a:buNone/>
            </a:pPr>
            <a:r>
              <a:rPr lang="en-US" dirty="0"/>
              <a:t>       </a:t>
            </a:r>
            <a:r>
              <a:rPr lang="en-US" dirty="0" smtClean="0"/>
              <a:t>	 </a:t>
            </a:r>
            <a:r>
              <a:rPr lang="en-US" dirty="0"/>
              <a:t>if (close(</a:t>
            </a:r>
            <a:r>
              <a:rPr lang="en-US" dirty="0" err="1"/>
              <a:t>pfd</a:t>
            </a:r>
            <a:r>
              <a:rPr lang="en-US" dirty="0"/>
              <a:t>[1]) == -1</a:t>
            </a:r>
            <a:r>
              <a:rPr lang="en-US" dirty="0" smtClean="0"/>
              <a:t>)     </a:t>
            </a:r>
            <a:r>
              <a:rPr lang="en-US" dirty="0" err="1"/>
              <a:t>errExit</a:t>
            </a:r>
            <a:r>
              <a:rPr lang="en-US" dirty="0"/>
              <a:t>("close 3</a:t>
            </a:r>
            <a:r>
              <a:rPr lang="en-US" dirty="0" smtClean="0"/>
              <a:t>");</a:t>
            </a:r>
          </a:p>
          <a:p>
            <a:pPr marL="0" indent="0">
              <a:buNone/>
            </a:pPr>
            <a:endParaRPr lang="en-US" dirty="0"/>
          </a:p>
          <a:p>
            <a:pPr marL="0" indent="0">
              <a:buNone/>
            </a:pPr>
            <a:r>
              <a:rPr lang="en-US" dirty="0"/>
              <a:t>        </a:t>
            </a:r>
            <a:r>
              <a:rPr lang="en-US" dirty="0" smtClean="0"/>
              <a:t>	/* </a:t>
            </a:r>
            <a:r>
              <a:rPr lang="en-US" dirty="0"/>
              <a:t>Duplicate </a:t>
            </a:r>
            <a:r>
              <a:rPr lang="en-US" dirty="0" err="1"/>
              <a:t>stdin</a:t>
            </a:r>
            <a:r>
              <a:rPr lang="en-US" dirty="0"/>
              <a:t> on read end of pipe; close duplicated </a:t>
            </a:r>
            <a:r>
              <a:rPr lang="en-US" dirty="0" err="1" smtClean="0"/>
              <a:t>fd</a:t>
            </a:r>
            <a:r>
              <a:rPr lang="en-US" dirty="0" smtClean="0"/>
              <a:t> */</a:t>
            </a:r>
            <a:endParaRPr lang="en-US" dirty="0"/>
          </a:p>
          <a:p>
            <a:pPr marL="0" indent="0">
              <a:buNone/>
            </a:pPr>
            <a:r>
              <a:rPr lang="en-US" dirty="0"/>
              <a:t>        </a:t>
            </a:r>
            <a:r>
              <a:rPr lang="en-US" dirty="0" smtClean="0"/>
              <a:t>	if </a:t>
            </a:r>
            <a:r>
              <a:rPr lang="en-US" dirty="0"/>
              <a:t>(</a:t>
            </a:r>
            <a:r>
              <a:rPr lang="en-US" dirty="0" err="1"/>
              <a:t>pfd</a:t>
            </a:r>
            <a:r>
              <a:rPr lang="en-US" dirty="0"/>
              <a:t>[0] != STDIN_FILENO) {               /* Defensive check */</a:t>
            </a:r>
          </a:p>
          <a:p>
            <a:pPr marL="0" indent="0">
              <a:buNone/>
            </a:pPr>
            <a:r>
              <a:rPr lang="en-US" dirty="0"/>
              <a:t>            </a:t>
            </a:r>
            <a:r>
              <a:rPr lang="en-US" dirty="0" smtClean="0"/>
              <a:t>		if </a:t>
            </a:r>
            <a:r>
              <a:rPr lang="en-US" dirty="0"/>
              <a:t>(dup2(</a:t>
            </a:r>
            <a:r>
              <a:rPr lang="en-US" dirty="0" err="1"/>
              <a:t>pfd</a:t>
            </a:r>
            <a:r>
              <a:rPr lang="en-US" dirty="0"/>
              <a:t>[0], STDIN_FILENO) == -1</a:t>
            </a:r>
            <a:r>
              <a:rPr lang="en-US" dirty="0" smtClean="0"/>
              <a:t>) </a:t>
            </a:r>
            <a:r>
              <a:rPr lang="en-US" dirty="0" err="1"/>
              <a:t>errExit</a:t>
            </a:r>
            <a:r>
              <a:rPr lang="en-US" dirty="0"/>
              <a:t>("dup2 2");</a:t>
            </a:r>
          </a:p>
          <a:p>
            <a:pPr marL="0" indent="0">
              <a:buNone/>
            </a:pPr>
            <a:r>
              <a:rPr lang="en-US" dirty="0"/>
              <a:t>            </a:t>
            </a:r>
            <a:r>
              <a:rPr lang="en-US" dirty="0" smtClean="0"/>
              <a:t>		if </a:t>
            </a:r>
            <a:r>
              <a:rPr lang="en-US" dirty="0"/>
              <a:t>(close(</a:t>
            </a:r>
            <a:r>
              <a:rPr lang="en-US" dirty="0" err="1"/>
              <a:t>pfd</a:t>
            </a:r>
            <a:r>
              <a:rPr lang="en-US" dirty="0"/>
              <a:t>[0]) == -1</a:t>
            </a:r>
            <a:r>
              <a:rPr lang="en-US" dirty="0" smtClean="0"/>
              <a:t>)  </a:t>
            </a:r>
            <a:r>
              <a:rPr lang="en-US" dirty="0" err="1"/>
              <a:t>errExit</a:t>
            </a:r>
            <a:r>
              <a:rPr lang="en-US" dirty="0"/>
              <a:t>("close 4");</a:t>
            </a:r>
          </a:p>
          <a:p>
            <a:pPr marL="0" indent="0">
              <a:buNone/>
            </a:pPr>
            <a:r>
              <a:rPr lang="en-US" dirty="0"/>
              <a:t>        </a:t>
            </a:r>
            <a:r>
              <a:rPr lang="en-US" dirty="0" smtClean="0"/>
              <a:t>	}</a:t>
            </a:r>
            <a:endParaRPr lang="en-US" dirty="0"/>
          </a:p>
          <a:p>
            <a:pPr marL="0" indent="0">
              <a:buNone/>
            </a:pPr>
            <a:endParaRPr lang="en-US" dirty="0"/>
          </a:p>
          <a:p>
            <a:pPr marL="0" indent="0">
              <a:buNone/>
            </a:pPr>
            <a:r>
              <a:rPr lang="en-US" dirty="0"/>
              <a:t>        </a:t>
            </a:r>
            <a:r>
              <a:rPr lang="en-US" dirty="0" smtClean="0"/>
              <a:t>	</a:t>
            </a:r>
            <a:r>
              <a:rPr lang="en-US" dirty="0" err="1" smtClean="0"/>
              <a:t>execlp</a:t>
            </a:r>
            <a:r>
              <a:rPr lang="en-US" dirty="0"/>
              <a:t>("</a:t>
            </a:r>
            <a:r>
              <a:rPr lang="en-US" dirty="0" err="1"/>
              <a:t>wc</a:t>
            </a:r>
            <a:r>
              <a:rPr lang="en-US" dirty="0"/>
              <a:t>", "</a:t>
            </a:r>
            <a:r>
              <a:rPr lang="en-US" dirty="0" err="1"/>
              <a:t>wc</a:t>
            </a:r>
            <a:r>
              <a:rPr lang="en-US" dirty="0"/>
              <a:t>", "-l", (char *) NULL);</a:t>
            </a:r>
          </a:p>
          <a:p>
            <a:pPr marL="0" indent="0">
              <a:buNone/>
            </a:pPr>
            <a:r>
              <a:rPr lang="en-US" dirty="0"/>
              <a:t> </a:t>
            </a:r>
            <a:r>
              <a:rPr lang="en-US" dirty="0" smtClean="0"/>
              <a:t>	</a:t>
            </a:r>
            <a:r>
              <a:rPr lang="en-US" dirty="0" err="1" smtClean="0"/>
              <a:t>errExit</a:t>
            </a:r>
            <a:r>
              <a:rPr lang="en-US" dirty="0"/>
              <a:t>("</a:t>
            </a:r>
            <a:r>
              <a:rPr lang="en-US" dirty="0" err="1"/>
              <a:t>execlp</a:t>
            </a:r>
            <a:r>
              <a:rPr lang="en-US" dirty="0"/>
              <a:t> </a:t>
            </a:r>
            <a:r>
              <a:rPr lang="en-US" dirty="0" err="1"/>
              <a:t>wc</a:t>
            </a:r>
            <a:r>
              <a:rPr lang="en-US" dirty="0"/>
              <a:t>");</a:t>
            </a:r>
          </a:p>
          <a:p>
            <a:pPr marL="0" indent="0">
              <a:buNone/>
            </a:pPr>
            <a:r>
              <a:rPr lang="en-US" dirty="0" smtClean="0"/>
              <a:t>default</a:t>
            </a:r>
            <a:r>
              <a:rPr lang="en-US" dirty="0"/>
              <a:t>: /* Parent falls through */</a:t>
            </a:r>
          </a:p>
          <a:p>
            <a:pPr marL="0" indent="0">
              <a:buNone/>
            </a:pPr>
            <a:r>
              <a:rPr lang="en-US" dirty="0"/>
              <a:t>        break</a:t>
            </a:r>
            <a:r>
              <a:rPr lang="en-US" dirty="0" smtClean="0"/>
              <a:t>;</a:t>
            </a:r>
          </a:p>
          <a:p>
            <a:pPr marL="0" indent="0">
              <a:buNone/>
            </a:pPr>
            <a:r>
              <a:rPr lang="en-US" dirty="0" smtClean="0"/>
              <a:t>}</a:t>
            </a:r>
            <a:endParaRPr lang="en-US" dirty="0"/>
          </a:p>
        </p:txBody>
      </p:sp>
    </p:spTree>
    <p:extLst>
      <p:ext uri="{BB962C8B-B14F-4D97-AF65-F5344CB8AC3E}">
        <p14:creationId xmlns:p14="http://schemas.microsoft.com/office/powerpoint/2010/main" val="1615298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r>
              <a:rPr lang="en-US" dirty="0" err="1" smtClean="0"/>
              <a:t>pipe.c</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46</a:t>
            </a:fld>
            <a:endParaRPr lang="en-US"/>
          </a:p>
        </p:txBody>
      </p:sp>
      <p:sp>
        <p:nvSpPr>
          <p:cNvPr id="5" name="Content Placeholder 4"/>
          <p:cNvSpPr>
            <a:spLocks noGrp="1"/>
          </p:cNvSpPr>
          <p:nvPr>
            <p:ph sz="quarter" idx="1"/>
          </p:nvPr>
        </p:nvSpPr>
        <p:spPr/>
        <p:txBody>
          <a:bodyPr>
            <a:normAutofit fontScale="92500" lnSpcReduction="10000"/>
          </a:bodyPr>
          <a:lstStyle/>
          <a:p>
            <a:pPr marL="0" indent="0">
              <a:buNone/>
            </a:pPr>
            <a:r>
              <a:rPr lang="en-US" dirty="0"/>
              <a:t>/* * A simple pipe example to illustrate </a:t>
            </a:r>
            <a:r>
              <a:rPr lang="en-US" dirty="0" err="1"/>
              <a:t>ls</a:t>
            </a:r>
            <a:r>
              <a:rPr lang="en-US" dirty="0"/>
              <a:t> | </a:t>
            </a:r>
            <a:r>
              <a:rPr lang="en-US" dirty="0" err="1"/>
              <a:t>wc</a:t>
            </a:r>
            <a:r>
              <a:rPr lang="en-US" dirty="0"/>
              <a:t> </a:t>
            </a:r>
            <a:r>
              <a:rPr lang="en-US" dirty="0" smtClean="0"/>
              <a:t>*/</a:t>
            </a:r>
          </a:p>
          <a:p>
            <a:pPr marL="0" indent="0">
              <a:buNone/>
            </a:pPr>
            <a:endParaRPr lang="en-US" dirty="0" smtClean="0"/>
          </a:p>
          <a:p>
            <a:pPr marL="0" indent="0">
              <a:buNone/>
            </a:pPr>
            <a:r>
              <a:rPr lang="en-US" dirty="0" smtClean="0"/>
              <a:t>/#</a:t>
            </a:r>
            <a:r>
              <a:rPr lang="en-US" dirty="0"/>
              <a:t>include &lt;sys/</a:t>
            </a:r>
            <a:r>
              <a:rPr lang="en-US" dirty="0" err="1"/>
              <a:t>types.h</a:t>
            </a:r>
            <a:r>
              <a:rPr lang="en-US" dirty="0" smtClean="0"/>
              <a:t>&gt;</a:t>
            </a:r>
          </a:p>
          <a:p>
            <a:pPr marL="0" indent="0">
              <a:buNone/>
            </a:pPr>
            <a:r>
              <a:rPr lang="en-US" dirty="0" smtClean="0"/>
              <a:t>main</a:t>
            </a:r>
            <a:r>
              <a:rPr lang="en-US" dirty="0"/>
              <a:t>(){    </a:t>
            </a:r>
            <a:endParaRPr lang="en-US" dirty="0" smtClean="0"/>
          </a:p>
          <a:p>
            <a:pPr marL="0" indent="0">
              <a:buNone/>
            </a:pPr>
            <a:r>
              <a:rPr lang="en-US" dirty="0" err="1" smtClean="0"/>
              <a:t>int</a:t>
            </a:r>
            <a:r>
              <a:rPr lang="en-US" dirty="0" smtClean="0"/>
              <a:t> </a:t>
            </a:r>
            <a:r>
              <a:rPr lang="en-US" dirty="0" err="1"/>
              <a:t>pfd</a:t>
            </a:r>
            <a:r>
              <a:rPr lang="en-US" dirty="0"/>
              <a:t>[2];    </a:t>
            </a:r>
            <a:endParaRPr lang="en-US" dirty="0" smtClean="0"/>
          </a:p>
          <a:p>
            <a:pPr marL="0" indent="0">
              <a:buNone/>
            </a:pPr>
            <a:r>
              <a:rPr lang="en-US" dirty="0" err="1" smtClean="0"/>
              <a:t>pid_t</a:t>
            </a:r>
            <a:r>
              <a:rPr lang="en-US" dirty="0" smtClean="0"/>
              <a:t> </a:t>
            </a:r>
            <a:r>
              <a:rPr lang="en-US" dirty="0"/>
              <a:t>p;    </a:t>
            </a:r>
            <a:endParaRPr lang="en-US" dirty="0" smtClean="0"/>
          </a:p>
          <a:p>
            <a:pPr marL="0" indent="0">
              <a:buNone/>
            </a:pPr>
            <a:r>
              <a:rPr lang="en-US" dirty="0" smtClean="0"/>
              <a:t>if(pipe(</a:t>
            </a:r>
            <a:r>
              <a:rPr lang="en-US" dirty="0" err="1" smtClean="0"/>
              <a:t>pfd</a:t>
            </a:r>
            <a:r>
              <a:rPr lang="en-US" dirty="0"/>
              <a:t>) &lt; 0) </a:t>
            </a:r>
            <a:endParaRPr lang="en-US" dirty="0" smtClean="0"/>
          </a:p>
          <a:p>
            <a:pPr marL="0" indent="0">
              <a:buNone/>
            </a:pPr>
            <a:r>
              <a:rPr lang="en-US" dirty="0"/>
              <a:t>	</a:t>
            </a:r>
            <a:r>
              <a:rPr lang="en-US" dirty="0" smtClean="0"/>
              <a:t>fatal</a:t>
            </a:r>
            <a:r>
              <a:rPr lang="en-US" dirty="0"/>
              <a:t>("Pipe failed");    </a:t>
            </a:r>
            <a:endParaRPr lang="en-US" dirty="0" smtClean="0"/>
          </a:p>
          <a:p>
            <a:pPr marL="0" indent="0">
              <a:buNone/>
            </a:pPr>
            <a:r>
              <a:rPr lang="en-US" dirty="0" smtClean="0"/>
              <a:t>if</a:t>
            </a:r>
            <a:r>
              <a:rPr lang="en-US" dirty="0"/>
              <a:t>((p = fork()) &lt; 0</a:t>
            </a:r>
            <a:r>
              <a:rPr lang="en-US" dirty="0" smtClean="0"/>
              <a:t>)</a:t>
            </a:r>
          </a:p>
          <a:p>
            <a:pPr marL="0" indent="0">
              <a:buNone/>
            </a:pPr>
            <a:r>
              <a:rPr lang="en-US" dirty="0"/>
              <a:t>	</a:t>
            </a:r>
            <a:r>
              <a:rPr lang="en-US" dirty="0" smtClean="0"/>
              <a:t>fatal</a:t>
            </a:r>
            <a:r>
              <a:rPr lang="en-US" dirty="0"/>
              <a:t>("Fork failed");    </a:t>
            </a:r>
            <a:endParaRPr lang="en-US" dirty="0" smtClean="0"/>
          </a:p>
        </p:txBody>
      </p:sp>
      <p:sp>
        <p:nvSpPr>
          <p:cNvPr id="6" name="Content Placeholder 5"/>
          <p:cNvSpPr>
            <a:spLocks noGrp="1"/>
          </p:cNvSpPr>
          <p:nvPr>
            <p:ph sz="quarter" idx="2"/>
          </p:nvPr>
        </p:nvSpPr>
        <p:spPr>
          <a:xfrm>
            <a:off x="4632198" y="762000"/>
            <a:ext cx="4435602" cy="5391912"/>
          </a:xfrm>
        </p:spPr>
        <p:txBody>
          <a:bodyPr>
            <a:normAutofit fontScale="92500" lnSpcReduction="10000"/>
          </a:bodyPr>
          <a:lstStyle/>
          <a:p>
            <a:pPr marL="0" indent="0">
              <a:buNone/>
            </a:pPr>
            <a:r>
              <a:rPr lang="en-US" dirty="0"/>
              <a:t>if(p == 0){        </a:t>
            </a:r>
            <a:endParaRPr lang="en-US" dirty="0" smtClean="0"/>
          </a:p>
          <a:p>
            <a:pPr marL="0" indent="0">
              <a:buNone/>
            </a:pPr>
            <a:r>
              <a:rPr lang="en-US" dirty="0"/>
              <a:t>	</a:t>
            </a:r>
            <a:r>
              <a:rPr lang="en-US" dirty="0" smtClean="0"/>
              <a:t>close(0</a:t>
            </a:r>
            <a:r>
              <a:rPr lang="en-US" dirty="0"/>
              <a:t>);        </a:t>
            </a:r>
            <a:r>
              <a:rPr lang="en-US" dirty="0" smtClean="0"/>
              <a:t>	dup(</a:t>
            </a:r>
            <a:r>
              <a:rPr lang="en-US" dirty="0" err="1" smtClean="0"/>
              <a:t>pfd</a:t>
            </a:r>
            <a:r>
              <a:rPr lang="en-US" dirty="0" smtClean="0"/>
              <a:t>[0</a:t>
            </a:r>
            <a:r>
              <a:rPr lang="en-US" dirty="0"/>
              <a:t>]);        </a:t>
            </a:r>
            <a:r>
              <a:rPr lang="en-US" dirty="0" smtClean="0"/>
              <a:t>	close(</a:t>
            </a:r>
            <a:r>
              <a:rPr lang="en-US" dirty="0" err="1" smtClean="0"/>
              <a:t>pfd</a:t>
            </a:r>
            <a:r>
              <a:rPr lang="en-US" dirty="0" smtClean="0"/>
              <a:t>[1</a:t>
            </a:r>
            <a:r>
              <a:rPr lang="en-US" dirty="0"/>
              <a:t>]);        </a:t>
            </a:r>
            <a:endParaRPr lang="en-US" dirty="0" smtClean="0"/>
          </a:p>
          <a:p>
            <a:pPr marL="0" indent="0">
              <a:buNone/>
            </a:pPr>
            <a:r>
              <a:rPr lang="en-US" dirty="0"/>
              <a:t>	</a:t>
            </a:r>
            <a:r>
              <a:rPr lang="en-US" dirty="0" smtClean="0"/>
              <a:t>close(</a:t>
            </a:r>
            <a:r>
              <a:rPr lang="en-US" dirty="0" err="1" smtClean="0"/>
              <a:t>pfd</a:t>
            </a:r>
            <a:r>
              <a:rPr lang="en-US" dirty="0" smtClean="0"/>
              <a:t>[0</a:t>
            </a:r>
            <a:r>
              <a:rPr lang="en-US" dirty="0"/>
              <a:t>]);         </a:t>
            </a:r>
            <a:r>
              <a:rPr lang="en-US" dirty="0" smtClean="0"/>
              <a:t>      	</a:t>
            </a:r>
            <a:r>
              <a:rPr lang="en-US" sz="2600" dirty="0" err="1" smtClean="0"/>
              <a:t>execlp</a:t>
            </a:r>
            <a:r>
              <a:rPr lang="en-US" sz="2600" dirty="0"/>
              <a:t>("</a:t>
            </a:r>
            <a:r>
              <a:rPr lang="en-US" sz="2600" dirty="0" err="1"/>
              <a:t>wc</a:t>
            </a:r>
            <a:r>
              <a:rPr lang="en-US" sz="2600" dirty="0" smtClean="0"/>
              <a:t>","</a:t>
            </a:r>
            <a:r>
              <a:rPr lang="en-US" sz="2600" dirty="0" err="1"/>
              <a:t>wc</a:t>
            </a:r>
            <a:r>
              <a:rPr lang="en-US" sz="2600" dirty="0" smtClean="0"/>
              <a:t>",(</a:t>
            </a:r>
            <a:r>
              <a:rPr lang="en-US" sz="2600" dirty="0"/>
              <a:t>char*)0);    </a:t>
            </a:r>
            <a:endParaRPr lang="en-US" sz="2600" dirty="0" smtClean="0"/>
          </a:p>
          <a:p>
            <a:pPr marL="0" indent="0">
              <a:buNone/>
            </a:pPr>
            <a:r>
              <a:rPr lang="en-US" dirty="0" smtClean="0"/>
              <a:t>} </a:t>
            </a:r>
            <a:r>
              <a:rPr lang="en-US" dirty="0"/>
              <a:t>else{        close(1);        </a:t>
            </a:r>
            <a:r>
              <a:rPr lang="en-US" dirty="0" smtClean="0"/>
              <a:t>	dup(</a:t>
            </a:r>
            <a:r>
              <a:rPr lang="en-US" dirty="0" err="1" smtClean="0"/>
              <a:t>pfd</a:t>
            </a:r>
            <a:r>
              <a:rPr lang="en-US" dirty="0" smtClean="0"/>
              <a:t>[1</a:t>
            </a:r>
            <a:r>
              <a:rPr lang="en-US" dirty="0"/>
              <a:t>]);        </a:t>
            </a:r>
            <a:r>
              <a:rPr lang="en-US" dirty="0" smtClean="0"/>
              <a:t>	close(</a:t>
            </a:r>
            <a:r>
              <a:rPr lang="en-US" dirty="0" err="1" smtClean="0"/>
              <a:t>pfd</a:t>
            </a:r>
            <a:r>
              <a:rPr lang="en-US" dirty="0" smtClean="0"/>
              <a:t>[0</a:t>
            </a:r>
            <a:r>
              <a:rPr lang="en-US" dirty="0"/>
              <a:t>]);        </a:t>
            </a:r>
            <a:r>
              <a:rPr lang="en-US" dirty="0" smtClean="0"/>
              <a:t>	close(</a:t>
            </a:r>
            <a:r>
              <a:rPr lang="en-US" dirty="0" err="1" smtClean="0"/>
              <a:t>pfd</a:t>
            </a:r>
            <a:r>
              <a:rPr lang="en-US" dirty="0" smtClean="0"/>
              <a:t>[1</a:t>
            </a:r>
            <a:r>
              <a:rPr lang="en-US" dirty="0"/>
              <a:t>]);        </a:t>
            </a:r>
            <a:r>
              <a:rPr lang="en-US" dirty="0" smtClean="0"/>
              <a:t>	</a:t>
            </a:r>
            <a:r>
              <a:rPr lang="en-US" dirty="0" err="1" smtClean="0"/>
              <a:t>execlp</a:t>
            </a:r>
            <a:r>
              <a:rPr lang="en-US" dirty="0"/>
              <a:t>("</a:t>
            </a:r>
            <a:r>
              <a:rPr lang="en-US" dirty="0" err="1"/>
              <a:t>ls</a:t>
            </a:r>
            <a:r>
              <a:rPr lang="en-US" dirty="0" smtClean="0"/>
              <a:t>","</a:t>
            </a:r>
            <a:r>
              <a:rPr lang="en-US" dirty="0" err="1"/>
              <a:t>ls</a:t>
            </a:r>
            <a:r>
              <a:rPr lang="en-US" sz="2600" dirty="0" smtClean="0"/>
              <a:t>",(</a:t>
            </a:r>
            <a:r>
              <a:rPr lang="en-US" sz="2600" dirty="0"/>
              <a:t>char*)0</a:t>
            </a:r>
            <a:r>
              <a:rPr lang="en-US" dirty="0"/>
              <a:t>);    </a:t>
            </a:r>
            <a:endParaRPr lang="en-US" dirty="0" smtClean="0"/>
          </a:p>
          <a:p>
            <a:pPr marL="0" indent="0">
              <a:buNone/>
            </a:pPr>
            <a:r>
              <a:rPr lang="en-US" dirty="0" smtClean="0"/>
              <a:t>}</a:t>
            </a:r>
            <a:endParaRPr lang="en-US" dirty="0"/>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420120" y="125280"/>
              <a:ext cx="8385840" cy="5402520"/>
            </p14:xfrm>
          </p:contentPart>
        </mc:Choice>
        <mc:Fallback>
          <p:pic>
            <p:nvPicPr>
              <p:cNvPr id="7" name="Ink 6"/>
              <p:cNvPicPr/>
              <p:nvPr/>
            </p:nvPicPr>
            <p:blipFill>
              <a:blip r:embed="rId3"/>
              <a:stretch>
                <a:fillRect/>
              </a:stretch>
            </p:blipFill>
            <p:spPr>
              <a:xfrm>
                <a:off x="410400" y="115560"/>
                <a:ext cx="8404920" cy="5421960"/>
              </a:xfrm>
              <a:prstGeom prst="rect">
                <a:avLst/>
              </a:prstGeom>
            </p:spPr>
          </p:pic>
        </mc:Fallback>
      </mc:AlternateContent>
    </p:spTree>
    <p:extLst>
      <p:ext uri="{BB962C8B-B14F-4D97-AF65-F5344CB8AC3E}">
        <p14:creationId xmlns:p14="http://schemas.microsoft.com/office/powerpoint/2010/main" val="2261350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Pipeorder</a:t>
            </a:r>
            <a:r>
              <a:rPr lang="en-US" dirty="0" smtClean="0"/>
              <a:t> </a:t>
            </a:r>
            <a:r>
              <a:rPr lang="en-US" dirty="0" err="1" smtClean="0"/>
              <a:t>ls</a:t>
            </a:r>
            <a:r>
              <a:rPr lang="en-US" dirty="0" smtClean="0"/>
              <a:t> | </a:t>
            </a:r>
            <a:r>
              <a:rPr lang="en-US" dirty="0" err="1" smtClean="0"/>
              <a:t>grep</a:t>
            </a:r>
            <a:r>
              <a:rPr lang="en-US" dirty="0" smtClean="0"/>
              <a:t> | </a:t>
            </a:r>
            <a:r>
              <a:rPr lang="en-US" dirty="0" err="1" smtClean="0"/>
              <a:t>wc</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fld id="{8BE163DA-CB98-46B5-905B-D01D5F3D56A4}" type="slidenum">
              <a:rPr lang="en-US" smtClean="0"/>
              <a:t>47</a:t>
            </a:fld>
            <a:endParaRPr lang="en-US"/>
          </a:p>
        </p:txBody>
      </p:sp>
      <p:sp>
        <p:nvSpPr>
          <p:cNvPr id="8" name="Content Placeholder 7"/>
          <p:cNvSpPr>
            <a:spLocks noGrp="1"/>
          </p:cNvSpPr>
          <p:nvPr>
            <p:ph sz="quarter" idx="1"/>
          </p:nvPr>
        </p:nvSpPr>
        <p:spPr/>
        <p:txBody>
          <a:bodyPr/>
          <a:lstStyle/>
          <a:p>
            <a:endParaRPr lang="en-US"/>
          </a:p>
        </p:txBody>
      </p:sp>
    </p:spTree>
    <p:extLst>
      <p:ext uri="{BB962C8B-B14F-4D97-AF65-F5344CB8AC3E}">
        <p14:creationId xmlns:p14="http://schemas.microsoft.com/office/powerpoint/2010/main" val="984458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Programming assignment 2 -Shell</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48</a:t>
            </a:fld>
            <a:r>
              <a:rPr lang="en-US" smtClean="0"/>
              <a:t> -  Shell Implementation</a:t>
            </a:r>
            <a:endParaRPr lang="en-US" dirty="0"/>
          </a:p>
        </p:txBody>
      </p:sp>
      <p:sp>
        <p:nvSpPr>
          <p:cNvPr id="5" name="Content Placeholder 4"/>
          <p:cNvSpPr>
            <a:spLocks noGrp="1"/>
          </p:cNvSpPr>
          <p:nvPr>
            <p:ph sz="quarter" idx="1"/>
          </p:nvPr>
        </p:nvSpPr>
        <p:spPr/>
        <p:txBody>
          <a:bodyPr/>
          <a:lstStyle/>
          <a:p>
            <a:r>
              <a:rPr lang="en-US" dirty="0" smtClean="0"/>
              <a:t>Simple I/O redirection; single pipes</a:t>
            </a:r>
          </a:p>
          <a:p>
            <a:r>
              <a:rPr lang="en-US" dirty="0" err="1" smtClean="0"/>
              <a:t>Builtin</a:t>
            </a:r>
            <a:r>
              <a:rPr lang="en-US" dirty="0" smtClean="0"/>
              <a:t> functions: set, cd, exit</a:t>
            </a:r>
          </a:p>
          <a:p>
            <a:r>
              <a:rPr lang="en-US" dirty="0" smtClean="0"/>
              <a:t>Startup file ~/.</a:t>
            </a:r>
            <a:r>
              <a:rPr lang="en-US" dirty="0" err="1" smtClean="0"/>
              <a:t>mybashrc</a:t>
            </a:r>
            <a:endParaRPr lang="en-US" dirty="0" smtClean="0"/>
          </a:p>
          <a:p>
            <a:r>
              <a:rPr lang="en-US" dirty="0" smtClean="0"/>
              <a:t>Filename expansion</a:t>
            </a:r>
          </a:p>
          <a:p>
            <a:r>
              <a:rPr lang="en-US" dirty="0" smtClean="0"/>
              <a:t>Shell variable(parameter) expansion</a:t>
            </a:r>
          </a:p>
          <a:p>
            <a:pPr lvl="1"/>
            <a:r>
              <a:rPr lang="en-US" dirty="0" smtClean="0"/>
              <a:t>Standard ones</a:t>
            </a:r>
          </a:p>
          <a:p>
            <a:pPr lvl="2"/>
            <a:r>
              <a:rPr lang="en-US" dirty="0" smtClean="0"/>
              <a:t>PATH, CDPATH</a:t>
            </a:r>
          </a:p>
          <a:p>
            <a:r>
              <a:rPr lang="en-US" dirty="0" smtClean="0"/>
              <a:t>Environ passed</a:t>
            </a:r>
          </a:p>
          <a:p>
            <a:endParaRPr lang="en-US" dirty="0"/>
          </a:p>
        </p:txBody>
      </p:sp>
    </p:spTree>
    <p:extLst>
      <p:ext uri="{BB962C8B-B14F-4D97-AF65-F5344CB8AC3E}">
        <p14:creationId xmlns:p14="http://schemas.microsoft.com/office/powerpoint/2010/main" val="1174487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St_mode</a:t>
            </a:r>
            <a:r>
              <a:rPr lang="en-US" dirty="0" smtClean="0"/>
              <a:t> revisited</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5</a:t>
            </a:fld>
            <a:r>
              <a:rPr lang="en-US" smtClean="0"/>
              <a:t> -  Shell Implementation</a:t>
            </a:r>
            <a:endParaRPr lang="en-US" dirty="0"/>
          </a:p>
        </p:txBody>
      </p:sp>
      <p:sp>
        <p:nvSpPr>
          <p:cNvPr id="5" name="Content Placeholder 4"/>
          <p:cNvSpPr>
            <a:spLocks noGrp="1"/>
          </p:cNvSpPr>
          <p:nvPr>
            <p:ph sz="quarter" idx="1"/>
          </p:nvPr>
        </p:nvSpPr>
        <p:spPr/>
        <p:txBody>
          <a:bodyPr>
            <a:noAutofit/>
          </a:bodyPr>
          <a:lstStyle/>
          <a:p>
            <a:pPr marL="0" indent="0">
              <a:spcBef>
                <a:spcPts val="0"/>
              </a:spcBef>
              <a:buNone/>
            </a:pPr>
            <a:r>
              <a:rPr lang="en-US" sz="1800" dirty="0"/>
              <a:t>The following flags are defined for the </a:t>
            </a:r>
            <a:r>
              <a:rPr lang="en-US" sz="1800" dirty="0" err="1"/>
              <a:t>st_mode</a:t>
            </a:r>
            <a:r>
              <a:rPr lang="en-US" sz="1800" dirty="0"/>
              <a:t> field</a:t>
            </a:r>
            <a:r>
              <a:rPr lang="en-US" sz="1800" dirty="0" smtClean="0"/>
              <a:t>:</a:t>
            </a:r>
            <a:endParaRPr lang="en-US" sz="1800" dirty="0"/>
          </a:p>
          <a:p>
            <a:pPr marL="0" indent="0">
              <a:spcBef>
                <a:spcPts val="0"/>
              </a:spcBef>
              <a:buNone/>
            </a:pPr>
            <a:r>
              <a:rPr lang="en-US" sz="1800" dirty="0"/>
              <a:t>           S_IFMT     </a:t>
            </a:r>
            <a:r>
              <a:rPr lang="en-US" sz="1800" dirty="0" smtClean="0"/>
              <a:t>	0170000   </a:t>
            </a:r>
            <a:r>
              <a:rPr lang="en-US" sz="1800" dirty="0"/>
              <a:t>bit mask for the file type bit fields</a:t>
            </a:r>
          </a:p>
          <a:p>
            <a:pPr marL="0" indent="0">
              <a:spcBef>
                <a:spcPts val="0"/>
              </a:spcBef>
              <a:buNone/>
            </a:pPr>
            <a:r>
              <a:rPr lang="en-US" sz="1800" dirty="0"/>
              <a:t>           S_IFSOCK   </a:t>
            </a:r>
            <a:r>
              <a:rPr lang="en-US" sz="1800" dirty="0" smtClean="0"/>
              <a:t>	0140000   </a:t>
            </a:r>
            <a:r>
              <a:rPr lang="en-US" sz="1800" dirty="0"/>
              <a:t>socket</a:t>
            </a:r>
          </a:p>
          <a:p>
            <a:pPr marL="0" indent="0">
              <a:spcBef>
                <a:spcPts val="0"/>
              </a:spcBef>
              <a:buNone/>
            </a:pPr>
            <a:r>
              <a:rPr lang="en-US" sz="1800" dirty="0"/>
              <a:t>           S_IFLNK    </a:t>
            </a:r>
            <a:r>
              <a:rPr lang="en-US" sz="1800" dirty="0" smtClean="0"/>
              <a:t>	0120000   </a:t>
            </a:r>
            <a:r>
              <a:rPr lang="en-US" sz="1800" dirty="0"/>
              <a:t>symbolic link</a:t>
            </a:r>
          </a:p>
          <a:p>
            <a:pPr marL="0" indent="0">
              <a:spcBef>
                <a:spcPts val="0"/>
              </a:spcBef>
              <a:buNone/>
            </a:pPr>
            <a:r>
              <a:rPr lang="en-US" sz="1800" dirty="0"/>
              <a:t>           S_IFREG    </a:t>
            </a:r>
            <a:r>
              <a:rPr lang="en-US" sz="1800" dirty="0" smtClean="0"/>
              <a:t>	0100000   </a:t>
            </a:r>
            <a:r>
              <a:rPr lang="en-US" sz="1800" dirty="0"/>
              <a:t>regular file</a:t>
            </a:r>
          </a:p>
          <a:p>
            <a:pPr marL="0" indent="0">
              <a:spcBef>
                <a:spcPts val="0"/>
              </a:spcBef>
              <a:buNone/>
            </a:pPr>
            <a:r>
              <a:rPr lang="en-US" sz="1800" dirty="0"/>
              <a:t>           S_IFBLK    </a:t>
            </a:r>
            <a:r>
              <a:rPr lang="en-US" sz="1800" dirty="0" smtClean="0"/>
              <a:t>	0060000   </a:t>
            </a:r>
            <a:r>
              <a:rPr lang="en-US" sz="1800" dirty="0"/>
              <a:t>block device</a:t>
            </a:r>
          </a:p>
          <a:p>
            <a:pPr marL="0" indent="0">
              <a:spcBef>
                <a:spcPts val="0"/>
              </a:spcBef>
              <a:buNone/>
            </a:pPr>
            <a:r>
              <a:rPr lang="en-US" sz="1800" dirty="0"/>
              <a:t>           S_IFDIR    </a:t>
            </a:r>
            <a:r>
              <a:rPr lang="en-US" sz="1800" dirty="0" smtClean="0"/>
              <a:t>	0040000   </a:t>
            </a:r>
            <a:r>
              <a:rPr lang="en-US" sz="1800" dirty="0"/>
              <a:t>directory</a:t>
            </a:r>
          </a:p>
          <a:p>
            <a:pPr marL="0" indent="0">
              <a:spcBef>
                <a:spcPts val="0"/>
              </a:spcBef>
              <a:buNone/>
            </a:pPr>
            <a:r>
              <a:rPr lang="en-US" sz="1800" dirty="0"/>
              <a:t>           S_IFCHR    </a:t>
            </a:r>
            <a:r>
              <a:rPr lang="en-US" sz="1800" dirty="0" smtClean="0"/>
              <a:t>	0020000   </a:t>
            </a:r>
            <a:r>
              <a:rPr lang="en-US" sz="1800" dirty="0"/>
              <a:t>character device</a:t>
            </a:r>
          </a:p>
          <a:p>
            <a:pPr marL="0" indent="0">
              <a:spcBef>
                <a:spcPts val="0"/>
              </a:spcBef>
              <a:buNone/>
            </a:pPr>
            <a:r>
              <a:rPr lang="en-US" sz="1800" dirty="0"/>
              <a:t>           S_IFIFO    </a:t>
            </a:r>
            <a:r>
              <a:rPr lang="en-US" sz="1800" dirty="0" smtClean="0"/>
              <a:t>	0010000   </a:t>
            </a:r>
            <a:r>
              <a:rPr lang="en-US" sz="1800" dirty="0"/>
              <a:t>FIFO</a:t>
            </a:r>
          </a:p>
          <a:p>
            <a:pPr marL="0" indent="0">
              <a:spcBef>
                <a:spcPts val="0"/>
              </a:spcBef>
              <a:buNone/>
            </a:pPr>
            <a:r>
              <a:rPr lang="en-US" sz="1800" dirty="0"/>
              <a:t>           S_ISUID    </a:t>
            </a:r>
            <a:r>
              <a:rPr lang="en-US" sz="1800" dirty="0" smtClean="0"/>
              <a:t>	0004000   </a:t>
            </a:r>
            <a:r>
              <a:rPr lang="en-US" sz="1800" dirty="0"/>
              <a:t>set UID bit</a:t>
            </a:r>
          </a:p>
          <a:p>
            <a:pPr marL="0" indent="0">
              <a:spcBef>
                <a:spcPts val="0"/>
              </a:spcBef>
              <a:buNone/>
            </a:pPr>
            <a:r>
              <a:rPr lang="en-US" sz="1800" dirty="0"/>
              <a:t>           S_ISGID    </a:t>
            </a:r>
            <a:r>
              <a:rPr lang="en-US" sz="1800" dirty="0" smtClean="0"/>
              <a:t>	0002000   </a:t>
            </a:r>
            <a:r>
              <a:rPr lang="en-US" sz="1800" dirty="0"/>
              <a:t>set-group-ID bit (see below)</a:t>
            </a:r>
          </a:p>
          <a:p>
            <a:pPr marL="0" indent="0">
              <a:spcBef>
                <a:spcPts val="0"/>
              </a:spcBef>
              <a:buNone/>
            </a:pPr>
            <a:r>
              <a:rPr lang="en-US" sz="1800" dirty="0"/>
              <a:t>           S_ISVTX    </a:t>
            </a:r>
            <a:r>
              <a:rPr lang="en-US" sz="1800" dirty="0" smtClean="0"/>
              <a:t>	0001000   </a:t>
            </a:r>
            <a:r>
              <a:rPr lang="en-US" sz="1800" dirty="0"/>
              <a:t>sticky bit (see below)</a:t>
            </a:r>
          </a:p>
          <a:p>
            <a:pPr marL="0" indent="0">
              <a:spcBef>
                <a:spcPts val="0"/>
              </a:spcBef>
              <a:buNone/>
            </a:pPr>
            <a:r>
              <a:rPr lang="en-US" sz="1800" dirty="0"/>
              <a:t>           S_IRWXU    </a:t>
            </a:r>
            <a:r>
              <a:rPr lang="en-US" sz="1800" dirty="0" smtClean="0"/>
              <a:t>	    00700     </a:t>
            </a:r>
            <a:r>
              <a:rPr lang="en-US" sz="1800" dirty="0"/>
              <a:t>mask for file owner permissions</a:t>
            </a:r>
          </a:p>
          <a:p>
            <a:pPr marL="0" indent="0">
              <a:spcBef>
                <a:spcPts val="0"/>
              </a:spcBef>
              <a:buNone/>
            </a:pPr>
            <a:r>
              <a:rPr lang="en-US" sz="1800" dirty="0"/>
              <a:t>           S_IRUSR    </a:t>
            </a:r>
            <a:r>
              <a:rPr lang="en-US" sz="1800" dirty="0" smtClean="0"/>
              <a:t>	    00400     </a:t>
            </a:r>
            <a:r>
              <a:rPr lang="en-US" sz="1800" dirty="0"/>
              <a:t>owner has read permission</a:t>
            </a:r>
          </a:p>
          <a:p>
            <a:pPr marL="0" indent="0">
              <a:spcBef>
                <a:spcPts val="0"/>
              </a:spcBef>
              <a:buNone/>
            </a:pPr>
            <a:r>
              <a:rPr lang="en-US" sz="1800" dirty="0"/>
              <a:t>           S_IWUSR    </a:t>
            </a:r>
            <a:r>
              <a:rPr lang="en-US" sz="1800" dirty="0" smtClean="0"/>
              <a:t>	    00200     </a:t>
            </a:r>
            <a:r>
              <a:rPr lang="en-US" sz="1800" dirty="0"/>
              <a:t>owner has write permission</a:t>
            </a:r>
          </a:p>
          <a:p>
            <a:pPr marL="0" indent="0">
              <a:spcBef>
                <a:spcPts val="0"/>
              </a:spcBef>
              <a:buNone/>
            </a:pPr>
            <a:r>
              <a:rPr lang="en-US" sz="1800" dirty="0"/>
              <a:t>           S_IXUSR    </a:t>
            </a:r>
            <a:r>
              <a:rPr lang="en-US" sz="1800" dirty="0" smtClean="0"/>
              <a:t>	    00100     </a:t>
            </a:r>
            <a:r>
              <a:rPr lang="en-US" sz="1800" dirty="0"/>
              <a:t>owner has execute permission</a:t>
            </a:r>
          </a:p>
          <a:p>
            <a:pPr marL="0" indent="0">
              <a:spcBef>
                <a:spcPts val="0"/>
              </a:spcBef>
              <a:buNone/>
            </a:pPr>
            <a:r>
              <a:rPr lang="en-US" sz="1800" dirty="0"/>
              <a:t>           S_IRWXG    </a:t>
            </a:r>
            <a:r>
              <a:rPr lang="en-US" sz="1800" dirty="0" smtClean="0"/>
              <a:t>	0000070     </a:t>
            </a:r>
            <a:r>
              <a:rPr lang="en-US" sz="1800" dirty="0"/>
              <a:t>mask for group </a:t>
            </a:r>
            <a:r>
              <a:rPr lang="en-US" sz="1800" dirty="0" smtClean="0"/>
              <a:t>permissions</a:t>
            </a:r>
          </a:p>
          <a:p>
            <a:pPr marL="0" indent="0">
              <a:spcBef>
                <a:spcPts val="0"/>
              </a:spcBef>
              <a:buNone/>
            </a:pPr>
            <a:r>
              <a:rPr lang="en-US" sz="1800" dirty="0" smtClean="0"/>
              <a:t>           …</a:t>
            </a:r>
            <a:endParaRPr lang="en-US" sz="1800"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937800" y="410760"/>
              <a:ext cx="5751360" cy="5760000"/>
            </p14:xfrm>
          </p:contentPart>
        </mc:Choice>
        <mc:Fallback>
          <p:pic>
            <p:nvPicPr>
              <p:cNvPr id="6" name="Ink 5"/>
              <p:cNvPicPr/>
              <p:nvPr/>
            </p:nvPicPr>
            <p:blipFill>
              <a:blip r:embed="rId3"/>
              <a:stretch>
                <a:fillRect/>
              </a:stretch>
            </p:blipFill>
            <p:spPr>
              <a:xfrm>
                <a:off x="928440" y="401040"/>
                <a:ext cx="5770080" cy="5779440"/>
              </a:xfrm>
              <a:prstGeom prst="rect">
                <a:avLst/>
              </a:prstGeom>
            </p:spPr>
          </p:pic>
        </mc:Fallback>
      </mc:AlternateContent>
    </p:spTree>
    <p:extLst>
      <p:ext uri="{BB962C8B-B14F-4D97-AF65-F5344CB8AC3E}">
        <p14:creationId xmlns:p14="http://schemas.microsoft.com/office/powerpoint/2010/main" val="3085014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type from Man pages</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6</a:t>
            </a:fld>
            <a:r>
              <a:rPr lang="en-US" smtClean="0"/>
              <a:t> -  Shell Implementation</a:t>
            </a:r>
            <a:endParaRPr lang="en-US" dirty="0"/>
          </a:p>
        </p:txBody>
      </p:sp>
      <p:sp>
        <p:nvSpPr>
          <p:cNvPr id="5" name="Content Placeholder 4"/>
          <p:cNvSpPr>
            <a:spLocks noGrp="1"/>
          </p:cNvSpPr>
          <p:nvPr>
            <p:ph sz="quarter" idx="1"/>
          </p:nvPr>
        </p:nvSpPr>
        <p:spPr/>
        <p:txBody>
          <a:bodyPr>
            <a:normAutofit fontScale="70000" lnSpcReduction="20000"/>
          </a:bodyPr>
          <a:lstStyle/>
          <a:p>
            <a:r>
              <a:rPr lang="en-US" dirty="0"/>
              <a:t>if (stat(</a:t>
            </a:r>
            <a:r>
              <a:rPr lang="en-US" dirty="0" err="1"/>
              <a:t>argv</a:t>
            </a:r>
            <a:r>
              <a:rPr lang="en-US" dirty="0"/>
              <a:t>[1], &amp;</a:t>
            </a:r>
            <a:r>
              <a:rPr lang="en-US" dirty="0" err="1"/>
              <a:t>sb</a:t>
            </a:r>
            <a:r>
              <a:rPr lang="en-US" dirty="0"/>
              <a:t>) == -1) {</a:t>
            </a:r>
          </a:p>
          <a:p>
            <a:r>
              <a:rPr lang="en-US" dirty="0"/>
              <a:t>               </a:t>
            </a:r>
            <a:r>
              <a:rPr lang="en-US" dirty="0" err="1"/>
              <a:t>perror</a:t>
            </a:r>
            <a:r>
              <a:rPr lang="en-US" dirty="0"/>
              <a:t>("stat");</a:t>
            </a:r>
          </a:p>
          <a:p>
            <a:r>
              <a:rPr lang="en-US" dirty="0"/>
              <a:t>               exit(EXIT_FAILURE);</a:t>
            </a:r>
          </a:p>
          <a:p>
            <a:r>
              <a:rPr lang="en-US" dirty="0"/>
              <a:t>           </a:t>
            </a:r>
            <a:r>
              <a:rPr lang="en-US" dirty="0" smtClean="0"/>
              <a:t>}</a:t>
            </a:r>
            <a:endParaRPr lang="en-US" dirty="0"/>
          </a:p>
          <a:p>
            <a:r>
              <a:rPr lang="en-US" dirty="0"/>
              <a:t>           </a:t>
            </a:r>
            <a:r>
              <a:rPr lang="en-US" dirty="0" err="1"/>
              <a:t>printf</a:t>
            </a:r>
            <a:r>
              <a:rPr lang="en-US" dirty="0"/>
              <a:t>("File type:                </a:t>
            </a:r>
            <a:r>
              <a:rPr lang="en-US" dirty="0" smtClean="0"/>
              <a:t>");</a:t>
            </a:r>
            <a:endParaRPr lang="en-US" dirty="0"/>
          </a:p>
          <a:p>
            <a:r>
              <a:rPr lang="en-US" dirty="0"/>
              <a:t>           switch (</a:t>
            </a:r>
            <a:r>
              <a:rPr lang="en-US" dirty="0" err="1"/>
              <a:t>sb.st_mode</a:t>
            </a:r>
            <a:r>
              <a:rPr lang="en-US" dirty="0"/>
              <a:t> &amp; S_IFMT) {</a:t>
            </a:r>
          </a:p>
          <a:p>
            <a:r>
              <a:rPr lang="en-US" dirty="0"/>
              <a:t>           case S_IFBLK:   </a:t>
            </a:r>
            <a:r>
              <a:rPr lang="en-US" dirty="0" smtClean="0"/>
              <a:t>  </a:t>
            </a:r>
            <a:r>
              <a:rPr lang="en-US" dirty="0" err="1" smtClean="0"/>
              <a:t>printf</a:t>
            </a:r>
            <a:r>
              <a:rPr lang="en-US" dirty="0"/>
              <a:t>("block device\n");            break;</a:t>
            </a:r>
          </a:p>
          <a:p>
            <a:r>
              <a:rPr lang="en-US" dirty="0"/>
              <a:t>           case S_IFCHR:  </a:t>
            </a:r>
            <a:r>
              <a:rPr lang="en-US" dirty="0" smtClean="0"/>
              <a:t>  </a:t>
            </a:r>
            <a:r>
              <a:rPr lang="en-US" dirty="0" err="1" smtClean="0"/>
              <a:t>printf</a:t>
            </a:r>
            <a:r>
              <a:rPr lang="en-US" dirty="0"/>
              <a:t>("character device\n");        break;</a:t>
            </a:r>
          </a:p>
          <a:p>
            <a:r>
              <a:rPr lang="en-US" dirty="0"/>
              <a:t>           case S_IFDIR:  </a:t>
            </a:r>
            <a:r>
              <a:rPr lang="en-US" dirty="0" smtClean="0"/>
              <a:t>   </a:t>
            </a:r>
            <a:r>
              <a:rPr lang="en-US" dirty="0" err="1" smtClean="0"/>
              <a:t>printf</a:t>
            </a:r>
            <a:r>
              <a:rPr lang="en-US" dirty="0"/>
              <a:t>("directory\n");               break;</a:t>
            </a:r>
          </a:p>
          <a:p>
            <a:r>
              <a:rPr lang="en-US" dirty="0"/>
              <a:t>           case S_IFIFO:  </a:t>
            </a:r>
            <a:r>
              <a:rPr lang="en-US" dirty="0" smtClean="0"/>
              <a:t>   </a:t>
            </a:r>
            <a:r>
              <a:rPr lang="en-US" dirty="0" err="1" smtClean="0"/>
              <a:t>printf</a:t>
            </a:r>
            <a:r>
              <a:rPr lang="en-US" dirty="0"/>
              <a:t>("FIFO/pipe\n");               break;</a:t>
            </a:r>
          </a:p>
          <a:p>
            <a:r>
              <a:rPr lang="en-US" dirty="0"/>
              <a:t>           case S_IFLNK:  </a:t>
            </a:r>
            <a:r>
              <a:rPr lang="en-US" dirty="0" smtClean="0"/>
              <a:t>  </a:t>
            </a:r>
            <a:r>
              <a:rPr lang="en-US" dirty="0" err="1" smtClean="0"/>
              <a:t>printf</a:t>
            </a:r>
            <a:r>
              <a:rPr lang="en-US" dirty="0"/>
              <a:t>("</a:t>
            </a:r>
            <a:r>
              <a:rPr lang="en-US" dirty="0" err="1"/>
              <a:t>symlink</a:t>
            </a:r>
            <a:r>
              <a:rPr lang="en-US" dirty="0"/>
              <a:t>\n");                 break;</a:t>
            </a:r>
          </a:p>
          <a:p>
            <a:r>
              <a:rPr lang="en-US" dirty="0"/>
              <a:t>           case S_IFREG:  </a:t>
            </a:r>
            <a:r>
              <a:rPr lang="en-US" dirty="0" smtClean="0"/>
              <a:t>  </a:t>
            </a:r>
            <a:r>
              <a:rPr lang="en-US" dirty="0" err="1" smtClean="0"/>
              <a:t>printf</a:t>
            </a:r>
            <a:r>
              <a:rPr lang="en-US" dirty="0"/>
              <a:t>("regular file\n");            break;</a:t>
            </a:r>
          </a:p>
          <a:p>
            <a:r>
              <a:rPr lang="en-US" dirty="0"/>
              <a:t>           case S_IFSOCK: </a:t>
            </a:r>
            <a:r>
              <a:rPr lang="en-US" dirty="0" err="1"/>
              <a:t>printf</a:t>
            </a:r>
            <a:r>
              <a:rPr lang="en-US" dirty="0"/>
              <a:t>("socket\n");                  break;</a:t>
            </a:r>
          </a:p>
          <a:p>
            <a:r>
              <a:rPr lang="en-US" dirty="0"/>
              <a:t>           default:       </a:t>
            </a:r>
            <a:r>
              <a:rPr lang="en-US" dirty="0" smtClean="0"/>
              <a:t>        </a:t>
            </a:r>
            <a:r>
              <a:rPr lang="en-US" dirty="0" err="1" smtClean="0"/>
              <a:t>printf</a:t>
            </a:r>
            <a:r>
              <a:rPr lang="en-US" dirty="0"/>
              <a:t>("unknown?\n");                break;</a:t>
            </a:r>
          </a:p>
          <a:p>
            <a:r>
              <a:rPr lang="en-US" dirty="0"/>
              <a:t>           }</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518480" y="187560"/>
              <a:ext cx="5268960" cy="5733720"/>
            </p14:xfrm>
          </p:contentPart>
        </mc:Choice>
        <mc:Fallback>
          <p:pic>
            <p:nvPicPr>
              <p:cNvPr id="6" name="Ink 5"/>
              <p:cNvPicPr/>
              <p:nvPr/>
            </p:nvPicPr>
            <p:blipFill>
              <a:blip r:embed="rId3"/>
              <a:stretch>
                <a:fillRect/>
              </a:stretch>
            </p:blipFill>
            <p:spPr>
              <a:xfrm>
                <a:off x="1509120" y="178200"/>
                <a:ext cx="5287680" cy="5752440"/>
              </a:xfrm>
              <a:prstGeom prst="rect">
                <a:avLst/>
              </a:prstGeom>
            </p:spPr>
          </p:pic>
        </mc:Fallback>
      </mc:AlternateContent>
    </p:spTree>
    <p:extLst>
      <p:ext uri="{BB962C8B-B14F-4D97-AF65-F5344CB8AC3E}">
        <p14:creationId xmlns:p14="http://schemas.microsoft.com/office/powerpoint/2010/main" val="113003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7</a:t>
            </a:fld>
            <a:r>
              <a:rPr lang="en-US" smtClean="0"/>
              <a:t> -  Shell Implementation</a:t>
            </a:r>
            <a:endParaRPr lang="en-US" dirty="0"/>
          </a:p>
        </p:txBody>
      </p:sp>
      <p:sp>
        <p:nvSpPr>
          <p:cNvPr id="7" name="Content Placeholder 6"/>
          <p:cNvSpPr>
            <a:spLocks noGrp="1"/>
          </p:cNvSpPr>
          <p:nvPr>
            <p:ph sz="quarter" idx="1"/>
          </p:nvPr>
        </p:nvSpPr>
        <p:spPr>
          <a:xfrm>
            <a:off x="457200" y="152400"/>
            <a:ext cx="8610600" cy="6004560"/>
          </a:xfrm>
        </p:spPr>
        <p:txBody>
          <a:bodyPr>
            <a:normAutofit fontScale="77500" lnSpcReduction="20000"/>
          </a:bodyPr>
          <a:lstStyle/>
          <a:p>
            <a:pPr marL="0" indent="0">
              <a:buNone/>
            </a:pPr>
            <a:r>
              <a:rPr lang="en-US" dirty="0"/>
              <a:t>STRTOK(3)                  Linux Programmer's Manual                 STRTOK(3)</a:t>
            </a:r>
          </a:p>
          <a:p>
            <a:pPr marL="0" indent="0">
              <a:buNone/>
            </a:pPr>
            <a:endParaRPr lang="en-US" dirty="0"/>
          </a:p>
          <a:p>
            <a:pPr marL="0" indent="0">
              <a:buNone/>
            </a:pPr>
            <a:r>
              <a:rPr lang="en-US" dirty="0"/>
              <a:t>NAME</a:t>
            </a:r>
          </a:p>
          <a:p>
            <a:pPr marL="0" indent="0">
              <a:buNone/>
            </a:pPr>
            <a:r>
              <a:rPr lang="en-US" dirty="0"/>
              <a:t>       </a:t>
            </a:r>
            <a:r>
              <a:rPr lang="en-US" dirty="0" err="1"/>
              <a:t>strtok</a:t>
            </a:r>
            <a:r>
              <a:rPr lang="en-US" dirty="0"/>
              <a:t>, </a:t>
            </a:r>
            <a:r>
              <a:rPr lang="en-US" dirty="0" err="1"/>
              <a:t>strtok_r</a:t>
            </a:r>
            <a:r>
              <a:rPr lang="en-US" dirty="0"/>
              <a:t> - extract tokens from strings</a:t>
            </a:r>
          </a:p>
          <a:p>
            <a:pPr marL="0" indent="0">
              <a:buNone/>
            </a:pPr>
            <a:endParaRPr lang="en-US" dirty="0"/>
          </a:p>
          <a:p>
            <a:pPr marL="0" indent="0">
              <a:buNone/>
            </a:pPr>
            <a:r>
              <a:rPr lang="en-US" dirty="0"/>
              <a:t>SYNOPSIS</a:t>
            </a:r>
          </a:p>
          <a:p>
            <a:pPr marL="0" indent="0">
              <a:buNone/>
            </a:pPr>
            <a:r>
              <a:rPr lang="en-US" dirty="0"/>
              <a:t>       #include &lt;</a:t>
            </a:r>
            <a:r>
              <a:rPr lang="en-US" dirty="0" err="1"/>
              <a:t>string.h</a:t>
            </a:r>
            <a:r>
              <a:rPr lang="en-US" dirty="0" smtClean="0"/>
              <a:t>&gt;</a:t>
            </a:r>
            <a:endParaRPr lang="en-US" dirty="0"/>
          </a:p>
          <a:p>
            <a:pPr marL="0" indent="0">
              <a:buNone/>
            </a:pPr>
            <a:r>
              <a:rPr lang="en-US" dirty="0"/>
              <a:t>       char *</a:t>
            </a:r>
            <a:r>
              <a:rPr lang="en-US" dirty="0" err="1"/>
              <a:t>strtok</a:t>
            </a:r>
            <a:r>
              <a:rPr lang="en-US" dirty="0"/>
              <a:t>(char *</a:t>
            </a:r>
            <a:r>
              <a:rPr lang="en-US" dirty="0" err="1"/>
              <a:t>str</a:t>
            </a:r>
            <a:r>
              <a:rPr lang="en-US" dirty="0"/>
              <a:t>, </a:t>
            </a:r>
            <a:r>
              <a:rPr lang="en-US" dirty="0" err="1"/>
              <a:t>const</a:t>
            </a:r>
            <a:r>
              <a:rPr lang="en-US" dirty="0"/>
              <a:t> char *</a:t>
            </a:r>
            <a:r>
              <a:rPr lang="en-US" dirty="0" err="1"/>
              <a:t>delim</a:t>
            </a:r>
            <a:r>
              <a:rPr lang="en-US" dirty="0" smtClean="0"/>
              <a:t>);</a:t>
            </a:r>
            <a:endParaRPr lang="en-US" dirty="0"/>
          </a:p>
          <a:p>
            <a:pPr marL="0" indent="0">
              <a:buNone/>
            </a:pPr>
            <a:r>
              <a:rPr lang="en-US" dirty="0"/>
              <a:t>       char *</a:t>
            </a:r>
            <a:r>
              <a:rPr lang="en-US" dirty="0" err="1"/>
              <a:t>strtok_r</a:t>
            </a:r>
            <a:r>
              <a:rPr lang="en-US" dirty="0"/>
              <a:t>(char *</a:t>
            </a:r>
            <a:r>
              <a:rPr lang="en-US" dirty="0" err="1"/>
              <a:t>str</a:t>
            </a:r>
            <a:r>
              <a:rPr lang="en-US" dirty="0"/>
              <a:t>, </a:t>
            </a:r>
            <a:r>
              <a:rPr lang="en-US" dirty="0" err="1"/>
              <a:t>const</a:t>
            </a:r>
            <a:r>
              <a:rPr lang="en-US" dirty="0"/>
              <a:t> char *</a:t>
            </a:r>
            <a:r>
              <a:rPr lang="en-US" dirty="0" err="1"/>
              <a:t>delim</a:t>
            </a:r>
            <a:r>
              <a:rPr lang="en-US" dirty="0"/>
              <a:t>, char **</a:t>
            </a:r>
            <a:r>
              <a:rPr lang="en-US" dirty="0" err="1"/>
              <a:t>saveptr</a:t>
            </a:r>
            <a:r>
              <a:rPr lang="en-US" dirty="0"/>
              <a:t>);</a:t>
            </a:r>
          </a:p>
          <a:p>
            <a:pPr marL="0" indent="0">
              <a:buNone/>
            </a:pPr>
            <a:endParaRPr lang="en-US" dirty="0"/>
          </a:p>
          <a:p>
            <a:pPr marL="0" indent="0">
              <a:buNone/>
            </a:pPr>
            <a:r>
              <a:rPr lang="en-US" dirty="0"/>
              <a:t>DESCRIPTION</a:t>
            </a:r>
          </a:p>
          <a:p>
            <a:pPr marL="0" indent="0">
              <a:buNone/>
            </a:pPr>
            <a:r>
              <a:rPr lang="en-US" dirty="0"/>
              <a:t>       The </a:t>
            </a:r>
            <a:r>
              <a:rPr lang="en-US" dirty="0" err="1"/>
              <a:t>strtok</a:t>
            </a:r>
            <a:r>
              <a:rPr lang="en-US" dirty="0"/>
              <a:t>() function parses a string into a sequence  of  tokens.   On</a:t>
            </a:r>
          </a:p>
          <a:p>
            <a:pPr marL="0" indent="0">
              <a:buNone/>
            </a:pPr>
            <a:r>
              <a:rPr lang="en-US" dirty="0"/>
              <a:t>       the  first call to </a:t>
            </a:r>
            <a:r>
              <a:rPr lang="en-US" dirty="0" err="1"/>
              <a:t>strtok</a:t>
            </a:r>
            <a:r>
              <a:rPr lang="en-US" dirty="0"/>
              <a:t>() the string to be parsed should be specified</a:t>
            </a:r>
          </a:p>
          <a:p>
            <a:pPr marL="0" indent="0">
              <a:buNone/>
            </a:pPr>
            <a:r>
              <a:rPr lang="en-US" dirty="0"/>
              <a:t>       in str.  In each subsequent call that should parse the same string, </a:t>
            </a:r>
            <a:r>
              <a:rPr lang="en-US" dirty="0" err="1"/>
              <a:t>str</a:t>
            </a:r>
            <a:endParaRPr lang="en-US" dirty="0"/>
          </a:p>
          <a:p>
            <a:pPr marL="0" indent="0">
              <a:buNone/>
            </a:pPr>
            <a:r>
              <a:rPr lang="en-US" dirty="0"/>
              <a:t>       should be NULL.</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777320" y="1910880"/>
              <a:ext cx="2697120" cy="3438360"/>
            </p14:xfrm>
          </p:contentPart>
        </mc:Choice>
        <mc:Fallback>
          <p:pic>
            <p:nvPicPr>
              <p:cNvPr id="2" name="Ink 1"/>
              <p:cNvPicPr/>
              <p:nvPr/>
            </p:nvPicPr>
            <p:blipFill>
              <a:blip r:embed="rId3"/>
              <a:stretch>
                <a:fillRect/>
              </a:stretch>
            </p:blipFill>
            <p:spPr>
              <a:xfrm>
                <a:off x="1767960" y="1901520"/>
                <a:ext cx="2715840" cy="3457440"/>
              </a:xfrm>
              <a:prstGeom prst="rect">
                <a:avLst/>
              </a:prstGeom>
            </p:spPr>
          </p:pic>
        </mc:Fallback>
      </mc:AlternateContent>
    </p:spTree>
    <p:extLst>
      <p:ext uri="{BB962C8B-B14F-4D97-AF65-F5344CB8AC3E}">
        <p14:creationId xmlns:p14="http://schemas.microsoft.com/office/powerpoint/2010/main" val="7378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Strtok</a:t>
            </a:r>
            <a:r>
              <a:rPr lang="en-US" dirty="0" smtClean="0"/>
              <a:t> – manual entry</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8</a:t>
            </a:fld>
            <a:r>
              <a:rPr lang="en-US" smtClean="0"/>
              <a:t> -  Shell Implementation</a:t>
            </a:r>
            <a:endParaRPr lang="en-US" dirty="0"/>
          </a:p>
        </p:txBody>
      </p:sp>
      <p:sp>
        <p:nvSpPr>
          <p:cNvPr id="5" name="Content Placeholder 4"/>
          <p:cNvSpPr>
            <a:spLocks noGrp="1"/>
          </p:cNvSpPr>
          <p:nvPr>
            <p:ph sz="quarter" idx="1"/>
          </p:nvPr>
        </p:nvSpPr>
        <p:spPr>
          <a:xfrm>
            <a:off x="457200" y="1219200"/>
            <a:ext cx="8610600" cy="4937760"/>
          </a:xfrm>
        </p:spPr>
        <p:txBody>
          <a:bodyPr>
            <a:normAutofit/>
          </a:bodyPr>
          <a:lstStyle/>
          <a:p>
            <a:pPr marL="0" indent="0">
              <a:buNone/>
            </a:pPr>
            <a:r>
              <a:rPr lang="en-US" sz="2400" dirty="0">
                <a:solidFill>
                  <a:srgbClr val="FF0000"/>
                </a:solidFill>
              </a:rPr>
              <a:t>BUGS</a:t>
            </a:r>
          </a:p>
          <a:p>
            <a:pPr marL="0" indent="0">
              <a:buNone/>
            </a:pPr>
            <a:r>
              <a:rPr lang="en-US" sz="2400" dirty="0"/>
              <a:t>       Be cautious when using these functions.  If you do use them, note that</a:t>
            </a:r>
            <a:r>
              <a:rPr lang="en-US" sz="2400" dirty="0" smtClean="0"/>
              <a:t>:</a:t>
            </a:r>
            <a:endParaRPr lang="en-US" sz="2400" dirty="0"/>
          </a:p>
          <a:p>
            <a:pPr marL="0" indent="0">
              <a:buNone/>
            </a:pPr>
            <a:r>
              <a:rPr lang="en-US" sz="2400" dirty="0"/>
              <a:t>       * These functions modify their first argument</a:t>
            </a:r>
            <a:r>
              <a:rPr lang="en-US" sz="2400" dirty="0" smtClean="0"/>
              <a:t>.</a:t>
            </a:r>
            <a:endParaRPr lang="en-US" sz="2400" dirty="0"/>
          </a:p>
          <a:p>
            <a:pPr marL="0" indent="0">
              <a:buNone/>
            </a:pPr>
            <a:r>
              <a:rPr lang="en-US" sz="2400" dirty="0"/>
              <a:t>       * These functions cannot be used on constant strings</a:t>
            </a:r>
            <a:r>
              <a:rPr lang="en-US" sz="2400" dirty="0" smtClean="0"/>
              <a:t>.</a:t>
            </a:r>
            <a:endParaRPr lang="en-US" sz="2400" dirty="0"/>
          </a:p>
          <a:p>
            <a:pPr marL="0" indent="0">
              <a:buNone/>
            </a:pPr>
            <a:r>
              <a:rPr lang="en-US" sz="2400" dirty="0"/>
              <a:t>       * The identity of the delimiting character is lost</a:t>
            </a:r>
            <a:r>
              <a:rPr lang="en-US" sz="2400" dirty="0" smtClean="0"/>
              <a:t>.</a:t>
            </a:r>
            <a:endParaRPr lang="en-US" sz="2400" dirty="0"/>
          </a:p>
          <a:p>
            <a:pPr marL="0" indent="0">
              <a:buNone/>
            </a:pPr>
            <a:r>
              <a:rPr lang="en-US" sz="2400" dirty="0"/>
              <a:t>       * The </a:t>
            </a:r>
            <a:r>
              <a:rPr lang="en-US" sz="2400" dirty="0" err="1"/>
              <a:t>strtok</a:t>
            </a:r>
            <a:r>
              <a:rPr lang="en-US" sz="2400" dirty="0"/>
              <a:t>() function uses a static buffer while parsing, so it's </a:t>
            </a:r>
            <a:r>
              <a:rPr lang="en-US" sz="2400" dirty="0" smtClean="0"/>
              <a:t>not </a:t>
            </a:r>
            <a:r>
              <a:rPr lang="en-US" sz="2400" dirty="0"/>
              <a:t>thread safe.  Use </a:t>
            </a:r>
            <a:r>
              <a:rPr lang="en-US" sz="2400" dirty="0" err="1"/>
              <a:t>strtok_r</a:t>
            </a:r>
            <a:r>
              <a:rPr lang="en-US" sz="2400" dirty="0"/>
              <a:t>() if this matters to you.</a:t>
            </a:r>
          </a:p>
          <a:p>
            <a:pPr marL="0" indent="0">
              <a:buNone/>
            </a:pPr>
            <a:endParaRPr lang="en-US" dirty="0"/>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4911840" y="2313000"/>
              <a:ext cx="3125880" cy="1893600"/>
            </p14:xfrm>
          </p:contentPart>
        </mc:Choice>
        <mc:Fallback>
          <p:pic>
            <p:nvPicPr>
              <p:cNvPr id="6" name="Ink 5"/>
              <p:cNvPicPr/>
              <p:nvPr/>
            </p:nvPicPr>
            <p:blipFill>
              <a:blip r:embed="rId3"/>
              <a:stretch>
                <a:fillRect/>
              </a:stretch>
            </p:blipFill>
            <p:spPr>
              <a:xfrm>
                <a:off x="4902120" y="2303640"/>
                <a:ext cx="3144960" cy="1912320"/>
              </a:xfrm>
              <a:prstGeom prst="rect">
                <a:avLst/>
              </a:prstGeom>
            </p:spPr>
          </p:pic>
        </mc:Fallback>
      </mc:AlternateContent>
    </p:spTree>
    <p:extLst>
      <p:ext uri="{BB962C8B-B14F-4D97-AF65-F5344CB8AC3E}">
        <p14:creationId xmlns:p14="http://schemas.microsoft.com/office/powerpoint/2010/main" val="184317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r>
              <a:rPr lang="en-US" dirty="0" err="1" smtClean="0"/>
              <a:t>strtok.c</a:t>
            </a:r>
            <a:endParaRPr lang="en-US" dirty="0"/>
          </a:p>
        </p:txBody>
      </p:sp>
      <p:sp>
        <p:nvSpPr>
          <p:cNvPr id="3" name="Date Placeholder 2"/>
          <p:cNvSpPr>
            <a:spLocks noGrp="1"/>
          </p:cNvSpPr>
          <p:nvPr>
            <p:ph type="dt" sz="half" idx="10"/>
          </p:nvPr>
        </p:nvSpPr>
        <p:spPr/>
        <p:txBody>
          <a:bodyPr/>
          <a:lstStyle/>
          <a:p>
            <a:r>
              <a:rPr lang="en-US" smtClean="0"/>
              <a:t>- CSCE 510 2013 -</a:t>
            </a:r>
            <a:endParaRPr lang="en-US" dirty="0"/>
          </a:p>
        </p:txBody>
      </p:sp>
      <p:sp>
        <p:nvSpPr>
          <p:cNvPr id="4" name="Slide Number Placeholder 3"/>
          <p:cNvSpPr>
            <a:spLocks noGrp="1"/>
          </p:cNvSpPr>
          <p:nvPr>
            <p:ph type="sldNum" sz="quarter" idx="12"/>
          </p:nvPr>
        </p:nvSpPr>
        <p:spPr/>
        <p:txBody>
          <a:bodyPr/>
          <a:lstStyle/>
          <a:p>
            <a:r>
              <a:rPr lang="en-US" smtClean="0"/>
              <a:t>Slide - </a:t>
            </a:r>
            <a:fld id="{8BE163DA-CB98-46B5-905B-D01D5F3D56A4}" type="slidenum">
              <a:rPr lang="en-US" smtClean="0"/>
              <a:pPr/>
              <a:t>9</a:t>
            </a:fld>
            <a:r>
              <a:rPr lang="en-US" smtClean="0"/>
              <a:t> -  Shell Implementation</a:t>
            </a:r>
            <a:endParaRPr lang="en-US" dirty="0"/>
          </a:p>
        </p:txBody>
      </p:sp>
      <p:sp>
        <p:nvSpPr>
          <p:cNvPr id="5" name="Content Placeholder 4"/>
          <p:cNvSpPr>
            <a:spLocks noGrp="1"/>
          </p:cNvSpPr>
          <p:nvPr>
            <p:ph sz="quarter" idx="1"/>
          </p:nvPr>
        </p:nvSpPr>
        <p:spPr/>
        <p:txBody>
          <a:bodyPr>
            <a:normAutofit fontScale="70000" lnSpcReduction="20000"/>
          </a:bodyPr>
          <a:lstStyle/>
          <a:p>
            <a:pPr marL="0" indent="0">
              <a:buNone/>
            </a:pPr>
            <a:r>
              <a:rPr lang="en-US" dirty="0"/>
              <a:t>#include &lt;</a:t>
            </a:r>
            <a:r>
              <a:rPr lang="en-US" dirty="0" err="1"/>
              <a:t>stdio.h</a:t>
            </a:r>
            <a:r>
              <a:rPr lang="en-US" dirty="0"/>
              <a:t>&gt;</a:t>
            </a:r>
          </a:p>
          <a:p>
            <a:pPr marL="0" indent="0">
              <a:buNone/>
            </a:pPr>
            <a:r>
              <a:rPr lang="en-US" dirty="0"/>
              <a:t>#include &lt;</a:t>
            </a:r>
            <a:r>
              <a:rPr lang="en-US" dirty="0" err="1"/>
              <a:t>string.h</a:t>
            </a:r>
            <a:r>
              <a:rPr lang="en-US" dirty="0"/>
              <a:t>&gt;</a:t>
            </a:r>
          </a:p>
          <a:p>
            <a:pPr marL="0" indent="0">
              <a:buNone/>
            </a:pPr>
            <a:r>
              <a:rPr lang="en-US" dirty="0"/>
              <a:t>#define MAX 256</a:t>
            </a:r>
          </a:p>
          <a:p>
            <a:pPr marL="0" indent="0">
              <a:buNone/>
            </a:pPr>
            <a:r>
              <a:rPr lang="en-US" dirty="0" err="1"/>
              <a:t>int</a:t>
            </a:r>
            <a:r>
              <a:rPr lang="en-US" dirty="0"/>
              <a:t> main()</a:t>
            </a:r>
          </a:p>
          <a:p>
            <a:pPr marL="0" indent="0">
              <a:buNone/>
            </a:pPr>
            <a:r>
              <a:rPr lang="en-US" dirty="0"/>
              <a:t>{</a:t>
            </a:r>
          </a:p>
          <a:p>
            <a:pPr marL="0" indent="0">
              <a:buNone/>
            </a:pPr>
            <a:r>
              <a:rPr lang="en-US" dirty="0"/>
              <a:t>   </a:t>
            </a:r>
            <a:r>
              <a:rPr lang="en-US" dirty="0" smtClean="0"/>
              <a:t>  char </a:t>
            </a:r>
            <a:r>
              <a:rPr lang="en-US" dirty="0"/>
              <a:t>line[MAX];</a:t>
            </a:r>
          </a:p>
          <a:p>
            <a:pPr marL="0" indent="0">
              <a:buNone/>
            </a:pPr>
            <a:r>
              <a:rPr lang="en-US" dirty="0"/>
              <a:t>  </a:t>
            </a:r>
            <a:r>
              <a:rPr lang="en-US" dirty="0" smtClean="0"/>
              <a:t>   char </a:t>
            </a:r>
            <a:r>
              <a:rPr lang="en-US" dirty="0"/>
              <a:t>*</a:t>
            </a:r>
            <a:r>
              <a:rPr lang="en-US" dirty="0" err="1"/>
              <a:t>newword</a:t>
            </a:r>
            <a:r>
              <a:rPr lang="en-US" dirty="0"/>
              <a:t>;</a:t>
            </a:r>
          </a:p>
          <a:p>
            <a:pPr marL="0" indent="0">
              <a:buNone/>
            </a:pPr>
            <a:r>
              <a:rPr lang="en-US" dirty="0"/>
              <a:t>  </a:t>
            </a:r>
            <a:r>
              <a:rPr lang="en-US" dirty="0" smtClean="0"/>
              <a:t>   while(</a:t>
            </a:r>
            <a:r>
              <a:rPr lang="en-US" dirty="0" err="1" smtClean="0"/>
              <a:t>fgets</a:t>
            </a:r>
            <a:r>
              <a:rPr lang="en-US" dirty="0" smtClean="0"/>
              <a:t>(line</a:t>
            </a:r>
            <a:r>
              <a:rPr lang="en-US" dirty="0"/>
              <a:t>, MAX, </a:t>
            </a:r>
            <a:r>
              <a:rPr lang="en-US" dirty="0" err="1"/>
              <a:t>stdin</a:t>
            </a:r>
            <a:r>
              <a:rPr lang="en-US" dirty="0"/>
              <a:t>) != NULL){</a:t>
            </a:r>
          </a:p>
          <a:p>
            <a:pPr marL="0" indent="0">
              <a:buNone/>
            </a:pPr>
            <a:r>
              <a:rPr lang="en-US" dirty="0"/>
              <a:t>     </a:t>
            </a:r>
            <a:r>
              <a:rPr lang="en-US" dirty="0" smtClean="0"/>
              <a:t>      </a:t>
            </a:r>
            <a:r>
              <a:rPr lang="en-US" dirty="0" err="1" smtClean="0"/>
              <a:t>newword</a:t>
            </a:r>
            <a:r>
              <a:rPr lang="en-US" dirty="0" smtClean="0"/>
              <a:t> </a:t>
            </a:r>
            <a:r>
              <a:rPr lang="en-US" dirty="0"/>
              <a:t>= </a:t>
            </a:r>
            <a:r>
              <a:rPr lang="en-US" dirty="0" err="1"/>
              <a:t>strtok</a:t>
            </a:r>
            <a:r>
              <a:rPr lang="en-US" dirty="0"/>
              <a:t>(line," \t\n</a:t>
            </a:r>
            <a:r>
              <a:rPr lang="en-US" dirty="0" smtClean="0"/>
              <a:t>;,.?!");  /* read first word of the line */</a:t>
            </a:r>
            <a:endParaRPr lang="en-US" dirty="0"/>
          </a:p>
          <a:p>
            <a:pPr marL="0" indent="0">
              <a:buNone/>
            </a:pPr>
            <a:r>
              <a:rPr lang="en-US" dirty="0"/>
              <a:t>     </a:t>
            </a:r>
            <a:r>
              <a:rPr lang="en-US" dirty="0" smtClean="0"/>
              <a:t>      while(</a:t>
            </a:r>
            <a:r>
              <a:rPr lang="en-US" dirty="0" err="1" smtClean="0"/>
              <a:t>newword</a:t>
            </a:r>
            <a:r>
              <a:rPr lang="en-US" dirty="0" smtClean="0"/>
              <a:t> </a:t>
            </a:r>
            <a:r>
              <a:rPr lang="en-US" dirty="0"/>
              <a:t>!= NULL){</a:t>
            </a:r>
          </a:p>
          <a:p>
            <a:pPr marL="0" indent="0">
              <a:buNone/>
            </a:pPr>
            <a:r>
              <a:rPr lang="en-US" dirty="0"/>
              <a:t>       </a:t>
            </a:r>
            <a:r>
              <a:rPr lang="en-US" dirty="0" smtClean="0"/>
              <a:t>         </a:t>
            </a:r>
            <a:r>
              <a:rPr lang="en-US" dirty="0" err="1" smtClean="0"/>
              <a:t>printf</a:t>
            </a:r>
            <a:r>
              <a:rPr lang="en-US" dirty="0"/>
              <a:t>("next word=:%s:\n", </a:t>
            </a:r>
            <a:r>
              <a:rPr lang="en-US" dirty="0" err="1"/>
              <a:t>newword</a:t>
            </a:r>
            <a:r>
              <a:rPr lang="en-US" dirty="0"/>
              <a:t>);</a:t>
            </a:r>
          </a:p>
          <a:p>
            <a:pPr marL="0" indent="0">
              <a:buNone/>
            </a:pPr>
            <a:r>
              <a:rPr lang="en-US" dirty="0"/>
              <a:t>       </a:t>
            </a:r>
            <a:r>
              <a:rPr lang="en-US" dirty="0" smtClean="0"/>
              <a:t>         </a:t>
            </a:r>
            <a:r>
              <a:rPr lang="en-US" dirty="0" err="1" smtClean="0"/>
              <a:t>newword</a:t>
            </a:r>
            <a:r>
              <a:rPr lang="en-US" dirty="0" smtClean="0"/>
              <a:t> </a:t>
            </a:r>
            <a:r>
              <a:rPr lang="en-US" dirty="0"/>
              <a:t>= </a:t>
            </a:r>
            <a:r>
              <a:rPr lang="en-US" dirty="0" err="1"/>
              <a:t>strtok</a:t>
            </a:r>
            <a:r>
              <a:rPr lang="en-US" dirty="0"/>
              <a:t>(NULL, " \t\n");</a:t>
            </a:r>
          </a:p>
          <a:p>
            <a:pPr marL="0" indent="0">
              <a:buNone/>
            </a:pPr>
            <a:r>
              <a:rPr lang="en-US" dirty="0"/>
              <a:t>     </a:t>
            </a:r>
            <a:r>
              <a:rPr lang="en-US" dirty="0" smtClean="0"/>
              <a:t>      }</a:t>
            </a:r>
            <a:endParaRPr lang="en-US" dirty="0"/>
          </a:p>
          <a:p>
            <a:pPr marL="0" indent="0">
              <a:buNone/>
            </a:pPr>
            <a:r>
              <a:rPr lang="en-US" dirty="0"/>
              <a:t>   </a:t>
            </a:r>
            <a:r>
              <a:rPr lang="en-US" dirty="0" smtClean="0"/>
              <a:t>   }</a:t>
            </a:r>
            <a:endParaRPr lang="en-US" dirty="0"/>
          </a:p>
          <a:p>
            <a:pPr marL="0" indent="0">
              <a:buNone/>
            </a:pPr>
            <a:r>
              <a:rPr lang="en-US" dirty="0" smtClean="0"/>
              <a:t>}</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839520" y="35640"/>
              <a:ext cx="8215920" cy="6608880"/>
            </p14:xfrm>
          </p:contentPart>
        </mc:Choice>
        <mc:Fallback>
          <p:pic>
            <p:nvPicPr>
              <p:cNvPr id="6" name="Ink 5"/>
              <p:cNvPicPr/>
              <p:nvPr/>
            </p:nvPicPr>
            <p:blipFill>
              <a:blip r:embed="rId3"/>
              <a:stretch>
                <a:fillRect/>
              </a:stretch>
            </p:blipFill>
            <p:spPr>
              <a:xfrm>
                <a:off x="830160" y="26280"/>
                <a:ext cx="8235000" cy="6627600"/>
              </a:xfrm>
              <a:prstGeom prst="rect">
                <a:avLst/>
              </a:prstGeom>
            </p:spPr>
          </p:pic>
        </mc:Fallback>
      </mc:AlternateContent>
    </p:spTree>
    <p:extLst>
      <p:ext uri="{BB962C8B-B14F-4D97-AF65-F5344CB8AC3E}">
        <p14:creationId xmlns:p14="http://schemas.microsoft.com/office/powerpoint/2010/main" val="2260664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8728</TotalTime>
  <Words>2618</Words>
  <Application>Microsoft Office PowerPoint</Application>
  <PresentationFormat>On-screen Show (4:3)</PresentationFormat>
  <Paragraphs>580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Origin</vt:lpstr>
      <vt:lpstr>CSCE  510  - Systems Programming</vt:lpstr>
      <vt:lpstr>Overview</vt:lpstr>
      <vt:lpstr>Rehits from last time</vt:lpstr>
      <vt:lpstr>Topics from the  “ar” project </vt:lpstr>
      <vt:lpstr>St_mode revisited</vt:lpstr>
      <vt:lpstr>File type from Man pages</vt:lpstr>
      <vt:lpstr>PowerPoint Presentation</vt:lpstr>
      <vt:lpstr>Strtok – manual entry</vt:lpstr>
      <vt:lpstr>Examples/strtok.c</vt:lpstr>
      <vt:lpstr>Pop Quiz</vt:lpstr>
      <vt:lpstr>Bash Reference Manual</vt:lpstr>
      <vt:lpstr>Unix’s Command Language Interpreter: the Shell  </vt:lpstr>
      <vt:lpstr>Shell basics</vt:lpstr>
      <vt:lpstr>Chapter 3 Basic Shell Features</vt:lpstr>
      <vt:lpstr>Searching the PATH</vt:lpstr>
      <vt:lpstr>CD – Why must it be built-in?</vt:lpstr>
      <vt:lpstr>Shell: Reading the command</vt:lpstr>
      <vt:lpstr>Bash  functionality</vt:lpstr>
      <vt:lpstr>Brace Expansion</vt:lpstr>
      <vt:lpstr>Tilde Expansion</vt:lpstr>
      <vt:lpstr>Shell Parameter Expansion</vt:lpstr>
      <vt:lpstr>More options than you can handle</vt:lpstr>
      <vt:lpstr>Shell Parameter  Implementation</vt:lpstr>
      <vt:lpstr>Chapter 5 Standard Shell Variables</vt:lpstr>
      <vt:lpstr>Command Substitution</vt:lpstr>
      <vt:lpstr>Alias Substitution</vt:lpstr>
      <vt:lpstr>3.5.4 Command Substitution</vt:lpstr>
      <vt:lpstr>3.5.5 Arithmetic Expansion</vt:lpstr>
      <vt:lpstr>3.5.8 Filename Expansion</vt:lpstr>
      <vt:lpstr>Nullglob  vs  failglob</vt:lpstr>
      <vt:lpstr>Others Subs that I have never used</vt:lpstr>
      <vt:lpstr>Towards regular expressions</vt:lpstr>
      <vt:lpstr>3.6    I/O Redirections</vt:lpstr>
      <vt:lpstr>Variations of redirection</vt:lpstr>
      <vt:lpstr>3.6.4 Redirecting Standard Output and Standard Error</vt:lpstr>
      <vt:lpstr>3.6.6 Here documents, etc</vt:lpstr>
      <vt:lpstr>3.7 Executing Commands</vt:lpstr>
      <vt:lpstr>Redirections with pipes</vt:lpstr>
      <vt:lpstr>PowerPoint Presentation</vt:lpstr>
      <vt:lpstr>Figure 44-3 Setting up a pipe</vt:lpstr>
      <vt:lpstr>Bash executing      ls | wc</vt:lpstr>
      <vt:lpstr>TLPI/pipes</vt:lpstr>
      <vt:lpstr>Pipes/pipe_ls_wc.c (sh executes)</vt:lpstr>
      <vt:lpstr>Details – Child Code</vt:lpstr>
      <vt:lpstr>Details – Child of Child Code</vt:lpstr>
      <vt:lpstr>Examples/pipe.c</vt:lpstr>
      <vt:lpstr>Pipeorder ls | grep | wc</vt:lpstr>
      <vt:lpstr>Programming assignment 2 -Shell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mmm</dc:creator>
  <cp:lastModifiedBy>studio</cp:lastModifiedBy>
  <cp:revision>187</cp:revision>
  <cp:lastPrinted>2013-02-12T21:00:14Z</cp:lastPrinted>
  <dcterms:created xsi:type="dcterms:W3CDTF">2013-01-05T02:56:47Z</dcterms:created>
  <dcterms:modified xsi:type="dcterms:W3CDTF">2013-02-13T21:47:59Z</dcterms:modified>
</cp:coreProperties>
</file>