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60" r:id="rId2"/>
    <p:sldMasterId id="2147483662" r:id="rId3"/>
  </p:sldMasterIdLst>
  <p:notesMasterIdLst>
    <p:notesMasterId r:id="rId9"/>
  </p:notesMasterIdLst>
  <p:sldIdLst>
    <p:sldId id="293" r:id="rId4"/>
    <p:sldId id="262" r:id="rId5"/>
    <p:sldId id="297" r:id="rId6"/>
    <p:sldId id="295" r:id="rId7"/>
    <p:sldId id="294" r:id="rId8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99"/>
    <a:srgbClr val="FFCCCC"/>
    <a:srgbClr val="AB2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2046D-B32F-27FB-FC23-7FE688F1CCB9}" v="50" dt="2019-12-02T16:24:21.227"/>
    <p1510:client id="{08C93AA1-8553-6B67-45C0-4C92259EB748}" v="42" dt="2019-12-03T01:28:13.190"/>
    <p1510:client id="{127DF5CE-26B6-7B69-7D0C-FB65E9BD6149}" v="18" dt="2019-12-03T01:57:57.952"/>
    <p1510:client id="{3E20C34F-B199-C50A-5D1A-A7FE99415580}" v="637" dt="2019-12-03T01:22:35.562"/>
    <p1510:client id="{7BE48B55-8E27-C075-DBEE-107CFE5C15B8}" v="786" dt="2019-12-02T18:57:07.626"/>
    <p1510:client id="{9C414B4D-6D7B-0F49-1904-F79A6973A0C4}" v="37" dt="2019-12-01T23:01:30.370"/>
    <p1510:client id="{A1EC5A56-7DBF-EAC7-D1D7-07799C7323F9}" v="114" dt="2019-12-01T22:22:17.345"/>
    <p1510:client id="{BD2A693D-E772-9B52-E0D1-CD1B0FFB3AE2}" v="1268" dt="2019-12-03T01:56:57.685"/>
    <p1510:client id="{D15C640B-13D8-4E75-8123-A63EFEFD6C89}" v="1" dt="2019-12-03T00:20:57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738" y="82"/>
      </p:cViewPr>
      <p:guideLst>
        <p:guide orient="horz" pos="2160"/>
        <p:guide pos="21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ER, ANDREW" userId="S::ajsauer@email.sc.edu::5d086f97-1370-42d3-8580-abce22036346" providerId="AD" clId="Web-{01A2046D-B32F-27FB-FC23-7FE688F1CCB9}"/>
    <pc:docChg chg="modSld">
      <pc:chgData name="SAUER, ANDREW" userId="S::ajsauer@email.sc.edu::5d086f97-1370-42d3-8580-abce22036346" providerId="AD" clId="Web-{01A2046D-B32F-27FB-FC23-7FE688F1CCB9}" dt="2019-12-02T16:24:21.227" v="49" actId="1076"/>
      <pc:docMkLst>
        <pc:docMk/>
      </pc:docMkLst>
      <pc:sldChg chg="addSp modSp mod setBg modClrScheme chgLayout">
        <pc:chgData name="SAUER, ANDREW" userId="S::ajsauer@email.sc.edu::5d086f97-1370-42d3-8580-abce22036346" providerId="AD" clId="Web-{01A2046D-B32F-27FB-FC23-7FE688F1CCB9}" dt="2019-12-02T16:24:21.227" v="49" actId="1076"/>
        <pc:sldMkLst>
          <pc:docMk/>
          <pc:sldMk cId="3094986430" sldId="291"/>
        </pc:sldMkLst>
        <pc:spChg chg="add mod">
          <ac:chgData name="SAUER, ANDREW" userId="S::ajsauer@email.sc.edu::5d086f97-1370-42d3-8580-abce22036346" providerId="AD" clId="Web-{01A2046D-B32F-27FB-FC23-7FE688F1CCB9}" dt="2019-12-02T16:24:21.227" v="49" actId="1076"/>
          <ac:spMkLst>
            <pc:docMk/>
            <pc:sldMk cId="3094986430" sldId="291"/>
            <ac:spMk id="4" creationId="{C7CC2496-9295-4198-A3F6-DCFF68E87B1D}"/>
          </ac:spMkLst>
        </pc:spChg>
        <pc:spChg chg="mod">
          <ac:chgData name="SAUER, ANDREW" userId="S::ajsauer@email.sc.edu::5d086f97-1370-42d3-8580-abce22036346" providerId="AD" clId="Web-{01A2046D-B32F-27FB-FC23-7FE688F1CCB9}" dt="2019-12-02T16:16:04.273" v="3"/>
          <ac:spMkLst>
            <pc:docMk/>
            <pc:sldMk cId="3094986430" sldId="291"/>
            <ac:spMk id="6" creationId="{00000000-0000-0000-0000-000000000000}"/>
          </ac:spMkLst>
        </pc:spChg>
        <pc:spChg chg="mod ord">
          <ac:chgData name="SAUER, ANDREW" userId="S::ajsauer@email.sc.edu::5d086f97-1370-42d3-8580-abce22036346" providerId="AD" clId="Web-{01A2046D-B32F-27FB-FC23-7FE688F1CCB9}" dt="2019-12-02T16:16:04.273" v="3"/>
          <ac:spMkLst>
            <pc:docMk/>
            <pc:sldMk cId="3094986430" sldId="291"/>
            <ac:spMk id="7" creationId="{00000000-0000-0000-0000-000000000000}"/>
          </ac:spMkLst>
        </pc:spChg>
        <pc:picChg chg="add mod">
          <ac:chgData name="SAUER, ANDREW" userId="S::ajsauer@email.sc.edu::5d086f97-1370-42d3-8580-abce22036346" providerId="AD" clId="Web-{01A2046D-B32F-27FB-FC23-7FE688F1CCB9}" dt="2019-12-02T16:21:53.784" v="4" actId="1076"/>
          <ac:picMkLst>
            <pc:docMk/>
            <pc:sldMk cId="3094986430" sldId="291"/>
            <ac:picMk id="2" creationId="{AFD89D8E-225F-49DB-876B-4164C04DE536}"/>
          </ac:picMkLst>
        </pc:picChg>
      </pc:sldChg>
    </pc:docChg>
  </pc:docChgLst>
  <pc:docChgLst>
    <pc:chgData name="DARLEY, SARAH E" userId="S::sdarley@email.sc.edu::1448c220-ec73-4de4-ad2b-ebad9140e5b8" providerId="AD" clId="Web-{76D72702-875E-C87E-A7C8-7209D25D8E25}"/>
    <pc:docChg chg="modSld">
      <pc:chgData name="DARLEY, SARAH E" userId="S::sdarley@email.sc.edu::1448c220-ec73-4de4-ad2b-ebad9140e5b8" providerId="AD" clId="Web-{76D72702-875E-C87E-A7C8-7209D25D8E25}" dt="2019-12-03T01:58:14.025" v="0"/>
      <pc:docMkLst>
        <pc:docMk/>
      </pc:docMkLst>
      <pc:sldChg chg="addSp delSp modSp mod setBg">
        <pc:chgData name="DARLEY, SARAH E" userId="S::sdarley@email.sc.edu::1448c220-ec73-4de4-ad2b-ebad9140e5b8" providerId="AD" clId="Web-{76D72702-875E-C87E-A7C8-7209D25D8E25}" dt="2019-12-03T01:58:14.025" v="0"/>
        <pc:sldMkLst>
          <pc:docMk/>
          <pc:sldMk cId="70975835" sldId="294"/>
        </pc:sldMkLst>
        <pc:spChg chg="mod">
          <ac:chgData name="DARLEY, SARAH E" userId="S::sdarley@email.sc.edu::1448c220-ec73-4de4-ad2b-ebad9140e5b8" providerId="AD" clId="Web-{76D72702-875E-C87E-A7C8-7209D25D8E25}" dt="2019-12-03T01:58:14.025" v="0"/>
          <ac:spMkLst>
            <pc:docMk/>
            <pc:sldMk cId="70975835" sldId="294"/>
            <ac:spMk id="2" creationId="{AA2BBFFF-FCEF-4328-B592-E35B7C0BC74A}"/>
          </ac:spMkLst>
        </pc:spChg>
        <pc:spChg chg="mod">
          <ac:chgData name="DARLEY, SARAH E" userId="S::sdarley@email.sc.edu::1448c220-ec73-4de4-ad2b-ebad9140e5b8" providerId="AD" clId="Web-{76D72702-875E-C87E-A7C8-7209D25D8E25}" dt="2019-12-03T01:58:14.025" v="0"/>
          <ac:spMkLst>
            <pc:docMk/>
            <pc:sldMk cId="70975835" sldId="294"/>
            <ac:spMk id="4" creationId="{00000000-0000-0000-0000-000000000000}"/>
          </ac:spMkLst>
        </pc:spChg>
        <pc:spChg chg="del">
          <ac:chgData name="DARLEY, SARAH E" userId="S::sdarley@email.sc.edu::1448c220-ec73-4de4-ad2b-ebad9140e5b8" providerId="AD" clId="Web-{76D72702-875E-C87E-A7C8-7209D25D8E25}" dt="2019-12-03T01:58:14.025" v="0"/>
          <ac:spMkLst>
            <pc:docMk/>
            <pc:sldMk cId="70975835" sldId="294"/>
            <ac:spMk id="6" creationId="{DA562CE5-EDBF-48C9-A59A-C0483CCB805F}"/>
          </ac:spMkLst>
        </pc:spChg>
        <pc:spChg chg="add">
          <ac:chgData name="DARLEY, SARAH E" userId="S::sdarley@email.sc.edu::1448c220-ec73-4de4-ad2b-ebad9140e5b8" providerId="AD" clId="Web-{76D72702-875E-C87E-A7C8-7209D25D8E25}" dt="2019-12-03T01:58:14.025" v="0"/>
          <ac:spMkLst>
            <pc:docMk/>
            <pc:sldMk cId="70975835" sldId="294"/>
            <ac:spMk id="11" creationId="{768BF61B-9271-4D1A-B5AE-3C3D81A4EC43}"/>
          </ac:spMkLst>
        </pc:spChg>
        <pc:spChg chg="add">
          <ac:chgData name="DARLEY, SARAH E" userId="S::sdarley@email.sc.edu::1448c220-ec73-4de4-ad2b-ebad9140e5b8" providerId="AD" clId="Web-{76D72702-875E-C87E-A7C8-7209D25D8E25}" dt="2019-12-03T01:58:14.025" v="0"/>
          <ac:spMkLst>
            <pc:docMk/>
            <pc:sldMk cId="70975835" sldId="294"/>
            <ac:spMk id="12" creationId="{9396CF4B-D9CC-4061-B98D-21834E5F99EA}"/>
          </ac:spMkLst>
        </pc:spChg>
        <pc:spChg chg="add">
          <ac:chgData name="DARLEY, SARAH E" userId="S::sdarley@email.sc.edu::1448c220-ec73-4de4-ad2b-ebad9140e5b8" providerId="AD" clId="Web-{76D72702-875E-C87E-A7C8-7209D25D8E25}" dt="2019-12-03T01:58:14.025" v="0"/>
          <ac:spMkLst>
            <pc:docMk/>
            <pc:sldMk cId="70975835" sldId="294"/>
            <ac:spMk id="14" creationId="{DA69CD36-CE1E-4D24-A42C-FF61E230973F}"/>
          </ac:spMkLst>
        </pc:spChg>
        <pc:spChg chg="add">
          <ac:chgData name="DARLEY, SARAH E" userId="S::sdarley@email.sc.edu::1448c220-ec73-4de4-ad2b-ebad9140e5b8" providerId="AD" clId="Web-{76D72702-875E-C87E-A7C8-7209D25D8E25}" dt="2019-12-03T01:58:14.025" v="0"/>
          <ac:spMkLst>
            <pc:docMk/>
            <pc:sldMk cId="70975835" sldId="294"/>
            <ac:spMk id="16" creationId="{6C80EA93-359A-4B7A-9AD2-0207F0FE4525}"/>
          </ac:spMkLst>
        </pc:spChg>
        <pc:spChg chg="add">
          <ac:chgData name="DARLEY, SARAH E" userId="S::sdarley@email.sc.edu::1448c220-ec73-4de4-ad2b-ebad9140e5b8" providerId="AD" clId="Web-{76D72702-875E-C87E-A7C8-7209D25D8E25}" dt="2019-12-03T01:58:14.025" v="0"/>
          <ac:spMkLst>
            <pc:docMk/>
            <pc:sldMk cId="70975835" sldId="294"/>
            <ac:spMk id="18" creationId="{421CDC62-D454-45CF-A494-3C28B63E4FA9}"/>
          </ac:spMkLst>
        </pc:spChg>
        <pc:graphicFrameChg chg="add">
          <ac:chgData name="DARLEY, SARAH E" userId="S::sdarley@email.sc.edu::1448c220-ec73-4de4-ad2b-ebad9140e5b8" providerId="AD" clId="Web-{76D72702-875E-C87E-A7C8-7209D25D8E25}" dt="2019-12-03T01:58:14.025" v="0"/>
          <ac:graphicFrameMkLst>
            <pc:docMk/>
            <pc:sldMk cId="70975835" sldId="294"/>
            <ac:graphicFrameMk id="20" creationId="{97169C56-81F1-41DA-8751-51591068980E}"/>
          </ac:graphicFrameMkLst>
        </pc:graphicFrameChg>
        <pc:picChg chg="add">
          <ac:chgData name="DARLEY, SARAH E" userId="S::sdarley@email.sc.edu::1448c220-ec73-4de4-ad2b-ebad9140e5b8" providerId="AD" clId="Web-{76D72702-875E-C87E-A7C8-7209D25D8E25}" dt="2019-12-03T01:58:14.025" v="0"/>
          <ac:picMkLst>
            <pc:docMk/>
            <pc:sldMk cId="70975835" sldId="294"/>
            <ac:picMk id="9" creationId="{56496640-F25B-44EC-86B5-93A5FE5783DD}"/>
          </ac:picMkLst>
        </pc:picChg>
        <pc:picChg chg="add">
          <ac:chgData name="DARLEY, SARAH E" userId="S::sdarley@email.sc.edu::1448c220-ec73-4de4-ad2b-ebad9140e5b8" providerId="AD" clId="Web-{76D72702-875E-C87E-A7C8-7209D25D8E25}" dt="2019-12-03T01:58:14.025" v="0"/>
          <ac:picMkLst>
            <pc:docMk/>
            <pc:sldMk cId="70975835" sldId="294"/>
            <ac:picMk id="10" creationId="{8C45ACD8-7C50-4A66-BE95-3D047AA36DDC}"/>
          </ac:picMkLst>
        </pc:picChg>
      </pc:sldChg>
    </pc:docChg>
  </pc:docChgLst>
  <pc:docChgLst>
    <pc:chgData name="SEGARS, JEFFREY R" userId="S::jrsegars@email.sc.edu::d2779136-af54-43ab-9bc8-ad71e7fce816" providerId="AD" clId="Web-{A1EC5A56-7DBF-EAC7-D1D7-07799C7323F9}"/>
    <pc:docChg chg="modSld">
      <pc:chgData name="SEGARS, JEFFREY R" userId="S::jrsegars@email.sc.edu::d2779136-af54-43ab-9bc8-ad71e7fce816" providerId="AD" clId="Web-{A1EC5A56-7DBF-EAC7-D1D7-07799C7323F9}" dt="2019-12-01T22:22:17.345" v="113" actId="1076"/>
      <pc:docMkLst>
        <pc:docMk/>
      </pc:docMkLst>
      <pc:sldChg chg="modSp">
        <pc:chgData name="SEGARS, JEFFREY R" userId="S::jrsegars@email.sc.edu::d2779136-af54-43ab-9bc8-ad71e7fce816" providerId="AD" clId="Web-{A1EC5A56-7DBF-EAC7-D1D7-07799C7323F9}" dt="2019-12-01T22:22:17.345" v="113" actId="1076"/>
        <pc:sldMkLst>
          <pc:docMk/>
          <pc:sldMk cId="1805897369" sldId="293"/>
        </pc:sldMkLst>
        <pc:spChg chg="mod">
          <ac:chgData name="SEGARS, JEFFREY R" userId="S::jrsegars@email.sc.edu::d2779136-af54-43ab-9bc8-ad71e7fce816" providerId="AD" clId="Web-{A1EC5A56-7DBF-EAC7-D1D7-07799C7323F9}" dt="2019-12-01T22:19:16.447" v="17" actId="20577"/>
          <ac:spMkLst>
            <pc:docMk/>
            <pc:sldMk cId="1805897369" sldId="293"/>
            <ac:spMk id="4" creationId="{9A933ECF-4CEE-4341-83A2-538F65322E21}"/>
          </ac:spMkLst>
        </pc:spChg>
        <pc:spChg chg="mod">
          <ac:chgData name="SEGARS, JEFFREY R" userId="S::jrsegars@email.sc.edu::d2779136-af54-43ab-9bc8-ad71e7fce816" providerId="AD" clId="Web-{A1EC5A56-7DBF-EAC7-D1D7-07799C7323F9}" dt="2019-12-01T22:22:17.345" v="113" actId="1076"/>
          <ac:spMkLst>
            <pc:docMk/>
            <pc:sldMk cId="1805897369" sldId="293"/>
            <ac:spMk id="5" creationId="{A993E2E4-D6C1-49C4-B61C-622B9636A80C}"/>
          </ac:spMkLst>
        </pc:spChg>
      </pc:sldChg>
    </pc:docChg>
  </pc:docChgLst>
  <pc:docChgLst>
    <pc:chgData name="RAVI, SHASHWAT S" userId="S::sravi@email.sc.edu::e0e67138-0f13-4c32-b926-4429d9449f42" providerId="AD" clId="Web-{9C414B4D-6D7B-0F49-1904-F79A6973A0C4}"/>
    <pc:docChg chg="modSld">
      <pc:chgData name="RAVI, SHASHWAT S" userId="S::sravi@email.sc.edu::e0e67138-0f13-4c32-b926-4429d9449f42" providerId="AD" clId="Web-{9C414B4D-6D7B-0F49-1904-F79A6973A0C4}" dt="2019-12-01T23:01:27.979" v="34" actId="20577"/>
      <pc:docMkLst>
        <pc:docMk/>
      </pc:docMkLst>
      <pc:sldChg chg="modSp">
        <pc:chgData name="RAVI, SHASHWAT S" userId="S::sravi@email.sc.edu::e0e67138-0f13-4c32-b926-4429d9449f42" providerId="AD" clId="Web-{9C414B4D-6D7B-0F49-1904-F79A6973A0C4}" dt="2019-12-01T23:01:27.979" v="34" actId="20577"/>
        <pc:sldMkLst>
          <pc:docMk/>
          <pc:sldMk cId="0" sldId="262"/>
        </pc:sldMkLst>
        <pc:spChg chg="mod">
          <ac:chgData name="RAVI, SHASHWAT S" userId="S::sravi@email.sc.edu::e0e67138-0f13-4c32-b926-4429d9449f42" providerId="AD" clId="Web-{9C414B4D-6D7B-0F49-1904-F79A6973A0C4}" dt="2019-12-01T23:01:27.979" v="34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">
        <pc:chgData name="RAVI, SHASHWAT S" userId="S::sravi@email.sc.edu::e0e67138-0f13-4c32-b926-4429d9449f42" providerId="AD" clId="Web-{9C414B4D-6D7B-0F49-1904-F79A6973A0C4}" dt="2019-12-01T23:00:38.963" v="3" actId="20577"/>
        <pc:sldMkLst>
          <pc:docMk/>
          <pc:sldMk cId="3094986430" sldId="291"/>
        </pc:sldMkLst>
        <pc:spChg chg="mod">
          <ac:chgData name="RAVI, SHASHWAT S" userId="S::sravi@email.sc.edu::e0e67138-0f13-4c32-b926-4429d9449f42" providerId="AD" clId="Web-{9C414B4D-6D7B-0F49-1904-F79A6973A0C4}" dt="2019-12-01T23:00:38.963" v="3" actId="20577"/>
          <ac:spMkLst>
            <pc:docMk/>
            <pc:sldMk cId="3094986430" sldId="291"/>
            <ac:spMk id="6" creationId="{00000000-0000-0000-0000-000000000000}"/>
          </ac:spMkLst>
        </pc:spChg>
      </pc:sldChg>
    </pc:docChg>
  </pc:docChgLst>
  <pc:docChgLst>
    <pc:chgData name="LEE, JOHN M" userId="S::jml4@email.sc.edu::ec8238ee-7dd9-4ea2-8785-c233045cb1bd" providerId="AD" clId="Web-{7BE48B55-8E27-C075-DBEE-107CFE5C15B8}"/>
    <pc:docChg chg="addSld delSld modSld">
      <pc:chgData name="LEE, JOHN M" userId="S::jml4@email.sc.edu::ec8238ee-7dd9-4ea2-8785-c233045cb1bd" providerId="AD" clId="Web-{7BE48B55-8E27-C075-DBEE-107CFE5C15B8}" dt="2019-12-02T18:57:07.251" v="780" actId="20577"/>
      <pc:docMkLst>
        <pc:docMk/>
      </pc:docMkLst>
      <pc:sldChg chg="modSp del">
        <pc:chgData name="LEE, JOHN M" userId="S::jml4@email.sc.edu::ec8238ee-7dd9-4ea2-8785-c233045cb1bd" providerId="AD" clId="Web-{7BE48B55-8E27-C075-DBEE-107CFE5C15B8}" dt="2019-12-02T18:36:12.535" v="20"/>
        <pc:sldMkLst>
          <pc:docMk/>
          <pc:sldMk cId="3218808514" sldId="292"/>
        </pc:sldMkLst>
        <pc:spChg chg="mod">
          <ac:chgData name="LEE, JOHN M" userId="S::jml4@email.sc.edu::ec8238ee-7dd9-4ea2-8785-c233045cb1bd" providerId="AD" clId="Web-{7BE48B55-8E27-C075-DBEE-107CFE5C15B8}" dt="2019-12-02T18:35:58.691" v="19" actId="20577"/>
          <ac:spMkLst>
            <pc:docMk/>
            <pc:sldMk cId="3218808514" sldId="292"/>
            <ac:spMk id="4" creationId="{00000000-0000-0000-0000-000000000000}"/>
          </ac:spMkLst>
        </pc:spChg>
      </pc:sldChg>
      <pc:sldChg chg="add replId">
        <pc:chgData name="LEE, JOHN M" userId="S::jml4@email.sc.edu::ec8238ee-7dd9-4ea2-8785-c233045cb1bd" providerId="AD" clId="Web-{7BE48B55-8E27-C075-DBEE-107CFE5C15B8}" dt="2019-12-02T18:35:41.081" v="18"/>
        <pc:sldMkLst>
          <pc:docMk/>
          <pc:sldMk cId="70975835" sldId="294"/>
        </pc:sldMkLst>
      </pc:sldChg>
      <pc:sldChg chg="delSp modSp add replId">
        <pc:chgData name="LEE, JOHN M" userId="S::jml4@email.sc.edu::ec8238ee-7dd9-4ea2-8785-c233045cb1bd" providerId="AD" clId="Web-{7BE48B55-8E27-C075-DBEE-107CFE5C15B8}" dt="2019-12-02T18:57:07.251" v="779" actId="20577"/>
        <pc:sldMkLst>
          <pc:docMk/>
          <pc:sldMk cId="2395066681" sldId="295"/>
        </pc:sldMkLst>
        <pc:spChg chg="mod">
          <ac:chgData name="LEE, JOHN M" userId="S::jml4@email.sc.edu::ec8238ee-7dd9-4ea2-8785-c233045cb1bd" providerId="AD" clId="Web-{7BE48B55-8E27-C075-DBEE-107CFE5C15B8}" dt="2019-12-02T18:40:28.310" v="30" actId="20577"/>
          <ac:spMkLst>
            <pc:docMk/>
            <pc:sldMk cId="2395066681" sldId="295"/>
            <ac:spMk id="6" creationId="{00000000-0000-0000-0000-000000000000}"/>
          </ac:spMkLst>
        </pc:spChg>
        <pc:spChg chg="mod">
          <ac:chgData name="LEE, JOHN M" userId="S::jml4@email.sc.edu::ec8238ee-7dd9-4ea2-8785-c233045cb1bd" providerId="AD" clId="Web-{7BE48B55-8E27-C075-DBEE-107CFE5C15B8}" dt="2019-12-02T18:57:07.251" v="779" actId="20577"/>
          <ac:spMkLst>
            <pc:docMk/>
            <pc:sldMk cId="2395066681" sldId="295"/>
            <ac:spMk id="7" creationId="{00000000-0000-0000-0000-000000000000}"/>
          </ac:spMkLst>
        </pc:spChg>
        <pc:picChg chg="del">
          <ac:chgData name="LEE, JOHN M" userId="S::jml4@email.sc.edu::ec8238ee-7dd9-4ea2-8785-c233045cb1bd" providerId="AD" clId="Web-{7BE48B55-8E27-C075-DBEE-107CFE5C15B8}" dt="2019-12-02T18:40:29.825" v="33"/>
          <ac:picMkLst>
            <pc:docMk/>
            <pc:sldMk cId="2395066681" sldId="295"/>
            <ac:picMk id="2" creationId="{AFD89D8E-225F-49DB-876B-4164C04DE536}"/>
          </ac:picMkLst>
        </pc:picChg>
      </pc:sldChg>
    </pc:docChg>
  </pc:docChgLst>
  <pc:docChgLst>
    <pc:chgData name="DARLEY, SARAH E" userId="S::sdarley@email.sc.edu::1448c220-ec73-4de4-ad2b-ebad9140e5b8" providerId="AD" clId="Web-{BD2A693D-E772-9B52-E0D1-CD1B0FFB3AE2}"/>
    <pc:docChg chg="modSld addMainMaster delMainMaster">
      <pc:chgData name="DARLEY, SARAH E" userId="S::sdarley@email.sc.edu::1448c220-ec73-4de4-ad2b-ebad9140e5b8" providerId="AD" clId="Web-{BD2A693D-E772-9B52-E0D1-CD1B0FFB3AE2}" dt="2019-12-03T01:56:57.482" v="1265"/>
      <pc:docMkLst>
        <pc:docMk/>
      </pc:docMkLst>
      <pc:sldChg chg="addSp delSp modSp mod modClrScheme chgLayout">
        <pc:chgData name="DARLEY, SARAH E" userId="S::sdarley@email.sc.edu::1448c220-ec73-4de4-ad2b-ebad9140e5b8" providerId="AD" clId="Web-{BD2A693D-E772-9B52-E0D1-CD1B0FFB3AE2}" dt="2019-12-03T00:51:56.404" v="591" actId="1076"/>
        <pc:sldMkLst>
          <pc:docMk/>
          <pc:sldMk cId="0" sldId="262"/>
        </pc:sldMkLst>
        <pc:spChg chg="mod ord">
          <ac:chgData name="DARLEY, SARAH E" userId="S::sdarley@email.sc.edu::1448c220-ec73-4de4-ad2b-ebad9140e5b8" providerId="AD" clId="Web-{BD2A693D-E772-9B52-E0D1-CD1B0FFB3AE2}" dt="2019-12-03T00:21:23.908" v="501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DARLEY, SARAH E" userId="S::sdarley@email.sc.edu::1448c220-ec73-4de4-ad2b-ebad9140e5b8" providerId="AD" clId="Web-{BD2A693D-E772-9B52-E0D1-CD1B0FFB3AE2}" dt="2019-12-03T00:26:20.121" v="571" actId="20577"/>
          <ac:spMkLst>
            <pc:docMk/>
            <pc:sldMk cId="0" sldId="262"/>
            <ac:spMk id="6" creationId="{00000000-0000-0000-0000-000000000000}"/>
          </ac:spMkLst>
        </pc:spChg>
        <pc:picChg chg="add del mod">
          <ac:chgData name="DARLEY, SARAH E" userId="S::sdarley@email.sc.edu::1448c220-ec73-4de4-ad2b-ebad9140e5b8" providerId="AD" clId="Web-{BD2A693D-E772-9B52-E0D1-CD1B0FFB3AE2}" dt="2019-12-03T00:08:21.165" v="320"/>
          <ac:picMkLst>
            <pc:docMk/>
            <pc:sldMk cId="0" sldId="262"/>
            <ac:picMk id="2" creationId="{DE301930-C8FC-44D7-BB50-E981E14EF3E1}"/>
          </ac:picMkLst>
        </pc:picChg>
        <pc:picChg chg="add mod">
          <ac:chgData name="DARLEY, SARAH E" userId="S::sdarley@email.sc.edu::1448c220-ec73-4de4-ad2b-ebad9140e5b8" providerId="AD" clId="Web-{BD2A693D-E772-9B52-E0D1-CD1B0FFB3AE2}" dt="2019-12-03T00:51:52.810" v="590" actId="1076"/>
          <ac:picMkLst>
            <pc:docMk/>
            <pc:sldMk cId="0" sldId="262"/>
            <ac:picMk id="5" creationId="{B5122F20-1F04-435F-94A7-53D865107417}"/>
          </ac:picMkLst>
        </pc:picChg>
        <pc:picChg chg="add mod">
          <ac:chgData name="DARLEY, SARAH E" userId="S::sdarley@email.sc.edu::1448c220-ec73-4de4-ad2b-ebad9140e5b8" providerId="AD" clId="Web-{BD2A693D-E772-9B52-E0D1-CD1B0FFB3AE2}" dt="2019-12-03T00:23:13.021" v="551" actId="1076"/>
          <ac:picMkLst>
            <pc:docMk/>
            <pc:sldMk cId="0" sldId="262"/>
            <ac:picMk id="8" creationId="{D2DEF418-3C75-4E24-A46E-2574EBCC5DB0}"/>
          </ac:picMkLst>
        </pc:picChg>
        <pc:picChg chg="add del mod">
          <ac:chgData name="DARLEY, SARAH E" userId="S::sdarley@email.sc.edu::1448c220-ec73-4de4-ad2b-ebad9140e5b8" providerId="AD" clId="Web-{BD2A693D-E772-9B52-E0D1-CD1B0FFB3AE2}" dt="2019-12-03T00:22:51.583" v="546"/>
          <ac:picMkLst>
            <pc:docMk/>
            <pc:sldMk cId="0" sldId="262"/>
            <ac:picMk id="10" creationId="{83E7F55D-D716-4235-996C-7622648CC10C}"/>
          </ac:picMkLst>
        </pc:picChg>
        <pc:picChg chg="add mod">
          <ac:chgData name="DARLEY, SARAH E" userId="S::sdarley@email.sc.edu::1448c220-ec73-4de4-ad2b-ebad9140e5b8" providerId="AD" clId="Web-{BD2A693D-E772-9B52-E0D1-CD1B0FFB3AE2}" dt="2019-12-03T00:51:56.404" v="591" actId="1076"/>
          <ac:picMkLst>
            <pc:docMk/>
            <pc:sldMk cId="0" sldId="262"/>
            <ac:picMk id="12" creationId="{360456C9-8421-4133-83C5-AF35707F9C2C}"/>
          </ac:picMkLst>
        </pc:picChg>
      </pc:sldChg>
      <pc:sldChg chg="addSp delSp modSp mod setBg modClrScheme chgLayout">
        <pc:chgData name="DARLEY, SARAH E" userId="S::sdarley@email.sc.edu::1448c220-ec73-4de4-ad2b-ebad9140e5b8" providerId="AD" clId="Web-{BD2A693D-E772-9B52-E0D1-CD1B0FFB3AE2}" dt="2019-12-03T00:38:16.112" v="585" actId="1076"/>
        <pc:sldMkLst>
          <pc:docMk/>
          <pc:sldMk cId="1805897369" sldId="293"/>
        </pc:sldMkLst>
        <pc:spChg chg="add mod">
          <ac:chgData name="DARLEY, SARAH E" userId="S::sdarley@email.sc.edu::1448c220-ec73-4de4-ad2b-ebad9140e5b8" providerId="AD" clId="Web-{BD2A693D-E772-9B52-E0D1-CD1B0FFB3AE2}" dt="2019-12-03T00:38:16.112" v="585" actId="1076"/>
          <ac:spMkLst>
            <pc:docMk/>
            <pc:sldMk cId="1805897369" sldId="293"/>
            <ac:spMk id="2" creationId="{02372ACD-46A6-44A4-971A-695AE2526213}"/>
          </ac:spMkLst>
        </pc:spChg>
        <pc:spChg chg="mod ord">
          <ac:chgData name="DARLEY, SARAH E" userId="S::sdarley@email.sc.edu::1448c220-ec73-4de4-ad2b-ebad9140e5b8" providerId="AD" clId="Web-{BD2A693D-E772-9B52-E0D1-CD1B0FFB3AE2}" dt="2019-12-03T00:38:11.956" v="584" actId="1076"/>
          <ac:spMkLst>
            <pc:docMk/>
            <pc:sldMk cId="1805897369" sldId="293"/>
            <ac:spMk id="4" creationId="{9A933ECF-4CEE-4341-83A2-538F65322E21}"/>
          </ac:spMkLst>
        </pc:spChg>
        <pc:spChg chg="mod ord">
          <ac:chgData name="DARLEY, SARAH E" userId="S::sdarley@email.sc.edu::1448c220-ec73-4de4-ad2b-ebad9140e5b8" providerId="AD" clId="Web-{BD2A693D-E772-9B52-E0D1-CD1B0FFB3AE2}" dt="2019-12-03T00:17:16.541" v="365"/>
          <ac:spMkLst>
            <pc:docMk/>
            <pc:sldMk cId="1805897369" sldId="293"/>
            <ac:spMk id="5" creationId="{A993E2E4-D6C1-49C4-B61C-622B9636A80C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0:17:01.931" v="361"/>
          <ac:spMkLst>
            <pc:docMk/>
            <pc:sldMk cId="1805897369" sldId="293"/>
            <ac:spMk id="7" creationId="{8F3CF990-ACB8-443A-BB74-D36EC8A00B02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0:17:01.931" v="361"/>
          <ac:spMkLst>
            <pc:docMk/>
            <pc:sldMk cId="1805897369" sldId="293"/>
            <ac:spMk id="9" creationId="{65F94F98-3A57-49AA-838E-91AAF600B6EE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0:16:24.321" v="359"/>
          <ac:spMkLst>
            <pc:docMk/>
            <pc:sldMk cId="1805897369" sldId="293"/>
            <ac:spMk id="10" creationId="{8F3CF990-ACB8-443A-BB74-D36EC8A00B02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0:17:01.931" v="361"/>
          <ac:spMkLst>
            <pc:docMk/>
            <pc:sldMk cId="1805897369" sldId="293"/>
            <ac:spMk id="13" creationId="{A0B5529D-5CAA-4BF2-B5C9-34705E7661F9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0:16:24.321" v="359"/>
          <ac:spMkLst>
            <pc:docMk/>
            <pc:sldMk cId="1805897369" sldId="293"/>
            <ac:spMk id="14" creationId="{65F94F98-3A57-49AA-838E-91AAF600B6EE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0:17:01.931" v="361"/>
          <ac:spMkLst>
            <pc:docMk/>
            <pc:sldMk cId="1805897369" sldId="293"/>
            <ac:spMk id="15" creationId="{FBD68200-BC03-4015-860B-CD5C30CD76B8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0:17:01.931" v="361"/>
          <ac:spMkLst>
            <pc:docMk/>
            <pc:sldMk cId="1805897369" sldId="293"/>
            <ac:spMk id="17" creationId="{332A6F87-AC28-4AA8-B8A6-AEBC67BD0D64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0:16:24.321" v="359"/>
          <ac:spMkLst>
            <pc:docMk/>
            <pc:sldMk cId="1805897369" sldId="293"/>
            <ac:spMk id="18" creationId="{A0B5529D-5CAA-4BF2-B5C9-34705E7661F9}"/>
          </ac:spMkLst>
        </pc:spChg>
        <pc:spChg chg="add">
          <ac:chgData name="DARLEY, SARAH E" userId="S::sdarley@email.sc.edu::1448c220-ec73-4de4-ad2b-ebad9140e5b8" providerId="AD" clId="Web-{BD2A693D-E772-9B52-E0D1-CD1B0FFB3AE2}" dt="2019-12-03T00:17:16.541" v="365"/>
          <ac:spMkLst>
            <pc:docMk/>
            <pc:sldMk cId="1805897369" sldId="293"/>
            <ac:spMk id="19" creationId="{8F3CF990-ACB8-443A-BB74-D36EC8A00B02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0:16:24.321" v="359"/>
          <ac:spMkLst>
            <pc:docMk/>
            <pc:sldMk cId="1805897369" sldId="293"/>
            <ac:spMk id="20" creationId="{FBD68200-BC03-4015-860B-CD5C30CD76B8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0:16:24.321" v="359"/>
          <ac:spMkLst>
            <pc:docMk/>
            <pc:sldMk cId="1805897369" sldId="293"/>
            <ac:spMk id="22" creationId="{332A6F87-AC28-4AA8-B8A6-AEBC67BD0D64}"/>
          </ac:spMkLst>
        </pc:spChg>
        <pc:spChg chg="add">
          <ac:chgData name="DARLEY, SARAH E" userId="S::sdarley@email.sc.edu::1448c220-ec73-4de4-ad2b-ebad9140e5b8" providerId="AD" clId="Web-{BD2A693D-E772-9B52-E0D1-CD1B0FFB3AE2}" dt="2019-12-03T00:17:16.541" v="365"/>
          <ac:spMkLst>
            <pc:docMk/>
            <pc:sldMk cId="1805897369" sldId="293"/>
            <ac:spMk id="23" creationId="{65F94F98-3A57-49AA-838E-91AAF600B6EE}"/>
          </ac:spMkLst>
        </pc:spChg>
        <pc:spChg chg="add">
          <ac:chgData name="DARLEY, SARAH E" userId="S::sdarley@email.sc.edu::1448c220-ec73-4de4-ad2b-ebad9140e5b8" providerId="AD" clId="Web-{BD2A693D-E772-9B52-E0D1-CD1B0FFB3AE2}" dt="2019-12-03T00:17:16.541" v="365"/>
          <ac:spMkLst>
            <pc:docMk/>
            <pc:sldMk cId="1805897369" sldId="293"/>
            <ac:spMk id="25" creationId="{A0B5529D-5CAA-4BF2-B5C9-34705E7661F9}"/>
          </ac:spMkLst>
        </pc:spChg>
        <pc:spChg chg="add">
          <ac:chgData name="DARLEY, SARAH E" userId="S::sdarley@email.sc.edu::1448c220-ec73-4de4-ad2b-ebad9140e5b8" providerId="AD" clId="Web-{BD2A693D-E772-9B52-E0D1-CD1B0FFB3AE2}" dt="2019-12-03T00:17:16.541" v="365"/>
          <ac:spMkLst>
            <pc:docMk/>
            <pc:sldMk cId="1805897369" sldId="293"/>
            <ac:spMk id="26" creationId="{FBD68200-BC03-4015-860B-CD5C30CD76B8}"/>
          </ac:spMkLst>
        </pc:spChg>
        <pc:spChg chg="add">
          <ac:chgData name="DARLEY, SARAH E" userId="S::sdarley@email.sc.edu::1448c220-ec73-4de4-ad2b-ebad9140e5b8" providerId="AD" clId="Web-{BD2A693D-E772-9B52-E0D1-CD1B0FFB3AE2}" dt="2019-12-03T00:17:16.541" v="365"/>
          <ac:spMkLst>
            <pc:docMk/>
            <pc:sldMk cId="1805897369" sldId="293"/>
            <ac:spMk id="27" creationId="{332A6F87-AC28-4AA8-B8A6-AEBC67BD0D64}"/>
          </ac:spMkLst>
        </pc:spChg>
        <pc:picChg chg="add del">
          <ac:chgData name="DARLEY, SARAH E" userId="S::sdarley@email.sc.edu::1448c220-ec73-4de4-ad2b-ebad9140e5b8" providerId="AD" clId="Web-{BD2A693D-E772-9B52-E0D1-CD1B0FFB3AE2}" dt="2019-12-03T00:17:01.931" v="361"/>
          <ac:picMkLst>
            <pc:docMk/>
            <pc:sldMk cId="1805897369" sldId="293"/>
            <ac:picMk id="8" creationId="{00B98862-BEE1-44FB-A335-A1B9106B445E}"/>
          </ac:picMkLst>
        </pc:picChg>
        <pc:picChg chg="add del">
          <ac:chgData name="DARLEY, SARAH E" userId="S::sdarley@email.sc.edu::1448c220-ec73-4de4-ad2b-ebad9140e5b8" providerId="AD" clId="Web-{BD2A693D-E772-9B52-E0D1-CD1B0FFB3AE2}" dt="2019-12-03T00:17:01.931" v="361"/>
          <ac:picMkLst>
            <pc:docMk/>
            <pc:sldMk cId="1805897369" sldId="293"/>
            <ac:picMk id="11" creationId="{7185CF21-0594-48C0-9F3E-254D6BCE9D9B}"/>
          </ac:picMkLst>
        </pc:picChg>
        <pc:picChg chg="add del">
          <ac:chgData name="DARLEY, SARAH E" userId="S::sdarley@email.sc.edu::1448c220-ec73-4de4-ad2b-ebad9140e5b8" providerId="AD" clId="Web-{BD2A693D-E772-9B52-E0D1-CD1B0FFB3AE2}" dt="2019-12-03T00:16:24.321" v="359"/>
          <ac:picMkLst>
            <pc:docMk/>
            <pc:sldMk cId="1805897369" sldId="293"/>
            <ac:picMk id="12" creationId="{00B98862-BEE1-44FB-A335-A1B9106B445E}"/>
          </ac:picMkLst>
        </pc:picChg>
        <pc:picChg chg="add del">
          <ac:chgData name="DARLEY, SARAH E" userId="S::sdarley@email.sc.edu::1448c220-ec73-4de4-ad2b-ebad9140e5b8" providerId="AD" clId="Web-{BD2A693D-E772-9B52-E0D1-CD1B0FFB3AE2}" dt="2019-12-03T00:16:24.321" v="359"/>
          <ac:picMkLst>
            <pc:docMk/>
            <pc:sldMk cId="1805897369" sldId="293"/>
            <ac:picMk id="16" creationId="{7185CF21-0594-48C0-9F3E-254D6BCE9D9B}"/>
          </ac:picMkLst>
        </pc:picChg>
        <pc:picChg chg="add">
          <ac:chgData name="DARLEY, SARAH E" userId="S::sdarley@email.sc.edu::1448c220-ec73-4de4-ad2b-ebad9140e5b8" providerId="AD" clId="Web-{BD2A693D-E772-9B52-E0D1-CD1B0FFB3AE2}" dt="2019-12-03T00:17:16.541" v="365"/>
          <ac:picMkLst>
            <pc:docMk/>
            <pc:sldMk cId="1805897369" sldId="293"/>
            <ac:picMk id="21" creationId="{00B98862-BEE1-44FB-A335-A1B9106B445E}"/>
          </ac:picMkLst>
        </pc:picChg>
        <pc:picChg chg="add">
          <ac:chgData name="DARLEY, SARAH E" userId="S::sdarley@email.sc.edu::1448c220-ec73-4de4-ad2b-ebad9140e5b8" providerId="AD" clId="Web-{BD2A693D-E772-9B52-E0D1-CD1B0FFB3AE2}" dt="2019-12-03T00:17:16.541" v="365"/>
          <ac:picMkLst>
            <pc:docMk/>
            <pc:sldMk cId="1805897369" sldId="293"/>
            <ac:picMk id="24" creationId="{7185CF21-0594-48C0-9F3E-254D6BCE9D9B}"/>
          </ac:picMkLst>
        </pc:picChg>
      </pc:sldChg>
      <pc:sldChg chg="addSp delSp modSp mod setBg modClrScheme chgLayout">
        <pc:chgData name="DARLEY, SARAH E" userId="S::sdarley@email.sc.edu::1448c220-ec73-4de4-ad2b-ebad9140e5b8" providerId="AD" clId="Web-{BD2A693D-E772-9B52-E0D1-CD1B0FFB3AE2}" dt="2019-12-03T01:56:57.482" v="1265"/>
        <pc:sldMkLst>
          <pc:docMk/>
          <pc:sldMk cId="70975835" sldId="294"/>
        </pc:sldMkLst>
        <pc:spChg chg="add mod">
          <ac:chgData name="DARLEY, SARAH E" userId="S::sdarley@email.sc.edu::1448c220-ec73-4de4-ad2b-ebad9140e5b8" providerId="AD" clId="Web-{BD2A693D-E772-9B52-E0D1-CD1B0FFB3AE2}" dt="2019-12-03T01:56:57.482" v="1265"/>
          <ac:spMkLst>
            <pc:docMk/>
            <pc:sldMk cId="70975835" sldId="294"/>
            <ac:spMk id="2" creationId="{AA2BBFFF-FCEF-4328-B592-E35B7C0BC74A}"/>
          </ac:spMkLst>
        </pc:spChg>
        <pc:spChg chg="add mod">
          <ac:chgData name="DARLEY, SARAH E" userId="S::sdarley@email.sc.edu::1448c220-ec73-4de4-ad2b-ebad9140e5b8" providerId="AD" clId="Web-{BD2A693D-E772-9B52-E0D1-CD1B0FFB3AE2}" dt="2019-12-03T01:24:21.373" v="1255" actId="20577"/>
          <ac:spMkLst>
            <pc:docMk/>
            <pc:sldMk cId="70975835" sldId="294"/>
            <ac:spMk id="3" creationId="{7DCFAA3E-090A-4D02-8840-695E15B8E59F}"/>
          </ac:spMkLst>
        </pc:spChg>
        <pc:spChg chg="mod">
          <ac:chgData name="DARLEY, SARAH E" userId="S::sdarley@email.sc.edu::1448c220-ec73-4de4-ad2b-ebad9140e5b8" providerId="AD" clId="Web-{BD2A693D-E772-9B52-E0D1-CD1B0FFB3AE2}" dt="2019-12-03T01:56:57.482" v="1265"/>
          <ac:spMkLst>
            <pc:docMk/>
            <pc:sldMk cId="70975835" sldId="294"/>
            <ac:spMk id="4" creationId="{00000000-0000-0000-0000-000000000000}"/>
          </ac:spMkLst>
        </pc:spChg>
        <pc:spChg chg="del mod">
          <ac:chgData name="DARLEY, SARAH E" userId="S::sdarley@email.sc.edu::1448c220-ec73-4de4-ad2b-ebad9140e5b8" providerId="AD" clId="Web-{BD2A693D-E772-9B52-E0D1-CD1B0FFB3AE2}" dt="2019-12-03T01:12:33.537" v="603"/>
          <ac:spMkLst>
            <pc:docMk/>
            <pc:sldMk cId="70975835" sldId="294"/>
            <ac:spMk id="5" creationId="{00000000-0000-0000-0000-000000000000}"/>
          </ac:spMkLst>
        </pc:spChg>
        <pc:spChg chg="add del mod">
          <ac:chgData name="DARLEY, SARAH E" userId="S::sdarley@email.sc.edu::1448c220-ec73-4de4-ad2b-ebad9140e5b8" providerId="AD" clId="Web-{BD2A693D-E772-9B52-E0D1-CD1B0FFB3AE2}" dt="2019-12-03T01:56:57.482" v="1265"/>
          <ac:spMkLst>
            <pc:docMk/>
            <pc:sldMk cId="70975835" sldId="294"/>
            <ac:spMk id="6" creationId="{DA562CE5-EDBF-48C9-A59A-C0483CCB805F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57.482" v="1265"/>
          <ac:spMkLst>
            <pc:docMk/>
            <pc:sldMk cId="70975835" sldId="294"/>
            <ac:spMk id="17" creationId="{768BF61B-9271-4D1A-B5AE-3C3D81A4EC43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57.482" v="1265"/>
          <ac:spMkLst>
            <pc:docMk/>
            <pc:sldMk cId="70975835" sldId="294"/>
            <ac:spMk id="19" creationId="{9396CF4B-D9CC-4061-B98D-21834E5F99EA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57.482" v="1265"/>
          <ac:spMkLst>
            <pc:docMk/>
            <pc:sldMk cId="70975835" sldId="294"/>
            <ac:spMk id="21" creationId="{DA69CD36-CE1E-4D24-A42C-FF61E230973F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57.482" v="1265"/>
          <ac:spMkLst>
            <pc:docMk/>
            <pc:sldMk cId="70975835" sldId="294"/>
            <ac:spMk id="23" creationId="{6C80EA93-359A-4B7A-9AD2-0207F0FE4525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57.482" v="1265"/>
          <ac:spMkLst>
            <pc:docMk/>
            <pc:sldMk cId="70975835" sldId="294"/>
            <ac:spMk id="25" creationId="{421CDC62-D454-45CF-A494-3C28B63E4FA9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55.888" v="1264"/>
          <ac:spMkLst>
            <pc:docMk/>
            <pc:sldMk cId="70975835" sldId="294"/>
            <ac:spMk id="29" creationId="{768BF61B-9271-4D1A-B5AE-3C3D81A4EC43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55.888" v="1264"/>
          <ac:spMkLst>
            <pc:docMk/>
            <pc:sldMk cId="70975835" sldId="294"/>
            <ac:spMk id="31" creationId="{9396CF4B-D9CC-4061-B98D-21834E5F99EA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55.888" v="1264"/>
          <ac:spMkLst>
            <pc:docMk/>
            <pc:sldMk cId="70975835" sldId="294"/>
            <ac:spMk id="33" creationId="{DA69CD36-CE1E-4D24-A42C-FF61E230973F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46.325" v="1262"/>
          <ac:spMkLst>
            <pc:docMk/>
            <pc:sldMk cId="70975835" sldId="294"/>
            <ac:spMk id="34" creationId="{768BF61B-9271-4D1A-B5AE-3C3D81A4EC43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55.888" v="1264"/>
          <ac:spMkLst>
            <pc:docMk/>
            <pc:sldMk cId="70975835" sldId="294"/>
            <ac:spMk id="35" creationId="{6C80EA93-359A-4B7A-9AD2-0207F0FE4525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46.325" v="1262"/>
          <ac:spMkLst>
            <pc:docMk/>
            <pc:sldMk cId="70975835" sldId="294"/>
            <ac:spMk id="36" creationId="{9396CF4B-D9CC-4061-B98D-21834E5F99EA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55.888" v="1264"/>
          <ac:spMkLst>
            <pc:docMk/>
            <pc:sldMk cId="70975835" sldId="294"/>
            <ac:spMk id="37" creationId="{421CDC62-D454-45CF-A494-3C28B63E4FA9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46.325" v="1262"/>
          <ac:spMkLst>
            <pc:docMk/>
            <pc:sldMk cId="70975835" sldId="294"/>
            <ac:spMk id="38" creationId="{DA69CD36-CE1E-4D24-A42C-FF61E230973F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55.888" v="1264"/>
          <ac:spMkLst>
            <pc:docMk/>
            <pc:sldMk cId="70975835" sldId="294"/>
            <ac:spMk id="39" creationId="{B59CD79B-13FF-4DE6-AF06-77B560C62859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46.325" v="1262"/>
          <ac:spMkLst>
            <pc:docMk/>
            <pc:sldMk cId="70975835" sldId="294"/>
            <ac:spMk id="40" creationId="{6C80EA93-359A-4B7A-9AD2-0207F0FE4525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46.325" v="1262"/>
          <ac:spMkLst>
            <pc:docMk/>
            <pc:sldMk cId="70975835" sldId="294"/>
            <ac:spMk id="42" creationId="{421CDC62-D454-45CF-A494-3C28B63E4FA9}"/>
          </ac:spMkLst>
        </pc:spChg>
        <pc:spChg chg="add del">
          <ac:chgData name="DARLEY, SARAH E" userId="S::sdarley@email.sc.edu::1448c220-ec73-4de4-ad2b-ebad9140e5b8" providerId="AD" clId="Web-{BD2A693D-E772-9B52-E0D1-CD1B0FFB3AE2}" dt="2019-12-03T01:56:46.325" v="1262"/>
          <ac:spMkLst>
            <pc:docMk/>
            <pc:sldMk cId="70975835" sldId="294"/>
            <ac:spMk id="44" creationId="{B59CD79B-13FF-4DE6-AF06-77B560C62859}"/>
          </ac:spMkLst>
        </pc:spChg>
        <pc:graphicFrameChg chg="add del mod modGraphic">
          <ac:chgData name="DARLEY, SARAH E" userId="S::sdarley@email.sc.edu::1448c220-ec73-4de4-ad2b-ebad9140e5b8" providerId="AD" clId="Web-{BD2A693D-E772-9B52-E0D1-CD1B0FFB3AE2}" dt="2019-12-03T01:56:57.482" v="1265"/>
          <ac:graphicFrameMkLst>
            <pc:docMk/>
            <pc:sldMk cId="70975835" sldId="294"/>
            <ac:graphicFrameMk id="8" creationId="{F1D27C77-F613-4B98-A1CC-5EC4C78158B7}"/>
          </ac:graphicFrameMkLst>
        </pc:graphicFrameChg>
        <pc:picChg chg="add del">
          <ac:chgData name="DARLEY, SARAH E" userId="S::sdarley@email.sc.edu::1448c220-ec73-4de4-ad2b-ebad9140e5b8" providerId="AD" clId="Web-{BD2A693D-E772-9B52-E0D1-CD1B0FFB3AE2}" dt="2019-12-03T01:56:57.482" v="1265"/>
          <ac:picMkLst>
            <pc:docMk/>
            <pc:sldMk cId="70975835" sldId="294"/>
            <ac:picMk id="13" creationId="{56496640-F25B-44EC-86B5-93A5FE5783DD}"/>
          </ac:picMkLst>
        </pc:picChg>
        <pc:picChg chg="add del">
          <ac:chgData name="DARLEY, SARAH E" userId="S::sdarley@email.sc.edu::1448c220-ec73-4de4-ad2b-ebad9140e5b8" providerId="AD" clId="Web-{BD2A693D-E772-9B52-E0D1-CD1B0FFB3AE2}" dt="2019-12-03T01:56:57.482" v="1265"/>
          <ac:picMkLst>
            <pc:docMk/>
            <pc:sldMk cId="70975835" sldId="294"/>
            <ac:picMk id="15" creationId="{8C45ACD8-7C50-4A66-BE95-3D047AA36DDC}"/>
          </ac:picMkLst>
        </pc:picChg>
        <pc:picChg chg="add del">
          <ac:chgData name="DARLEY, SARAH E" userId="S::sdarley@email.sc.edu::1448c220-ec73-4de4-ad2b-ebad9140e5b8" providerId="AD" clId="Web-{BD2A693D-E772-9B52-E0D1-CD1B0FFB3AE2}" dt="2019-12-03T01:56:55.888" v="1264"/>
          <ac:picMkLst>
            <pc:docMk/>
            <pc:sldMk cId="70975835" sldId="294"/>
            <ac:picMk id="27" creationId="{56496640-F25B-44EC-86B5-93A5FE5783DD}"/>
          </ac:picMkLst>
        </pc:picChg>
        <pc:picChg chg="add del">
          <ac:chgData name="DARLEY, SARAH E" userId="S::sdarley@email.sc.edu::1448c220-ec73-4de4-ad2b-ebad9140e5b8" providerId="AD" clId="Web-{BD2A693D-E772-9B52-E0D1-CD1B0FFB3AE2}" dt="2019-12-03T01:56:55.888" v="1264"/>
          <ac:picMkLst>
            <pc:docMk/>
            <pc:sldMk cId="70975835" sldId="294"/>
            <ac:picMk id="28" creationId="{8C45ACD8-7C50-4A66-BE95-3D047AA36DDC}"/>
          </ac:picMkLst>
        </pc:picChg>
        <pc:picChg chg="add del">
          <ac:chgData name="DARLEY, SARAH E" userId="S::sdarley@email.sc.edu::1448c220-ec73-4de4-ad2b-ebad9140e5b8" providerId="AD" clId="Web-{BD2A693D-E772-9B52-E0D1-CD1B0FFB3AE2}" dt="2019-12-03T01:56:46.325" v="1262"/>
          <ac:picMkLst>
            <pc:docMk/>
            <pc:sldMk cId="70975835" sldId="294"/>
            <ac:picMk id="30" creationId="{56496640-F25B-44EC-86B5-93A5FE5783DD}"/>
          </ac:picMkLst>
        </pc:picChg>
        <pc:picChg chg="add del">
          <ac:chgData name="DARLEY, SARAH E" userId="S::sdarley@email.sc.edu::1448c220-ec73-4de4-ad2b-ebad9140e5b8" providerId="AD" clId="Web-{BD2A693D-E772-9B52-E0D1-CD1B0FFB3AE2}" dt="2019-12-03T01:56:46.325" v="1262"/>
          <ac:picMkLst>
            <pc:docMk/>
            <pc:sldMk cId="70975835" sldId="294"/>
            <ac:picMk id="32" creationId="{8C45ACD8-7C50-4A66-BE95-3D047AA36DDC}"/>
          </ac:picMkLst>
        </pc:picChg>
        <pc:picChg chg="add del">
          <ac:chgData name="DARLEY, SARAH E" userId="S::sdarley@email.sc.edu::1448c220-ec73-4de4-ad2b-ebad9140e5b8" providerId="AD" clId="Web-{BD2A693D-E772-9B52-E0D1-CD1B0FFB3AE2}" dt="2019-12-03T01:56:55.888" v="1264"/>
          <ac:picMkLst>
            <pc:docMk/>
            <pc:sldMk cId="70975835" sldId="294"/>
            <ac:picMk id="41" creationId="{402D77BF-B8EB-4AFE-AC21-08C836EF16A7}"/>
          </ac:picMkLst>
        </pc:picChg>
        <pc:picChg chg="add del">
          <ac:chgData name="DARLEY, SARAH E" userId="S::sdarley@email.sc.edu::1448c220-ec73-4de4-ad2b-ebad9140e5b8" providerId="AD" clId="Web-{BD2A693D-E772-9B52-E0D1-CD1B0FFB3AE2}" dt="2019-12-03T01:56:46.325" v="1262"/>
          <ac:picMkLst>
            <pc:docMk/>
            <pc:sldMk cId="70975835" sldId="294"/>
            <ac:picMk id="46" creationId="{402D77BF-B8EB-4AFE-AC21-08C836EF16A7}"/>
          </ac:picMkLst>
        </pc:picChg>
      </pc:sldChg>
      <pc:sldChg chg="mod modClrScheme chgLayout">
        <pc:chgData name="DARLEY, SARAH E" userId="S::sdarley@email.sc.edu::1448c220-ec73-4de4-ad2b-ebad9140e5b8" providerId="AD" clId="Web-{BD2A693D-E772-9B52-E0D1-CD1B0FFB3AE2}" dt="2019-12-03T00:15:53.148" v="355"/>
        <pc:sldMkLst>
          <pc:docMk/>
          <pc:sldMk cId="2395066681" sldId="295"/>
        </pc:sldMkLst>
      </pc:sldChg>
      <pc:sldChg chg="modSp mod modClrScheme chgLayout">
        <pc:chgData name="DARLEY, SARAH E" userId="S::sdarley@email.sc.edu::1448c220-ec73-4de4-ad2b-ebad9140e5b8" providerId="AD" clId="Web-{BD2A693D-E772-9B52-E0D1-CD1B0FFB3AE2}" dt="2019-12-03T00:50:38.417" v="589" actId="14100"/>
        <pc:sldMkLst>
          <pc:docMk/>
          <pc:sldMk cId="3101904568" sldId="296"/>
        </pc:sldMkLst>
        <pc:spChg chg="mod">
          <ac:chgData name="DARLEY, SARAH E" userId="S::sdarley@email.sc.edu::1448c220-ec73-4de4-ad2b-ebad9140e5b8" providerId="AD" clId="Web-{BD2A693D-E772-9B52-E0D1-CD1B0FFB3AE2}" dt="2019-12-03T00:50:38.417" v="589" actId="14100"/>
          <ac:spMkLst>
            <pc:docMk/>
            <pc:sldMk cId="3101904568" sldId="296"/>
            <ac:spMk id="6" creationId="{00000000-0000-0000-0000-000000000000}"/>
          </ac:spMkLst>
        </pc:spChg>
      </pc:sldChg>
      <pc:sldChg chg="mod modClrScheme chgLayout">
        <pc:chgData name="DARLEY, SARAH E" userId="S::sdarley@email.sc.edu::1448c220-ec73-4de4-ad2b-ebad9140e5b8" providerId="AD" clId="Web-{BD2A693D-E772-9B52-E0D1-CD1B0FFB3AE2}" dt="2019-12-03T00:15:53.148" v="355"/>
        <pc:sldMkLst>
          <pc:docMk/>
          <pc:sldMk cId="358040600" sldId="297"/>
        </pc:sldMkLst>
      </pc:sldChg>
      <pc:sldMasterChg chg="add del addSldLayout delSldLayout modSldLayout">
        <pc:chgData name="DARLEY, SARAH E" userId="S::sdarley@email.sc.edu::1448c220-ec73-4de4-ad2b-ebad9140e5b8" providerId="AD" clId="Web-{BD2A693D-E772-9B52-E0D1-CD1B0FFB3AE2}" dt="2019-12-03T00:15:53.148" v="355"/>
        <pc:sldMasterMkLst>
          <pc:docMk/>
          <pc:sldMasterMk cId="1539681866" sldId="2147483674"/>
        </pc:sldMasterMkLst>
        <pc:sldLayoutChg chg="add del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39681866" sldId="2147483674"/>
            <pc:sldLayoutMk cId="1408260919" sldId="2147483675"/>
          </pc:sldLayoutMkLst>
        </pc:sldLayoutChg>
        <pc:sldLayoutChg chg="add del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39681866" sldId="2147483674"/>
            <pc:sldLayoutMk cId="4108560574" sldId="2147483676"/>
          </pc:sldLayoutMkLst>
        </pc:sldLayoutChg>
        <pc:sldLayoutChg chg="add del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39681866" sldId="2147483674"/>
            <pc:sldLayoutMk cId="4064766502" sldId="2147483677"/>
          </pc:sldLayoutMkLst>
        </pc:sldLayoutChg>
        <pc:sldLayoutChg chg="add del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39681866" sldId="2147483674"/>
            <pc:sldLayoutMk cId="50343162" sldId="2147483678"/>
          </pc:sldLayoutMkLst>
        </pc:sldLayoutChg>
        <pc:sldLayoutChg chg="add del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39681866" sldId="2147483674"/>
            <pc:sldLayoutMk cId="472888240" sldId="2147483679"/>
          </pc:sldLayoutMkLst>
        </pc:sldLayoutChg>
        <pc:sldLayoutChg chg="add del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39681866" sldId="2147483674"/>
            <pc:sldLayoutMk cId="95981567" sldId="2147483680"/>
          </pc:sldLayoutMkLst>
        </pc:sldLayoutChg>
        <pc:sldLayoutChg chg="add del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39681866" sldId="2147483674"/>
            <pc:sldLayoutMk cId="2433564462" sldId="2147483681"/>
          </pc:sldLayoutMkLst>
        </pc:sldLayoutChg>
        <pc:sldLayoutChg chg="add del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39681866" sldId="2147483674"/>
            <pc:sldLayoutMk cId="907414264" sldId="2147483682"/>
          </pc:sldLayoutMkLst>
        </pc:sldLayoutChg>
        <pc:sldLayoutChg chg="add del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39681866" sldId="2147483674"/>
            <pc:sldLayoutMk cId="3217994840" sldId="2147483683"/>
          </pc:sldLayoutMkLst>
        </pc:sldLayoutChg>
        <pc:sldLayoutChg chg="add del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39681866" sldId="2147483674"/>
            <pc:sldLayoutMk cId="3620103629" sldId="2147483684"/>
          </pc:sldLayoutMkLst>
        </pc:sldLayoutChg>
        <pc:sldLayoutChg chg="add del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39681866" sldId="2147483674"/>
            <pc:sldLayoutMk cId="3542424752" sldId="2147483685"/>
          </pc:sldLayoutMkLst>
        </pc:sldLayoutChg>
      </pc:sldMasterChg>
      <pc:sldMasterChg chg="add addSldLayout modSldLayout">
        <pc:chgData name="DARLEY, SARAH E" userId="S::sdarley@email.sc.edu::1448c220-ec73-4de4-ad2b-ebad9140e5b8" providerId="AD" clId="Web-{BD2A693D-E772-9B52-E0D1-CD1B0FFB3AE2}" dt="2019-12-03T00:15:53.148" v="355"/>
        <pc:sldMasterMkLst>
          <pc:docMk/>
          <pc:sldMasterMk cId="1563961292" sldId="2147483686"/>
        </pc:sldMasterMkLst>
        <pc:sldLayoutChg chg="add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63961292" sldId="2147483686"/>
            <pc:sldLayoutMk cId="1177191735" sldId="2147483687"/>
          </pc:sldLayoutMkLst>
        </pc:sldLayoutChg>
        <pc:sldLayoutChg chg="add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63961292" sldId="2147483686"/>
            <pc:sldLayoutMk cId="1443459176" sldId="2147483688"/>
          </pc:sldLayoutMkLst>
        </pc:sldLayoutChg>
        <pc:sldLayoutChg chg="add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63961292" sldId="2147483686"/>
            <pc:sldLayoutMk cId="984822885" sldId="2147483689"/>
          </pc:sldLayoutMkLst>
        </pc:sldLayoutChg>
        <pc:sldLayoutChg chg="add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63961292" sldId="2147483686"/>
            <pc:sldLayoutMk cId="3115216995" sldId="2147483690"/>
          </pc:sldLayoutMkLst>
        </pc:sldLayoutChg>
        <pc:sldLayoutChg chg="add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63961292" sldId="2147483686"/>
            <pc:sldLayoutMk cId="1565828820" sldId="2147483691"/>
          </pc:sldLayoutMkLst>
        </pc:sldLayoutChg>
        <pc:sldLayoutChg chg="add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63961292" sldId="2147483686"/>
            <pc:sldLayoutMk cId="319293589" sldId="2147483692"/>
          </pc:sldLayoutMkLst>
        </pc:sldLayoutChg>
        <pc:sldLayoutChg chg="add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63961292" sldId="2147483686"/>
            <pc:sldLayoutMk cId="151711741" sldId="2147483693"/>
          </pc:sldLayoutMkLst>
        </pc:sldLayoutChg>
        <pc:sldLayoutChg chg="add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63961292" sldId="2147483686"/>
            <pc:sldLayoutMk cId="527473336" sldId="2147483694"/>
          </pc:sldLayoutMkLst>
        </pc:sldLayoutChg>
        <pc:sldLayoutChg chg="add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63961292" sldId="2147483686"/>
            <pc:sldLayoutMk cId="1984569347" sldId="2147483695"/>
          </pc:sldLayoutMkLst>
        </pc:sldLayoutChg>
        <pc:sldLayoutChg chg="add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63961292" sldId="2147483686"/>
            <pc:sldLayoutMk cId="1833685928" sldId="2147483696"/>
          </pc:sldLayoutMkLst>
        </pc:sldLayoutChg>
        <pc:sldLayoutChg chg="add mod replId">
          <pc:chgData name="DARLEY, SARAH E" userId="S::sdarley@email.sc.edu::1448c220-ec73-4de4-ad2b-ebad9140e5b8" providerId="AD" clId="Web-{BD2A693D-E772-9B52-E0D1-CD1B0FFB3AE2}" dt="2019-12-03T00:15:53.148" v="355"/>
          <pc:sldLayoutMkLst>
            <pc:docMk/>
            <pc:sldMasterMk cId="1563961292" sldId="2147483686"/>
            <pc:sldLayoutMk cId="3065346694" sldId="2147483697"/>
          </pc:sldLayoutMkLst>
        </pc:sldLayoutChg>
      </pc:sldMasterChg>
    </pc:docChg>
  </pc:docChgLst>
  <pc:docChgLst>
    <pc:chgData name="SAUER, ANDREW" userId="S::ajsauer@email.sc.edu::5d086f97-1370-42d3-8580-abce22036346" providerId="AD" clId="Web-{3E20C34F-B199-C50A-5D1A-A7FE99415580}"/>
    <pc:docChg chg="addSld delSld modSld sldOrd">
      <pc:chgData name="SAUER, ANDREW" userId="S::ajsauer@email.sc.edu::5d086f97-1370-42d3-8580-abce22036346" providerId="AD" clId="Web-{3E20C34F-B199-C50A-5D1A-A7FE99415580}" dt="2019-12-03T01:22:35.562" v="609" actId="1076"/>
      <pc:docMkLst>
        <pc:docMk/>
      </pc:docMkLst>
      <pc:sldChg chg="addSp delSp modSp del ord">
        <pc:chgData name="SAUER, ANDREW" userId="S::ajsauer@email.sc.edu::5d086f97-1370-42d3-8580-abce22036346" providerId="AD" clId="Web-{3E20C34F-B199-C50A-5D1A-A7FE99415580}" dt="2019-12-02T23:20:22.706" v="605"/>
        <pc:sldMkLst>
          <pc:docMk/>
          <pc:sldMk cId="3094986430" sldId="291"/>
        </pc:sldMkLst>
        <pc:spChg chg="mod">
          <ac:chgData name="SAUER, ANDREW" userId="S::ajsauer@email.sc.edu::5d086f97-1370-42d3-8580-abce22036346" providerId="AD" clId="Web-{3E20C34F-B199-C50A-5D1A-A7FE99415580}" dt="2019-12-02T23:16:18.198" v="603" actId="20577"/>
          <ac:spMkLst>
            <pc:docMk/>
            <pc:sldMk cId="3094986430" sldId="291"/>
            <ac:spMk id="7" creationId="{00000000-0000-0000-0000-000000000000}"/>
          </ac:spMkLst>
        </pc:spChg>
        <pc:spChg chg="add mod">
          <ac:chgData name="SAUER, ANDREW" userId="S::ajsauer@email.sc.edu::5d086f97-1370-42d3-8580-abce22036346" providerId="AD" clId="Web-{3E20C34F-B199-C50A-5D1A-A7FE99415580}" dt="2019-12-02T22:49:55.302" v="544" actId="14100"/>
          <ac:spMkLst>
            <pc:docMk/>
            <pc:sldMk cId="3094986430" sldId="291"/>
            <ac:spMk id="8" creationId="{5CB181BC-420B-42EE-AB68-A1240151C032}"/>
          </ac:spMkLst>
        </pc:spChg>
        <pc:picChg chg="del">
          <ac:chgData name="SAUER, ANDREW" userId="S::ajsauer@email.sc.edu::5d086f97-1370-42d3-8580-abce22036346" providerId="AD" clId="Web-{3E20C34F-B199-C50A-5D1A-A7FE99415580}" dt="2019-12-02T22:30:42.718" v="431"/>
          <ac:picMkLst>
            <pc:docMk/>
            <pc:sldMk cId="3094986430" sldId="291"/>
            <ac:picMk id="2" creationId="{AFD89D8E-225F-49DB-876B-4164C04DE536}"/>
          </ac:picMkLst>
        </pc:picChg>
      </pc:sldChg>
      <pc:sldChg chg="delSp">
        <pc:chgData name="SAUER, ANDREW" userId="S::ajsauer@email.sc.edu::5d086f97-1370-42d3-8580-abce22036346" providerId="AD" clId="Web-{3E20C34F-B199-C50A-5D1A-A7FE99415580}" dt="2019-12-02T21:57:17.433" v="0"/>
        <pc:sldMkLst>
          <pc:docMk/>
          <pc:sldMk cId="2395066681" sldId="295"/>
        </pc:sldMkLst>
        <pc:spChg chg="del">
          <ac:chgData name="SAUER, ANDREW" userId="S::ajsauer@email.sc.edu::5d086f97-1370-42d3-8580-abce22036346" providerId="AD" clId="Web-{3E20C34F-B199-C50A-5D1A-A7FE99415580}" dt="2019-12-02T21:57:17.433" v="0"/>
          <ac:spMkLst>
            <pc:docMk/>
            <pc:sldMk cId="2395066681" sldId="295"/>
            <ac:spMk id="4" creationId="{C7CC2496-9295-4198-A3F6-DCFF68E87B1D}"/>
          </ac:spMkLst>
        </pc:spChg>
      </pc:sldChg>
      <pc:sldChg chg="addSp modSp add del replId">
        <pc:chgData name="SAUER, ANDREW" userId="S::ajsauer@email.sc.edu::5d086f97-1370-42d3-8580-abce22036346" providerId="AD" clId="Web-{3E20C34F-B199-C50A-5D1A-A7FE99415580}" dt="2019-12-03T01:01:12.551" v="608"/>
        <pc:sldMkLst>
          <pc:docMk/>
          <pc:sldMk cId="3101904568" sldId="296"/>
        </pc:sldMkLst>
        <pc:spChg chg="add mod">
          <ac:chgData name="SAUER, ANDREW" userId="S::ajsauer@email.sc.edu::5d086f97-1370-42d3-8580-abce22036346" providerId="AD" clId="Web-{3E20C34F-B199-C50A-5D1A-A7FE99415580}" dt="2019-12-03T00:12:27.088" v="607" actId="1076"/>
          <ac:spMkLst>
            <pc:docMk/>
            <pc:sldMk cId="3101904568" sldId="296"/>
            <ac:spMk id="2" creationId="{29B350B1-CBC8-4BDA-BF75-040258D4AB3B}"/>
          </ac:spMkLst>
        </pc:spChg>
        <pc:spChg chg="mod">
          <ac:chgData name="SAUER, ANDREW" userId="S::ajsauer@email.sc.edu::5d086f97-1370-42d3-8580-abce22036346" providerId="AD" clId="Web-{3E20C34F-B199-C50A-5D1A-A7FE99415580}" dt="2019-12-02T22:08:28.471" v="212" actId="20577"/>
          <ac:spMkLst>
            <pc:docMk/>
            <pc:sldMk cId="3101904568" sldId="296"/>
            <ac:spMk id="6" creationId="{00000000-0000-0000-0000-000000000000}"/>
          </ac:spMkLst>
        </pc:spChg>
        <pc:spChg chg="mod">
          <ac:chgData name="SAUER, ANDREW" userId="S::ajsauer@email.sc.edu::5d086f97-1370-42d3-8580-abce22036346" providerId="AD" clId="Web-{3E20C34F-B199-C50A-5D1A-A7FE99415580}" dt="2019-12-02T22:08:38.518" v="215" actId="20577"/>
          <ac:spMkLst>
            <pc:docMk/>
            <pc:sldMk cId="3101904568" sldId="296"/>
            <ac:spMk id="7" creationId="{00000000-0000-0000-0000-000000000000}"/>
          </ac:spMkLst>
        </pc:spChg>
      </pc:sldChg>
      <pc:sldChg chg="modSp new del">
        <pc:chgData name="SAUER, ANDREW" userId="S::ajsauer@email.sc.edu::5d086f97-1370-42d3-8580-abce22036346" providerId="AD" clId="Web-{3E20C34F-B199-C50A-5D1A-A7FE99415580}" dt="2019-12-02T22:06:58.125" v="202"/>
        <pc:sldMkLst>
          <pc:docMk/>
          <pc:sldMk cId="3370587023" sldId="296"/>
        </pc:sldMkLst>
        <pc:spChg chg="mod">
          <ac:chgData name="SAUER, ANDREW" userId="S::ajsauer@email.sc.edu::5d086f97-1370-42d3-8580-abce22036346" providerId="AD" clId="Web-{3E20C34F-B199-C50A-5D1A-A7FE99415580}" dt="2019-12-02T22:06:52.642" v="201" actId="20577"/>
          <ac:spMkLst>
            <pc:docMk/>
            <pc:sldMk cId="3370587023" sldId="296"/>
            <ac:spMk id="2" creationId="{692CD2C7-5AD5-4AFA-91AA-E8624EA45002}"/>
          </ac:spMkLst>
        </pc:spChg>
      </pc:sldChg>
      <pc:sldChg chg="addSp delSp modSp add ord replId">
        <pc:chgData name="SAUER, ANDREW" userId="S::ajsauer@email.sc.edu::5d086f97-1370-42d3-8580-abce22036346" providerId="AD" clId="Web-{3E20C34F-B199-C50A-5D1A-A7FE99415580}" dt="2019-12-03T01:22:35.562" v="609" actId="1076"/>
        <pc:sldMkLst>
          <pc:docMk/>
          <pc:sldMk cId="358040600" sldId="297"/>
        </pc:sldMkLst>
        <pc:spChg chg="mod">
          <ac:chgData name="SAUER, ANDREW" userId="S::ajsauer@email.sc.edu::5d086f97-1370-42d3-8580-abce22036346" providerId="AD" clId="Web-{3E20C34F-B199-C50A-5D1A-A7FE99415580}" dt="2019-12-02T22:30:20.576" v="427" actId="20577"/>
          <ac:spMkLst>
            <pc:docMk/>
            <pc:sldMk cId="358040600" sldId="297"/>
            <ac:spMk id="4" creationId="{C7CC2496-9295-4198-A3F6-DCFF68E87B1D}"/>
          </ac:spMkLst>
        </pc:spChg>
        <pc:spChg chg="mod">
          <ac:chgData name="SAUER, ANDREW" userId="S::ajsauer@email.sc.edu::5d086f97-1370-42d3-8580-abce22036346" providerId="AD" clId="Web-{3E20C34F-B199-C50A-5D1A-A7FE99415580}" dt="2019-12-02T23:03:27.892" v="549" actId="20577"/>
          <ac:spMkLst>
            <pc:docMk/>
            <pc:sldMk cId="358040600" sldId="297"/>
            <ac:spMk id="6" creationId="{00000000-0000-0000-0000-000000000000}"/>
          </ac:spMkLst>
        </pc:spChg>
        <pc:spChg chg="mod">
          <ac:chgData name="SAUER, ANDREW" userId="S::ajsauer@email.sc.edu::5d086f97-1370-42d3-8580-abce22036346" providerId="AD" clId="Web-{3E20C34F-B199-C50A-5D1A-A7FE99415580}" dt="2019-12-02T22:36:29.776" v="530" actId="1076"/>
          <ac:spMkLst>
            <pc:docMk/>
            <pc:sldMk cId="358040600" sldId="297"/>
            <ac:spMk id="7" creationId="{00000000-0000-0000-0000-000000000000}"/>
          </ac:spMkLst>
        </pc:spChg>
        <pc:spChg chg="del">
          <ac:chgData name="SAUER, ANDREW" userId="S::ajsauer@email.sc.edu::5d086f97-1370-42d3-8580-abce22036346" providerId="AD" clId="Web-{3E20C34F-B199-C50A-5D1A-A7FE99415580}" dt="2019-12-02T22:22:02.091" v="355"/>
          <ac:spMkLst>
            <pc:docMk/>
            <pc:sldMk cId="358040600" sldId="297"/>
            <ac:spMk id="8" creationId="{5CB181BC-420B-42EE-AB68-A1240151C032}"/>
          </ac:spMkLst>
        </pc:spChg>
        <pc:spChg chg="add del mod">
          <ac:chgData name="SAUER, ANDREW" userId="S::ajsauer@email.sc.edu::5d086f97-1370-42d3-8580-abce22036346" providerId="AD" clId="Web-{3E20C34F-B199-C50A-5D1A-A7FE99415580}" dt="2019-12-02T22:36:10.244" v="526"/>
          <ac:spMkLst>
            <pc:docMk/>
            <pc:sldMk cId="358040600" sldId="297"/>
            <ac:spMk id="9" creationId="{F1BE385B-B67D-4AFD-A918-8E104DF1AEBA}"/>
          </ac:spMkLst>
        </pc:spChg>
        <pc:spChg chg="add mod">
          <ac:chgData name="SAUER, ANDREW" userId="S::ajsauer@email.sc.edu::5d086f97-1370-42d3-8580-abce22036346" providerId="AD" clId="Web-{3E20C34F-B199-C50A-5D1A-A7FE99415580}" dt="2019-12-02T23:03:44.332" v="554" actId="20577"/>
          <ac:spMkLst>
            <pc:docMk/>
            <pc:sldMk cId="358040600" sldId="297"/>
            <ac:spMk id="12" creationId="{35EA8CC5-3920-44E9-B5ED-0D289F72C0ED}"/>
          </ac:spMkLst>
        </pc:spChg>
        <pc:spChg chg="add mod">
          <ac:chgData name="SAUER, ANDREW" userId="S::ajsauer@email.sc.edu::5d086f97-1370-42d3-8580-abce22036346" providerId="AD" clId="Web-{3E20C34F-B199-C50A-5D1A-A7FE99415580}" dt="2019-12-03T01:22:35.562" v="609" actId="1076"/>
          <ac:spMkLst>
            <pc:docMk/>
            <pc:sldMk cId="358040600" sldId="297"/>
            <ac:spMk id="13" creationId="{2393DD37-C790-41CB-90D7-C6A330A597D0}"/>
          </ac:spMkLst>
        </pc:spChg>
        <pc:spChg chg="add mod">
          <ac:chgData name="SAUER, ANDREW" userId="S::ajsauer@email.sc.edu::5d086f97-1370-42d3-8580-abce22036346" providerId="AD" clId="Web-{3E20C34F-B199-C50A-5D1A-A7FE99415580}" dt="2019-12-02T22:49:19.020" v="543" actId="20577"/>
          <ac:spMkLst>
            <pc:docMk/>
            <pc:sldMk cId="358040600" sldId="297"/>
            <ac:spMk id="17" creationId="{28A374E5-3CFB-45F9-8B30-09DDE30CE389}"/>
          </ac:spMkLst>
        </pc:spChg>
        <pc:spChg chg="add del">
          <ac:chgData name="SAUER, ANDREW" userId="S::ajsauer@email.sc.edu::5d086f97-1370-42d3-8580-abce22036346" providerId="AD" clId="Web-{3E20C34F-B199-C50A-5D1A-A7FE99415580}" dt="2019-12-02T22:35:52.712" v="518"/>
          <ac:spMkLst>
            <pc:docMk/>
            <pc:sldMk cId="358040600" sldId="297"/>
            <ac:spMk id="18" creationId="{E2D1A193-9643-45C0-9108-6D680B625B60}"/>
          </ac:spMkLst>
        </pc:spChg>
        <pc:spChg chg="add del">
          <ac:chgData name="SAUER, ANDREW" userId="S::ajsauer@email.sc.edu::5d086f97-1370-42d3-8580-abce22036346" providerId="AD" clId="Web-{3E20C34F-B199-C50A-5D1A-A7FE99415580}" dt="2019-12-02T22:35:57.838" v="520"/>
          <ac:spMkLst>
            <pc:docMk/>
            <pc:sldMk cId="358040600" sldId="297"/>
            <ac:spMk id="19" creationId="{DFFEB966-2CEE-4AF2-BF00-1D17CAEDCDF2}"/>
          </ac:spMkLst>
        </pc:spChg>
        <pc:spChg chg="add mod">
          <ac:chgData name="SAUER, ANDREW" userId="S::ajsauer@email.sc.edu::5d086f97-1370-42d3-8580-abce22036346" providerId="AD" clId="Web-{3E20C34F-B199-C50A-5D1A-A7FE99415580}" dt="2019-12-02T22:36:34.542" v="531" actId="1076"/>
          <ac:spMkLst>
            <pc:docMk/>
            <pc:sldMk cId="358040600" sldId="297"/>
            <ac:spMk id="20" creationId="{BCBD1EC5-4D4B-4F80-B34C-20BBEB6CE366}"/>
          </ac:spMkLst>
        </pc:spChg>
        <pc:picChg chg="mod">
          <ac:chgData name="SAUER, ANDREW" userId="S::ajsauer@email.sc.edu::5d086f97-1370-42d3-8580-abce22036346" providerId="AD" clId="Web-{3E20C34F-B199-C50A-5D1A-A7FE99415580}" dt="2019-12-02T22:25:16.613" v="359" actId="1076"/>
          <ac:picMkLst>
            <pc:docMk/>
            <pc:sldMk cId="358040600" sldId="297"/>
            <ac:picMk id="2" creationId="{AFD89D8E-225F-49DB-876B-4164C04DE536}"/>
          </ac:picMkLst>
        </pc:picChg>
        <pc:picChg chg="add mod">
          <ac:chgData name="SAUER, ANDREW" userId="S::ajsauer@email.sc.edu::5d086f97-1370-42d3-8580-abce22036346" providerId="AD" clId="Web-{3E20C34F-B199-C50A-5D1A-A7FE99415580}" dt="2019-12-02T22:27:11.570" v="391" actId="14100"/>
          <ac:picMkLst>
            <pc:docMk/>
            <pc:sldMk cId="358040600" sldId="297"/>
            <ac:picMk id="3" creationId="{733EE0A9-546F-46AD-BE8E-772CE35774EE}"/>
          </ac:picMkLst>
        </pc:picChg>
        <pc:picChg chg="add mod">
          <ac:chgData name="SAUER, ANDREW" userId="S::ajsauer@email.sc.edu::5d086f97-1370-42d3-8580-abce22036346" providerId="AD" clId="Web-{3E20C34F-B199-C50A-5D1A-A7FE99415580}" dt="2019-12-02T22:28:04.134" v="397" actId="1076"/>
          <ac:picMkLst>
            <pc:docMk/>
            <pc:sldMk cId="358040600" sldId="297"/>
            <ac:picMk id="10" creationId="{D320C7F3-B274-4E08-8857-260C99105902}"/>
          </ac:picMkLst>
        </pc:picChg>
        <pc:cxnChg chg="add del">
          <ac:chgData name="SAUER, ANDREW" userId="S::ajsauer@email.sc.edu::5d086f97-1370-42d3-8580-abce22036346" providerId="AD" clId="Web-{3E20C34F-B199-C50A-5D1A-A7FE99415580}" dt="2019-12-02T22:32:53.863" v="470"/>
          <ac:cxnSpMkLst>
            <pc:docMk/>
            <pc:sldMk cId="358040600" sldId="297"/>
            <ac:cxnSpMk id="14" creationId="{F7C024E7-EEA2-45ED-9F4D-A6C91E28BE5C}"/>
          </ac:cxnSpMkLst>
        </pc:cxnChg>
        <pc:cxnChg chg="add mod">
          <ac:chgData name="SAUER, ANDREW" userId="S::ajsauer@email.sc.edu::5d086f97-1370-42d3-8580-abce22036346" providerId="AD" clId="Web-{3E20C34F-B199-C50A-5D1A-A7FE99415580}" dt="2019-12-02T22:34:20.444" v="480" actId="14100"/>
          <ac:cxnSpMkLst>
            <pc:docMk/>
            <pc:sldMk cId="358040600" sldId="297"/>
            <ac:cxnSpMk id="15" creationId="{66047588-85F1-4EE4-A6DF-95D68A1B14A5}"/>
          </ac:cxnSpMkLst>
        </pc:cxnChg>
        <pc:cxnChg chg="add mod">
          <ac:chgData name="SAUER, ANDREW" userId="S::ajsauer@email.sc.edu::5d086f97-1370-42d3-8580-abce22036346" providerId="AD" clId="Web-{3E20C34F-B199-C50A-5D1A-A7FE99415580}" dt="2019-12-02T22:34:29.928" v="481" actId="14100"/>
          <ac:cxnSpMkLst>
            <pc:docMk/>
            <pc:sldMk cId="358040600" sldId="297"/>
            <ac:cxnSpMk id="16" creationId="{661374AC-4A60-484F-94F7-AB90A28E8D9D}"/>
          </ac:cxnSpMkLst>
        </pc:cxnChg>
      </pc:sldChg>
      <pc:sldChg chg="new del">
        <pc:chgData name="SAUER, ANDREW" userId="S::ajsauer@email.sc.edu::5d086f97-1370-42d3-8580-abce22036346" providerId="AD" clId="Web-{3E20C34F-B199-C50A-5D1A-A7FE99415580}" dt="2019-12-02T22:21:14.777" v="336"/>
        <pc:sldMkLst>
          <pc:docMk/>
          <pc:sldMk cId="3576362991" sldId="297"/>
        </pc:sldMkLst>
      </pc:sldChg>
    </pc:docChg>
  </pc:docChgLst>
  <pc:docChgLst>
    <pc:chgData name="LEE, JOHN M" userId="S::jml4@email.sc.edu::ec8238ee-7dd9-4ea2-8785-c233045cb1bd" providerId="AD" clId="Web-{08C93AA1-8553-6B67-45C0-4C92259EB748}"/>
    <pc:docChg chg="modSld">
      <pc:chgData name="LEE, JOHN M" userId="S::jml4@email.sc.edu::ec8238ee-7dd9-4ea2-8785-c233045cb1bd" providerId="AD" clId="Web-{08C93AA1-8553-6B67-45C0-4C92259EB748}" dt="2019-12-03T01:28:13.175" v="51" actId="20577"/>
      <pc:docMkLst>
        <pc:docMk/>
      </pc:docMkLst>
      <pc:sldChg chg="addSp delSp modSp mod setBg">
        <pc:chgData name="LEE, JOHN M" userId="S::jml4@email.sc.edu::ec8238ee-7dd9-4ea2-8785-c233045cb1bd" providerId="AD" clId="Web-{08C93AA1-8553-6B67-45C0-4C92259EB748}" dt="2019-12-03T01:28:13.175" v="51" actId="20577"/>
        <pc:sldMkLst>
          <pc:docMk/>
          <pc:sldMk cId="2395066681" sldId="295"/>
        </pc:sldMkLst>
        <pc:spChg chg="add del mod">
          <ac:chgData name="LEE, JOHN M" userId="S::jml4@email.sc.edu::ec8238ee-7dd9-4ea2-8785-c233045cb1bd" providerId="AD" clId="Web-{08C93AA1-8553-6B67-45C0-4C92259EB748}" dt="2019-12-03T01:11:45.355" v="24"/>
          <ac:spMkLst>
            <pc:docMk/>
            <pc:sldMk cId="2395066681" sldId="295"/>
            <ac:spMk id="4" creationId="{95CCB064-F78A-4C9A-A574-F68D5FD050AB}"/>
          </ac:spMkLst>
        </pc:spChg>
        <pc:spChg chg="mod">
          <ac:chgData name="LEE, JOHN M" userId="S::jml4@email.sc.edu::ec8238ee-7dd9-4ea2-8785-c233045cb1bd" providerId="AD" clId="Web-{08C93AA1-8553-6B67-45C0-4C92259EB748}" dt="2019-12-03T00:53:55.940" v="13"/>
          <ac:spMkLst>
            <pc:docMk/>
            <pc:sldMk cId="2395066681" sldId="295"/>
            <ac:spMk id="6" creationId="{00000000-0000-0000-0000-000000000000}"/>
          </ac:spMkLst>
        </pc:spChg>
        <pc:spChg chg="mod ord">
          <ac:chgData name="LEE, JOHN M" userId="S::jml4@email.sc.edu::ec8238ee-7dd9-4ea2-8785-c233045cb1bd" providerId="AD" clId="Web-{08C93AA1-8553-6B67-45C0-4C92259EB748}" dt="2019-12-03T01:28:13.175" v="51" actId="20577"/>
          <ac:spMkLst>
            <pc:docMk/>
            <pc:sldMk cId="2395066681" sldId="295"/>
            <ac:spMk id="7" creationId="{00000000-0000-0000-0000-000000000000}"/>
          </ac:spMkLst>
        </pc:spChg>
        <pc:spChg chg="add del">
          <ac:chgData name="LEE, JOHN M" userId="S::jml4@email.sc.edu::ec8238ee-7dd9-4ea2-8785-c233045cb1bd" providerId="AD" clId="Web-{08C93AA1-8553-6B67-45C0-4C92259EB748}" dt="2019-12-03T00:53:42.548" v="5"/>
          <ac:spMkLst>
            <pc:docMk/>
            <pc:sldMk cId="2395066681" sldId="295"/>
            <ac:spMk id="11" creationId="{38CB1921-2103-4962-BC2D-CB488DD956D3}"/>
          </ac:spMkLst>
        </pc:spChg>
        <pc:spChg chg="add del">
          <ac:chgData name="LEE, JOHN M" userId="S::jml4@email.sc.edu::ec8238ee-7dd9-4ea2-8785-c233045cb1bd" providerId="AD" clId="Web-{08C93AA1-8553-6B67-45C0-4C92259EB748}" dt="2019-12-03T00:53:42.548" v="5"/>
          <ac:spMkLst>
            <pc:docMk/>
            <pc:sldMk cId="2395066681" sldId="295"/>
            <ac:spMk id="13" creationId="{07309053-D520-473F-B065-0965E5C88A85}"/>
          </ac:spMkLst>
        </pc:spChg>
        <pc:spChg chg="add del">
          <ac:chgData name="LEE, JOHN M" userId="S::jml4@email.sc.edu::ec8238ee-7dd9-4ea2-8785-c233045cb1bd" providerId="AD" clId="Web-{08C93AA1-8553-6B67-45C0-4C92259EB748}" dt="2019-12-03T00:53:42.548" v="5"/>
          <ac:spMkLst>
            <pc:docMk/>
            <pc:sldMk cId="2395066681" sldId="295"/>
            <ac:spMk id="15" creationId="{E77B27DF-8961-4473-A375-68D728746E7D}"/>
          </ac:spMkLst>
        </pc:spChg>
        <pc:spChg chg="add del">
          <ac:chgData name="LEE, JOHN M" userId="S::jml4@email.sc.edu::ec8238ee-7dd9-4ea2-8785-c233045cb1bd" providerId="AD" clId="Web-{08C93AA1-8553-6B67-45C0-4C92259EB748}" dt="2019-12-03T00:53:38.970" v="3"/>
          <ac:spMkLst>
            <pc:docMk/>
            <pc:sldMk cId="2395066681" sldId="295"/>
            <ac:spMk id="16" creationId="{38CB1921-2103-4962-BC2D-CB488DD956D3}"/>
          </ac:spMkLst>
        </pc:spChg>
        <pc:spChg chg="add del">
          <ac:chgData name="LEE, JOHN M" userId="S::jml4@email.sc.edu::ec8238ee-7dd9-4ea2-8785-c233045cb1bd" providerId="AD" clId="Web-{08C93AA1-8553-6B67-45C0-4C92259EB748}" dt="2019-12-03T00:53:42.548" v="5"/>
          <ac:spMkLst>
            <pc:docMk/>
            <pc:sldMk cId="2395066681" sldId="295"/>
            <ac:spMk id="17" creationId="{5CFD8EDB-2312-4205-84DF-61A53F865F2C}"/>
          </ac:spMkLst>
        </pc:spChg>
        <pc:spChg chg="add del">
          <ac:chgData name="LEE, JOHN M" userId="S::jml4@email.sc.edu::ec8238ee-7dd9-4ea2-8785-c233045cb1bd" providerId="AD" clId="Web-{08C93AA1-8553-6B67-45C0-4C92259EB748}" dt="2019-12-03T00:53:38.970" v="3"/>
          <ac:spMkLst>
            <pc:docMk/>
            <pc:sldMk cId="2395066681" sldId="295"/>
            <ac:spMk id="18" creationId="{07309053-D520-473F-B065-0965E5C88A85}"/>
          </ac:spMkLst>
        </pc:spChg>
        <pc:spChg chg="add del">
          <ac:chgData name="LEE, JOHN M" userId="S::jml4@email.sc.edu::ec8238ee-7dd9-4ea2-8785-c233045cb1bd" providerId="AD" clId="Web-{08C93AA1-8553-6B67-45C0-4C92259EB748}" dt="2019-12-03T00:53:42.548" v="5"/>
          <ac:spMkLst>
            <pc:docMk/>
            <pc:sldMk cId="2395066681" sldId="295"/>
            <ac:spMk id="19" creationId="{37B30E19-C5A4-40B1-988C-0E5552A0EC5C}"/>
          </ac:spMkLst>
        </pc:spChg>
        <pc:spChg chg="add del">
          <ac:chgData name="LEE, JOHN M" userId="S::jml4@email.sc.edu::ec8238ee-7dd9-4ea2-8785-c233045cb1bd" providerId="AD" clId="Web-{08C93AA1-8553-6B67-45C0-4C92259EB748}" dt="2019-12-03T00:53:38.970" v="3"/>
          <ac:spMkLst>
            <pc:docMk/>
            <pc:sldMk cId="2395066681" sldId="295"/>
            <ac:spMk id="20" creationId="{E77B27DF-8961-4473-A375-68D728746E7D}"/>
          </ac:spMkLst>
        </pc:spChg>
        <pc:spChg chg="add del">
          <ac:chgData name="LEE, JOHN M" userId="S::jml4@email.sc.edu::ec8238ee-7dd9-4ea2-8785-c233045cb1bd" providerId="AD" clId="Web-{08C93AA1-8553-6B67-45C0-4C92259EB748}" dt="2019-12-03T00:53:42.548" v="5"/>
          <ac:spMkLst>
            <pc:docMk/>
            <pc:sldMk cId="2395066681" sldId="295"/>
            <ac:spMk id="21" creationId="{2A156FDA-BF11-4971-B18E-8C5B939FDF29}"/>
          </ac:spMkLst>
        </pc:spChg>
        <pc:spChg chg="add del">
          <ac:chgData name="LEE, JOHN M" userId="S::jml4@email.sc.edu::ec8238ee-7dd9-4ea2-8785-c233045cb1bd" providerId="AD" clId="Web-{08C93AA1-8553-6B67-45C0-4C92259EB748}" dt="2019-12-03T00:53:38.970" v="3"/>
          <ac:spMkLst>
            <pc:docMk/>
            <pc:sldMk cId="2395066681" sldId="295"/>
            <ac:spMk id="22" creationId="{5CFD8EDB-2312-4205-84DF-61A53F865F2C}"/>
          </ac:spMkLst>
        </pc:spChg>
        <pc:spChg chg="add del">
          <ac:chgData name="LEE, JOHN M" userId="S::jml4@email.sc.edu::ec8238ee-7dd9-4ea2-8785-c233045cb1bd" providerId="AD" clId="Web-{08C93AA1-8553-6B67-45C0-4C92259EB748}" dt="2019-12-03T00:53:38.970" v="3"/>
          <ac:spMkLst>
            <pc:docMk/>
            <pc:sldMk cId="2395066681" sldId="295"/>
            <ac:spMk id="24" creationId="{37B30E19-C5A4-40B1-988C-0E5552A0EC5C}"/>
          </ac:spMkLst>
        </pc:spChg>
        <pc:spChg chg="add del">
          <ac:chgData name="LEE, JOHN M" userId="S::jml4@email.sc.edu::ec8238ee-7dd9-4ea2-8785-c233045cb1bd" providerId="AD" clId="Web-{08C93AA1-8553-6B67-45C0-4C92259EB748}" dt="2019-12-03T00:53:38.970" v="3"/>
          <ac:spMkLst>
            <pc:docMk/>
            <pc:sldMk cId="2395066681" sldId="295"/>
            <ac:spMk id="26" creationId="{809310B2-7420-43AA-8759-3A3142B8CA21}"/>
          </ac:spMkLst>
        </pc:spChg>
        <pc:spChg chg="add del">
          <ac:chgData name="LEE, JOHN M" userId="S::jml4@email.sc.edu::ec8238ee-7dd9-4ea2-8785-c233045cb1bd" providerId="AD" clId="Web-{08C93AA1-8553-6B67-45C0-4C92259EB748}" dt="2019-12-03T00:53:42.548" v="5"/>
          <ac:spMkLst>
            <pc:docMk/>
            <pc:sldMk cId="2395066681" sldId="295"/>
            <ac:spMk id="27" creationId="{9101FF76-B3A2-4BA6-88A2-C44C72B53403}"/>
          </ac:spMkLst>
        </pc:spChg>
        <pc:spChg chg="add del">
          <ac:chgData name="LEE, JOHN M" userId="S::jml4@email.sc.edu::ec8238ee-7dd9-4ea2-8785-c233045cb1bd" providerId="AD" clId="Web-{08C93AA1-8553-6B67-45C0-4C92259EB748}" dt="2019-12-03T00:53:42.548" v="5"/>
          <ac:spMkLst>
            <pc:docMk/>
            <pc:sldMk cId="2395066681" sldId="295"/>
            <ac:spMk id="29" creationId="{1EFA679C-19AE-41DA-AC39-FBAB44B490B2}"/>
          </ac:spMkLst>
        </pc:spChg>
        <pc:spChg chg="add del">
          <ac:chgData name="LEE, JOHN M" userId="S::jml4@email.sc.edu::ec8238ee-7dd9-4ea2-8785-c233045cb1bd" providerId="AD" clId="Web-{08C93AA1-8553-6B67-45C0-4C92259EB748}" dt="2019-12-03T00:53:42.548" v="5"/>
          <ac:spMkLst>
            <pc:docMk/>
            <pc:sldMk cId="2395066681" sldId="295"/>
            <ac:spMk id="31" creationId="{653F0841-3A4E-4B87-B725-71B7489F106B}"/>
          </ac:spMkLst>
        </pc:spChg>
        <pc:spChg chg="add del">
          <ac:chgData name="LEE, JOHN M" userId="S::jml4@email.sc.edu::ec8238ee-7dd9-4ea2-8785-c233045cb1bd" providerId="AD" clId="Web-{08C93AA1-8553-6B67-45C0-4C92259EB748}" dt="2019-12-03T00:53:38.970" v="3"/>
          <ac:spMkLst>
            <pc:docMk/>
            <pc:sldMk cId="2395066681" sldId="295"/>
            <ac:spMk id="32" creationId="{F49910F8-4FC8-4858-BA52-E15CC24486CB}"/>
          </ac:spMkLst>
        </pc:spChg>
        <pc:spChg chg="add del">
          <ac:chgData name="LEE, JOHN M" userId="S::jml4@email.sc.edu::ec8238ee-7dd9-4ea2-8785-c233045cb1bd" providerId="AD" clId="Web-{08C93AA1-8553-6B67-45C0-4C92259EB748}" dt="2019-12-03T00:53:42.548" v="5"/>
          <ac:spMkLst>
            <pc:docMk/>
            <pc:sldMk cId="2395066681" sldId="295"/>
            <ac:spMk id="33" creationId="{B3F17D38-D32B-4B58-8017-A8BDCF6D3240}"/>
          </ac:spMkLst>
        </pc:spChg>
        <pc:spChg chg="add del">
          <ac:chgData name="LEE, JOHN M" userId="S::jml4@email.sc.edu::ec8238ee-7dd9-4ea2-8785-c233045cb1bd" providerId="AD" clId="Web-{08C93AA1-8553-6B67-45C0-4C92259EB748}" dt="2019-12-03T00:53:38.970" v="3"/>
          <ac:spMkLst>
            <pc:docMk/>
            <pc:sldMk cId="2395066681" sldId="295"/>
            <ac:spMk id="34" creationId="{7BF96701-BC08-46CF-ADD0-183E4217F19F}"/>
          </ac:spMkLst>
        </pc:spChg>
        <pc:spChg chg="add del">
          <ac:chgData name="LEE, JOHN M" userId="S::jml4@email.sc.edu::ec8238ee-7dd9-4ea2-8785-c233045cb1bd" providerId="AD" clId="Web-{08C93AA1-8553-6B67-45C0-4C92259EB748}" dt="2019-12-03T00:53:38.970" v="3"/>
          <ac:spMkLst>
            <pc:docMk/>
            <pc:sldMk cId="2395066681" sldId="295"/>
            <ac:spMk id="36" creationId="{795A0800-6EA7-4EDD-82C0-97B0E6AE9F58}"/>
          </ac:spMkLst>
        </pc:spChg>
        <pc:spChg chg="add del">
          <ac:chgData name="LEE, JOHN M" userId="S::jml4@email.sc.edu::ec8238ee-7dd9-4ea2-8785-c233045cb1bd" providerId="AD" clId="Web-{08C93AA1-8553-6B67-45C0-4C92259EB748}" dt="2019-12-03T00:53:38.970" v="3"/>
          <ac:spMkLst>
            <pc:docMk/>
            <pc:sldMk cId="2395066681" sldId="295"/>
            <ac:spMk id="38" creationId="{ACC20CFE-4805-47E4-A315-3293E35C6CA9}"/>
          </ac:spMkLst>
        </pc:spChg>
        <pc:spChg chg="add del">
          <ac:chgData name="LEE, JOHN M" userId="S::jml4@email.sc.edu::ec8238ee-7dd9-4ea2-8785-c233045cb1bd" providerId="AD" clId="Web-{08C93AA1-8553-6B67-45C0-4C92259EB748}" dt="2019-12-03T00:53:46.877" v="7"/>
          <ac:spMkLst>
            <pc:docMk/>
            <pc:sldMk cId="2395066681" sldId="295"/>
            <ac:spMk id="39" creationId="{38CB1921-2103-4962-BC2D-CB488DD956D3}"/>
          </ac:spMkLst>
        </pc:spChg>
        <pc:spChg chg="add del">
          <ac:chgData name="LEE, JOHN M" userId="S::jml4@email.sc.edu::ec8238ee-7dd9-4ea2-8785-c233045cb1bd" providerId="AD" clId="Web-{08C93AA1-8553-6B67-45C0-4C92259EB748}" dt="2019-12-03T00:53:42.548" v="5"/>
          <ac:spMkLst>
            <pc:docMk/>
            <pc:sldMk cId="2395066681" sldId="295"/>
            <ac:spMk id="40" creationId="{A3DD0B4B-64C1-4C9A-B315-87C0AA878B83}"/>
          </ac:spMkLst>
        </pc:spChg>
        <pc:spChg chg="add del">
          <ac:chgData name="LEE, JOHN M" userId="S::jml4@email.sc.edu::ec8238ee-7dd9-4ea2-8785-c233045cb1bd" providerId="AD" clId="Web-{08C93AA1-8553-6B67-45C0-4C92259EB748}" dt="2019-12-03T00:53:46.877" v="7"/>
          <ac:spMkLst>
            <pc:docMk/>
            <pc:sldMk cId="2395066681" sldId="295"/>
            <ac:spMk id="41" creationId="{07309053-D520-473F-B065-0965E5C88A85}"/>
          </ac:spMkLst>
        </pc:spChg>
        <pc:spChg chg="add del">
          <ac:chgData name="LEE, JOHN M" userId="S::jml4@email.sc.edu::ec8238ee-7dd9-4ea2-8785-c233045cb1bd" providerId="AD" clId="Web-{08C93AA1-8553-6B67-45C0-4C92259EB748}" dt="2019-12-03T00:53:42.548" v="5"/>
          <ac:spMkLst>
            <pc:docMk/>
            <pc:sldMk cId="2395066681" sldId="295"/>
            <ac:spMk id="42" creationId="{C32A6DB3-787A-4D6E-81DE-A4E7BA6C37AC}"/>
          </ac:spMkLst>
        </pc:spChg>
        <pc:spChg chg="add del">
          <ac:chgData name="LEE, JOHN M" userId="S::jml4@email.sc.edu::ec8238ee-7dd9-4ea2-8785-c233045cb1bd" providerId="AD" clId="Web-{08C93AA1-8553-6B67-45C0-4C92259EB748}" dt="2019-12-03T00:53:46.877" v="7"/>
          <ac:spMkLst>
            <pc:docMk/>
            <pc:sldMk cId="2395066681" sldId="295"/>
            <ac:spMk id="43" creationId="{E77B27DF-8961-4473-A375-68D728746E7D}"/>
          </ac:spMkLst>
        </pc:spChg>
        <pc:spChg chg="add del">
          <ac:chgData name="LEE, JOHN M" userId="S::jml4@email.sc.edu::ec8238ee-7dd9-4ea2-8785-c233045cb1bd" providerId="AD" clId="Web-{08C93AA1-8553-6B67-45C0-4C92259EB748}" dt="2019-12-03T00:53:46.877" v="7"/>
          <ac:spMkLst>
            <pc:docMk/>
            <pc:sldMk cId="2395066681" sldId="295"/>
            <ac:spMk id="44" creationId="{5CFD8EDB-2312-4205-84DF-61A53F865F2C}"/>
          </ac:spMkLst>
        </pc:spChg>
        <pc:spChg chg="add del">
          <ac:chgData name="LEE, JOHN M" userId="S::jml4@email.sc.edu::ec8238ee-7dd9-4ea2-8785-c233045cb1bd" providerId="AD" clId="Web-{08C93AA1-8553-6B67-45C0-4C92259EB748}" dt="2019-12-03T00:53:46.877" v="7"/>
          <ac:spMkLst>
            <pc:docMk/>
            <pc:sldMk cId="2395066681" sldId="295"/>
            <ac:spMk id="45" creationId="{37B30E19-C5A4-40B1-988C-0E5552A0EC5C}"/>
          </ac:spMkLst>
        </pc:spChg>
        <pc:spChg chg="add del">
          <ac:chgData name="LEE, JOHN M" userId="S::jml4@email.sc.edu::ec8238ee-7dd9-4ea2-8785-c233045cb1bd" providerId="AD" clId="Web-{08C93AA1-8553-6B67-45C0-4C92259EB748}" dt="2019-12-03T00:53:46.877" v="7"/>
          <ac:spMkLst>
            <pc:docMk/>
            <pc:sldMk cId="2395066681" sldId="295"/>
            <ac:spMk id="46" creationId="{88384B2C-D83C-48C4-9FE2-0152FEACADF6}"/>
          </ac:spMkLst>
        </pc:spChg>
        <pc:spChg chg="add del">
          <ac:chgData name="LEE, JOHN M" userId="S::jml4@email.sc.edu::ec8238ee-7dd9-4ea2-8785-c233045cb1bd" providerId="AD" clId="Web-{08C93AA1-8553-6B67-45C0-4C92259EB748}" dt="2019-12-03T00:53:46.877" v="7"/>
          <ac:spMkLst>
            <pc:docMk/>
            <pc:sldMk cId="2395066681" sldId="295"/>
            <ac:spMk id="49" creationId="{C88A0541-D60C-48FD-B22E-B3057F4A47A6}"/>
          </ac:spMkLst>
        </pc:spChg>
        <pc:spChg chg="add del">
          <ac:chgData name="LEE, JOHN M" userId="S::jml4@email.sc.edu::ec8238ee-7dd9-4ea2-8785-c233045cb1bd" providerId="AD" clId="Web-{08C93AA1-8553-6B67-45C0-4C92259EB748}" dt="2019-12-03T00:53:46.877" v="7"/>
          <ac:spMkLst>
            <pc:docMk/>
            <pc:sldMk cId="2395066681" sldId="295"/>
            <ac:spMk id="50" creationId="{B2975E7A-D475-4711-8E1B-57C3AA0728DA}"/>
          </ac:spMkLst>
        </pc:spChg>
        <pc:spChg chg="add del">
          <ac:chgData name="LEE, JOHN M" userId="S::jml4@email.sc.edu::ec8238ee-7dd9-4ea2-8785-c233045cb1bd" providerId="AD" clId="Web-{08C93AA1-8553-6B67-45C0-4C92259EB748}" dt="2019-12-03T00:53:46.877" v="7"/>
          <ac:spMkLst>
            <pc:docMk/>
            <pc:sldMk cId="2395066681" sldId="295"/>
            <ac:spMk id="51" creationId="{4107FF63-F6C7-4F68-8B20-E82086344995}"/>
          </ac:spMkLst>
        </pc:spChg>
        <pc:spChg chg="add del">
          <ac:chgData name="LEE, JOHN M" userId="S::jml4@email.sc.edu::ec8238ee-7dd9-4ea2-8785-c233045cb1bd" providerId="AD" clId="Web-{08C93AA1-8553-6B67-45C0-4C92259EB748}" dt="2019-12-03T00:53:46.877" v="7"/>
          <ac:spMkLst>
            <pc:docMk/>
            <pc:sldMk cId="2395066681" sldId="295"/>
            <ac:spMk id="52" creationId="{9C956270-A498-477A-B5CA-11E37947BEC7}"/>
          </ac:spMkLst>
        </pc:spChg>
        <pc:spChg chg="add del">
          <ac:chgData name="LEE, JOHN M" userId="S::jml4@email.sc.edu::ec8238ee-7dd9-4ea2-8785-c233045cb1bd" providerId="AD" clId="Web-{08C93AA1-8553-6B67-45C0-4C92259EB748}" dt="2019-12-03T00:53:49.596" v="9"/>
          <ac:spMkLst>
            <pc:docMk/>
            <pc:sldMk cId="2395066681" sldId="295"/>
            <ac:spMk id="55" creationId="{589F2FE7-0776-45FC-BA50-B33FD5272DC7}"/>
          </ac:spMkLst>
        </pc:spChg>
        <pc:spChg chg="add del">
          <ac:chgData name="LEE, JOHN M" userId="S::jml4@email.sc.edu::ec8238ee-7dd9-4ea2-8785-c233045cb1bd" providerId="AD" clId="Web-{08C93AA1-8553-6B67-45C0-4C92259EB748}" dt="2019-12-03T00:53:49.596" v="9"/>
          <ac:spMkLst>
            <pc:docMk/>
            <pc:sldMk cId="2395066681" sldId="295"/>
            <ac:spMk id="56" creationId="{9E28EA0B-064B-42ED-AEB7-E2B518F58862}"/>
          </ac:spMkLst>
        </pc:spChg>
        <pc:spChg chg="add del">
          <ac:chgData name="LEE, JOHN M" userId="S::jml4@email.sc.edu::ec8238ee-7dd9-4ea2-8785-c233045cb1bd" providerId="AD" clId="Web-{08C93AA1-8553-6B67-45C0-4C92259EB748}" dt="2019-12-03T00:53:49.596" v="9"/>
          <ac:spMkLst>
            <pc:docMk/>
            <pc:sldMk cId="2395066681" sldId="295"/>
            <ac:spMk id="57" creationId="{181116F9-B2D8-434E-93A2-825F539ECE4B}"/>
          </ac:spMkLst>
        </pc:spChg>
        <pc:spChg chg="add del">
          <ac:chgData name="LEE, JOHN M" userId="S::jml4@email.sc.edu::ec8238ee-7dd9-4ea2-8785-c233045cb1bd" providerId="AD" clId="Web-{08C93AA1-8553-6B67-45C0-4C92259EB748}" dt="2019-12-03T00:53:49.596" v="9"/>
          <ac:spMkLst>
            <pc:docMk/>
            <pc:sldMk cId="2395066681" sldId="295"/>
            <ac:spMk id="58" creationId="{F0D5904A-E774-4246-92D2-BE5B19785AEC}"/>
          </ac:spMkLst>
        </pc:spChg>
        <pc:spChg chg="add del">
          <ac:chgData name="LEE, JOHN M" userId="S::jml4@email.sc.edu::ec8238ee-7dd9-4ea2-8785-c233045cb1bd" providerId="AD" clId="Web-{08C93AA1-8553-6B67-45C0-4C92259EB748}" dt="2019-12-03T00:53:49.596" v="9"/>
          <ac:spMkLst>
            <pc:docMk/>
            <pc:sldMk cId="2395066681" sldId="295"/>
            <ac:spMk id="59" creationId="{5DBE1A2A-A7C6-43CB-8083-8FAEC2AF8B1B}"/>
          </ac:spMkLst>
        </pc:spChg>
        <pc:spChg chg="add del">
          <ac:chgData name="LEE, JOHN M" userId="S::jml4@email.sc.edu::ec8238ee-7dd9-4ea2-8785-c233045cb1bd" providerId="AD" clId="Web-{08C93AA1-8553-6B67-45C0-4C92259EB748}" dt="2019-12-03T00:53:49.596" v="9"/>
          <ac:spMkLst>
            <pc:docMk/>
            <pc:sldMk cId="2395066681" sldId="295"/>
            <ac:spMk id="60" creationId="{72712BB1-98C0-4A8A-835D-6829EF6A00A2}"/>
          </ac:spMkLst>
        </pc:spChg>
        <pc:spChg chg="add del">
          <ac:chgData name="LEE, JOHN M" userId="S::jml4@email.sc.edu::ec8238ee-7dd9-4ea2-8785-c233045cb1bd" providerId="AD" clId="Web-{08C93AA1-8553-6B67-45C0-4C92259EB748}" dt="2019-12-03T00:53:49.596" v="9"/>
          <ac:spMkLst>
            <pc:docMk/>
            <pc:sldMk cId="2395066681" sldId="295"/>
            <ac:spMk id="63" creationId="{A24FBFAC-873C-4D59-814A-DCAF5D9FE5E2}"/>
          </ac:spMkLst>
        </pc:spChg>
        <pc:spChg chg="add del">
          <ac:chgData name="LEE, JOHN M" userId="S::jml4@email.sc.edu::ec8238ee-7dd9-4ea2-8785-c233045cb1bd" providerId="AD" clId="Web-{08C93AA1-8553-6B67-45C0-4C92259EB748}" dt="2019-12-03T00:53:49.596" v="9"/>
          <ac:spMkLst>
            <pc:docMk/>
            <pc:sldMk cId="2395066681" sldId="295"/>
            <ac:spMk id="64" creationId="{C9D28307-0123-4C8C-BCEC-91815ACE26E5}"/>
          </ac:spMkLst>
        </pc:spChg>
        <pc:spChg chg="add del">
          <ac:chgData name="LEE, JOHN M" userId="S::jml4@email.sc.edu::ec8238ee-7dd9-4ea2-8785-c233045cb1bd" providerId="AD" clId="Web-{08C93AA1-8553-6B67-45C0-4C92259EB748}" dt="2019-12-03T00:53:49.596" v="9"/>
          <ac:spMkLst>
            <pc:docMk/>
            <pc:sldMk cId="2395066681" sldId="295"/>
            <ac:spMk id="65" creationId="{86ACDFCD-84FE-4000-A15C-274814606AF3}"/>
          </ac:spMkLst>
        </pc:spChg>
        <pc:spChg chg="add del">
          <ac:chgData name="LEE, JOHN M" userId="S::jml4@email.sc.edu::ec8238ee-7dd9-4ea2-8785-c233045cb1bd" providerId="AD" clId="Web-{08C93AA1-8553-6B67-45C0-4C92259EB748}" dt="2019-12-03T00:53:49.596" v="9"/>
          <ac:spMkLst>
            <pc:docMk/>
            <pc:sldMk cId="2395066681" sldId="295"/>
            <ac:spMk id="66" creationId="{08CBDCE7-5012-40F9-8D15-A8DB7E1C9BAC}"/>
          </ac:spMkLst>
        </pc:spChg>
        <pc:spChg chg="add del">
          <ac:chgData name="LEE, JOHN M" userId="S::jml4@email.sc.edu::ec8238ee-7dd9-4ea2-8785-c233045cb1bd" providerId="AD" clId="Web-{08C93AA1-8553-6B67-45C0-4C92259EB748}" dt="2019-12-03T00:53:52.018" v="11"/>
          <ac:spMkLst>
            <pc:docMk/>
            <pc:sldMk cId="2395066681" sldId="295"/>
            <ac:spMk id="69" creationId="{589F2FE7-0776-45FC-BA50-B33FD5272DC7}"/>
          </ac:spMkLst>
        </pc:spChg>
        <pc:spChg chg="add del">
          <ac:chgData name="LEE, JOHN M" userId="S::jml4@email.sc.edu::ec8238ee-7dd9-4ea2-8785-c233045cb1bd" providerId="AD" clId="Web-{08C93AA1-8553-6B67-45C0-4C92259EB748}" dt="2019-12-03T00:53:52.018" v="11"/>
          <ac:spMkLst>
            <pc:docMk/>
            <pc:sldMk cId="2395066681" sldId="295"/>
            <ac:spMk id="70" creationId="{9E28EA0B-064B-42ED-AEB7-E2B518F58862}"/>
          </ac:spMkLst>
        </pc:spChg>
        <pc:spChg chg="add del">
          <ac:chgData name="LEE, JOHN M" userId="S::jml4@email.sc.edu::ec8238ee-7dd9-4ea2-8785-c233045cb1bd" providerId="AD" clId="Web-{08C93AA1-8553-6B67-45C0-4C92259EB748}" dt="2019-12-03T00:53:52.018" v="11"/>
          <ac:spMkLst>
            <pc:docMk/>
            <pc:sldMk cId="2395066681" sldId="295"/>
            <ac:spMk id="71" creationId="{181116F9-B2D8-434E-93A2-825F539ECE4B}"/>
          </ac:spMkLst>
        </pc:spChg>
        <pc:spChg chg="add del">
          <ac:chgData name="LEE, JOHN M" userId="S::jml4@email.sc.edu::ec8238ee-7dd9-4ea2-8785-c233045cb1bd" providerId="AD" clId="Web-{08C93AA1-8553-6B67-45C0-4C92259EB748}" dt="2019-12-03T00:53:52.018" v="11"/>
          <ac:spMkLst>
            <pc:docMk/>
            <pc:sldMk cId="2395066681" sldId="295"/>
            <ac:spMk id="72" creationId="{F0D5904A-E774-4246-92D2-BE5B19785AEC}"/>
          </ac:spMkLst>
        </pc:spChg>
        <pc:spChg chg="add del">
          <ac:chgData name="LEE, JOHN M" userId="S::jml4@email.sc.edu::ec8238ee-7dd9-4ea2-8785-c233045cb1bd" providerId="AD" clId="Web-{08C93AA1-8553-6B67-45C0-4C92259EB748}" dt="2019-12-03T00:53:52.018" v="11"/>
          <ac:spMkLst>
            <pc:docMk/>
            <pc:sldMk cId="2395066681" sldId="295"/>
            <ac:spMk id="73" creationId="{5DBE1A2A-A7C6-43CB-8083-8FAEC2AF8B1B}"/>
          </ac:spMkLst>
        </pc:spChg>
        <pc:spChg chg="add del">
          <ac:chgData name="LEE, JOHN M" userId="S::jml4@email.sc.edu::ec8238ee-7dd9-4ea2-8785-c233045cb1bd" providerId="AD" clId="Web-{08C93AA1-8553-6B67-45C0-4C92259EB748}" dt="2019-12-03T00:53:52.018" v="11"/>
          <ac:spMkLst>
            <pc:docMk/>
            <pc:sldMk cId="2395066681" sldId="295"/>
            <ac:spMk id="74" creationId="{3B33B5A3-BEB1-45A2-8E12-FB7DAF9F39F4}"/>
          </ac:spMkLst>
        </pc:spChg>
        <pc:spChg chg="add del">
          <ac:chgData name="LEE, JOHN M" userId="S::jml4@email.sc.edu::ec8238ee-7dd9-4ea2-8785-c233045cb1bd" providerId="AD" clId="Web-{08C93AA1-8553-6B67-45C0-4C92259EB748}" dt="2019-12-03T00:53:52.018" v="11"/>
          <ac:spMkLst>
            <pc:docMk/>
            <pc:sldMk cId="2395066681" sldId="295"/>
            <ac:spMk id="77" creationId="{84CCA126-1736-4EF6-B7BB-250B2313ED59}"/>
          </ac:spMkLst>
        </pc:spChg>
        <pc:spChg chg="add del">
          <ac:chgData name="LEE, JOHN M" userId="S::jml4@email.sc.edu::ec8238ee-7dd9-4ea2-8785-c233045cb1bd" providerId="AD" clId="Web-{08C93AA1-8553-6B67-45C0-4C92259EB748}" dt="2019-12-03T00:53:52.018" v="11"/>
          <ac:spMkLst>
            <pc:docMk/>
            <pc:sldMk cId="2395066681" sldId="295"/>
            <ac:spMk id="78" creationId="{5A484073-9B41-4BBE-AC8D-259F5C2563B0}"/>
          </ac:spMkLst>
        </pc:spChg>
        <pc:spChg chg="add del">
          <ac:chgData name="LEE, JOHN M" userId="S::jml4@email.sc.edu::ec8238ee-7dd9-4ea2-8785-c233045cb1bd" providerId="AD" clId="Web-{08C93AA1-8553-6B67-45C0-4C92259EB748}" dt="2019-12-03T00:53:52.018" v="11"/>
          <ac:spMkLst>
            <pc:docMk/>
            <pc:sldMk cId="2395066681" sldId="295"/>
            <ac:spMk id="79" creationId="{FCC39C1A-5548-40BF-BFBC-360EA0243290}"/>
          </ac:spMkLst>
        </pc:spChg>
        <pc:spChg chg="add del">
          <ac:chgData name="LEE, JOHN M" userId="S::jml4@email.sc.edu::ec8238ee-7dd9-4ea2-8785-c233045cb1bd" providerId="AD" clId="Web-{08C93AA1-8553-6B67-45C0-4C92259EB748}" dt="2019-12-03T00:53:52.018" v="11"/>
          <ac:spMkLst>
            <pc:docMk/>
            <pc:sldMk cId="2395066681" sldId="295"/>
            <ac:spMk id="80" creationId="{86BC2799-45AB-4792-8336-BC935F99FB5F}"/>
          </ac:spMkLst>
        </pc:spChg>
        <pc:spChg chg="add del">
          <ac:chgData name="LEE, JOHN M" userId="S::jml4@email.sc.edu::ec8238ee-7dd9-4ea2-8785-c233045cb1bd" providerId="AD" clId="Web-{08C93AA1-8553-6B67-45C0-4C92259EB748}" dt="2019-12-03T00:53:55.940" v="13"/>
          <ac:spMkLst>
            <pc:docMk/>
            <pc:sldMk cId="2395066681" sldId="295"/>
            <ac:spMk id="83" creationId="{589F2FE7-0776-45FC-BA50-B33FD5272DC7}"/>
          </ac:spMkLst>
        </pc:spChg>
        <pc:spChg chg="add del">
          <ac:chgData name="LEE, JOHN M" userId="S::jml4@email.sc.edu::ec8238ee-7dd9-4ea2-8785-c233045cb1bd" providerId="AD" clId="Web-{08C93AA1-8553-6B67-45C0-4C92259EB748}" dt="2019-12-03T00:53:55.940" v="13"/>
          <ac:spMkLst>
            <pc:docMk/>
            <pc:sldMk cId="2395066681" sldId="295"/>
            <ac:spMk id="84" creationId="{9E28EA0B-064B-42ED-AEB7-E2B518F58862}"/>
          </ac:spMkLst>
        </pc:spChg>
        <pc:spChg chg="add del">
          <ac:chgData name="LEE, JOHN M" userId="S::jml4@email.sc.edu::ec8238ee-7dd9-4ea2-8785-c233045cb1bd" providerId="AD" clId="Web-{08C93AA1-8553-6B67-45C0-4C92259EB748}" dt="2019-12-03T00:53:55.940" v="13"/>
          <ac:spMkLst>
            <pc:docMk/>
            <pc:sldMk cId="2395066681" sldId="295"/>
            <ac:spMk id="85" creationId="{181116F9-B2D8-434E-93A2-825F539ECE4B}"/>
          </ac:spMkLst>
        </pc:spChg>
        <pc:spChg chg="add del">
          <ac:chgData name="LEE, JOHN M" userId="S::jml4@email.sc.edu::ec8238ee-7dd9-4ea2-8785-c233045cb1bd" providerId="AD" clId="Web-{08C93AA1-8553-6B67-45C0-4C92259EB748}" dt="2019-12-03T00:53:55.940" v="13"/>
          <ac:spMkLst>
            <pc:docMk/>
            <pc:sldMk cId="2395066681" sldId="295"/>
            <ac:spMk id="86" creationId="{F0D5904A-E774-4246-92D2-BE5B19785AEC}"/>
          </ac:spMkLst>
        </pc:spChg>
        <pc:spChg chg="add del">
          <ac:chgData name="LEE, JOHN M" userId="S::jml4@email.sc.edu::ec8238ee-7dd9-4ea2-8785-c233045cb1bd" providerId="AD" clId="Web-{08C93AA1-8553-6B67-45C0-4C92259EB748}" dt="2019-12-03T00:53:55.940" v="13"/>
          <ac:spMkLst>
            <pc:docMk/>
            <pc:sldMk cId="2395066681" sldId="295"/>
            <ac:spMk id="87" creationId="{5DBE1A2A-A7C6-43CB-8083-8FAEC2AF8B1B}"/>
          </ac:spMkLst>
        </pc:spChg>
        <pc:spChg chg="add del">
          <ac:chgData name="LEE, JOHN M" userId="S::jml4@email.sc.edu::ec8238ee-7dd9-4ea2-8785-c233045cb1bd" providerId="AD" clId="Web-{08C93AA1-8553-6B67-45C0-4C92259EB748}" dt="2019-12-03T00:53:55.940" v="13"/>
          <ac:spMkLst>
            <pc:docMk/>
            <pc:sldMk cId="2395066681" sldId="295"/>
            <ac:spMk id="88" creationId="{8FEE1A6A-C5B4-4968-AD5C-61A656FB22D1}"/>
          </ac:spMkLst>
        </pc:spChg>
        <pc:spChg chg="add del">
          <ac:chgData name="LEE, JOHN M" userId="S::jml4@email.sc.edu::ec8238ee-7dd9-4ea2-8785-c233045cb1bd" providerId="AD" clId="Web-{08C93AA1-8553-6B67-45C0-4C92259EB748}" dt="2019-12-03T00:53:55.940" v="13"/>
          <ac:spMkLst>
            <pc:docMk/>
            <pc:sldMk cId="2395066681" sldId="295"/>
            <ac:spMk id="91" creationId="{47E7F53B-F47A-4B2A-BEA6-3F6E7D2194EE}"/>
          </ac:spMkLst>
        </pc:spChg>
        <pc:spChg chg="add del">
          <ac:chgData name="LEE, JOHN M" userId="S::jml4@email.sc.edu::ec8238ee-7dd9-4ea2-8785-c233045cb1bd" providerId="AD" clId="Web-{08C93AA1-8553-6B67-45C0-4C92259EB748}" dt="2019-12-03T00:53:55.940" v="13"/>
          <ac:spMkLst>
            <pc:docMk/>
            <pc:sldMk cId="2395066681" sldId="295"/>
            <ac:spMk id="92" creationId="{F4662006-65BC-439F-8CFB-38C557A0665C}"/>
          </ac:spMkLst>
        </pc:spChg>
        <pc:spChg chg="add del">
          <ac:chgData name="LEE, JOHN M" userId="S::jml4@email.sc.edu::ec8238ee-7dd9-4ea2-8785-c233045cb1bd" providerId="AD" clId="Web-{08C93AA1-8553-6B67-45C0-4C92259EB748}" dt="2019-12-03T00:53:55.940" v="13"/>
          <ac:spMkLst>
            <pc:docMk/>
            <pc:sldMk cId="2395066681" sldId="295"/>
            <ac:spMk id="93" creationId="{7B5DC8C7-2BE8-4A4F-B8EE-E1EA322E79D9}"/>
          </ac:spMkLst>
        </pc:spChg>
        <pc:spChg chg="add del">
          <ac:chgData name="LEE, JOHN M" userId="S::jml4@email.sc.edu::ec8238ee-7dd9-4ea2-8785-c233045cb1bd" providerId="AD" clId="Web-{08C93AA1-8553-6B67-45C0-4C92259EB748}" dt="2019-12-03T00:53:55.940" v="13"/>
          <ac:spMkLst>
            <pc:docMk/>
            <pc:sldMk cId="2395066681" sldId="295"/>
            <ac:spMk id="94" creationId="{B71BFBB8-E063-4427-A483-9D7CBFF40007}"/>
          </ac:spMkLst>
        </pc:spChg>
        <pc:spChg chg="add mod">
          <ac:chgData name="LEE, JOHN M" userId="S::jml4@email.sc.edu::ec8238ee-7dd9-4ea2-8785-c233045cb1bd" providerId="AD" clId="Web-{08C93AA1-8553-6B67-45C0-4C92259EB748}" dt="2019-12-03T01:26:29.780" v="44" actId="20577"/>
          <ac:spMkLst>
            <pc:docMk/>
            <pc:sldMk cId="2395066681" sldId="295"/>
            <ac:spMk id="95" creationId="{D570C948-09F6-42EF-AACB-73BF8D2D304A}"/>
          </ac:spMkLst>
        </pc:spChg>
        <pc:picChg chg="add del mod">
          <ac:chgData name="LEE, JOHN M" userId="S::jml4@email.sc.edu::ec8238ee-7dd9-4ea2-8785-c233045cb1bd" providerId="AD" clId="Web-{08C93AA1-8553-6B67-45C0-4C92259EB748}" dt="2019-12-03T01:04:35.575" v="23"/>
          <ac:picMkLst>
            <pc:docMk/>
            <pc:sldMk cId="2395066681" sldId="295"/>
            <ac:picMk id="2" creationId="{5E78C22E-191E-4176-A4FC-03B0599B789C}"/>
          </ac:picMkLst>
        </pc:picChg>
        <pc:picChg chg="add mod">
          <ac:chgData name="LEE, JOHN M" userId="S::jml4@email.sc.edu::ec8238ee-7dd9-4ea2-8785-c233045cb1bd" providerId="AD" clId="Web-{08C93AA1-8553-6B67-45C0-4C92259EB748}" dt="2019-12-03T01:24:34.354" v="35" actId="1076"/>
          <ac:picMkLst>
            <pc:docMk/>
            <pc:sldMk cId="2395066681" sldId="295"/>
            <ac:picMk id="5" creationId="{729FFE20-CC14-45C8-ADCA-ADBDF541A49F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42.548" v="5"/>
          <ac:picMkLst>
            <pc:docMk/>
            <pc:sldMk cId="2395066681" sldId="295"/>
            <ac:picMk id="9" creationId="{DE8515BB-59EE-453D-82CE-EE72BF309F50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42.548" v="5"/>
          <ac:picMkLst>
            <pc:docMk/>
            <pc:sldMk cId="2395066681" sldId="295"/>
            <ac:picMk id="10" creationId="{37F492A7-5C9A-44D0-BA44-213281095578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38.970" v="3"/>
          <ac:picMkLst>
            <pc:docMk/>
            <pc:sldMk cId="2395066681" sldId="295"/>
            <ac:picMk id="12" creationId="{DE8515BB-59EE-453D-82CE-EE72BF309F50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38.970" v="3"/>
          <ac:picMkLst>
            <pc:docMk/>
            <pc:sldMk cId="2395066681" sldId="295"/>
            <ac:picMk id="14" creationId="{37F492A7-5C9A-44D0-BA44-213281095578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42.548" v="5"/>
          <ac:picMkLst>
            <pc:docMk/>
            <pc:sldMk cId="2395066681" sldId="295"/>
            <ac:picMk id="23" creationId="{0F3B273D-A774-45E3-B236-ECA52792E84A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42.548" v="5"/>
          <ac:picMkLst>
            <pc:docMk/>
            <pc:sldMk cId="2395066681" sldId="295"/>
            <ac:picMk id="25" creationId="{E7B04CCE-AFD6-469A-8DAE-9C4B073F04D4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38.970" v="3"/>
          <ac:picMkLst>
            <pc:docMk/>
            <pc:sldMk cId="2395066681" sldId="295"/>
            <ac:picMk id="28" creationId="{49E56956-386F-4610-8F4D-753C58591E7B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38.970" v="3"/>
          <ac:picMkLst>
            <pc:docMk/>
            <pc:sldMk cId="2395066681" sldId="295"/>
            <ac:picMk id="30" creationId="{57A518DC-1B4F-4E65-9B0D-3A6D807FAAA6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46.877" v="7"/>
          <ac:picMkLst>
            <pc:docMk/>
            <pc:sldMk cId="2395066681" sldId="295"/>
            <ac:picMk id="35" creationId="{DE8515BB-59EE-453D-82CE-EE72BF309F50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46.877" v="7"/>
          <ac:picMkLst>
            <pc:docMk/>
            <pc:sldMk cId="2395066681" sldId="295"/>
            <ac:picMk id="37" creationId="{37F492A7-5C9A-44D0-BA44-213281095578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46.877" v="7"/>
          <ac:picMkLst>
            <pc:docMk/>
            <pc:sldMk cId="2395066681" sldId="295"/>
            <ac:picMk id="47" creationId="{BFD2FE0B-1D1F-4433-BE67-459AD0455B44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46.877" v="7"/>
          <ac:picMkLst>
            <pc:docMk/>
            <pc:sldMk cId="2395066681" sldId="295"/>
            <ac:picMk id="48" creationId="{74871E05-8AE2-4B65-BBAB-03AB6AB21FB2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49.596" v="9"/>
          <ac:picMkLst>
            <pc:docMk/>
            <pc:sldMk cId="2395066681" sldId="295"/>
            <ac:picMk id="53" creationId="{4D8F4B8D-CB62-49AA-BBC9-BFBF0FA438DB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49.596" v="9"/>
          <ac:picMkLst>
            <pc:docMk/>
            <pc:sldMk cId="2395066681" sldId="295"/>
            <ac:picMk id="54" creationId="{0B11A20E-F906-44AF-9B8C-5C7607ED2883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49.596" v="9"/>
          <ac:picMkLst>
            <pc:docMk/>
            <pc:sldMk cId="2395066681" sldId="295"/>
            <ac:picMk id="61" creationId="{EF2096BC-6C6D-41F2-90AA-2578BD496E31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49.596" v="9"/>
          <ac:picMkLst>
            <pc:docMk/>
            <pc:sldMk cId="2395066681" sldId="295"/>
            <ac:picMk id="62" creationId="{9BBEF840-FEAD-46CB-B5C3-4F79B5232733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52.018" v="11"/>
          <ac:picMkLst>
            <pc:docMk/>
            <pc:sldMk cId="2395066681" sldId="295"/>
            <ac:picMk id="67" creationId="{4D8F4B8D-CB62-49AA-BBC9-BFBF0FA438DB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52.018" v="11"/>
          <ac:picMkLst>
            <pc:docMk/>
            <pc:sldMk cId="2395066681" sldId="295"/>
            <ac:picMk id="68" creationId="{0B11A20E-F906-44AF-9B8C-5C7607ED2883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52.018" v="11"/>
          <ac:picMkLst>
            <pc:docMk/>
            <pc:sldMk cId="2395066681" sldId="295"/>
            <ac:picMk id="75" creationId="{E63E2BF5-B37C-4C7C-B1AD-D83C312CA0B8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52.018" v="11"/>
          <ac:picMkLst>
            <pc:docMk/>
            <pc:sldMk cId="2395066681" sldId="295"/>
            <ac:picMk id="76" creationId="{3F0298A7-9B5A-4D25-BCE8-BA5498B426C1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55.940" v="13"/>
          <ac:picMkLst>
            <pc:docMk/>
            <pc:sldMk cId="2395066681" sldId="295"/>
            <ac:picMk id="81" creationId="{4D8F4B8D-CB62-49AA-BBC9-BFBF0FA438DB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55.940" v="13"/>
          <ac:picMkLst>
            <pc:docMk/>
            <pc:sldMk cId="2395066681" sldId="295"/>
            <ac:picMk id="82" creationId="{0B11A20E-F906-44AF-9B8C-5C7607ED2883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55.940" v="13"/>
          <ac:picMkLst>
            <pc:docMk/>
            <pc:sldMk cId="2395066681" sldId="295"/>
            <ac:picMk id="89" creationId="{6CE0FBDA-7AB6-4836-A01B-BAE5356D87A1}"/>
          </ac:picMkLst>
        </pc:picChg>
        <pc:picChg chg="add del">
          <ac:chgData name="LEE, JOHN M" userId="S::jml4@email.sc.edu::ec8238ee-7dd9-4ea2-8785-c233045cb1bd" providerId="AD" clId="Web-{08C93AA1-8553-6B67-45C0-4C92259EB748}" dt="2019-12-03T00:53:55.940" v="13"/>
          <ac:picMkLst>
            <pc:docMk/>
            <pc:sldMk cId="2395066681" sldId="295"/>
            <ac:picMk id="90" creationId="{FAB95BC0-DC52-43B5-A74F-7A08B4C7C401}"/>
          </ac:picMkLst>
        </pc:picChg>
      </pc:sldChg>
    </pc:docChg>
  </pc:docChgLst>
  <pc:docChgLst>
    <pc:chgData name="MCDONALD, GRAHAM S" userId="edb4f65f-687d-481e-91f5-6182d9ec4e7a" providerId="ADAL" clId="{D15C640B-13D8-4E75-8123-A63EFEFD6C89}"/>
    <pc:docChg chg="modSld">
      <pc:chgData name="MCDONALD, GRAHAM S" userId="edb4f65f-687d-481e-91f5-6182d9ec4e7a" providerId="ADAL" clId="{D15C640B-13D8-4E75-8123-A63EFEFD6C89}" dt="2019-12-03T00:20:57.753" v="0" actId="14100"/>
      <pc:docMkLst>
        <pc:docMk/>
      </pc:docMkLst>
      <pc:sldChg chg="modSp">
        <pc:chgData name="MCDONALD, GRAHAM S" userId="edb4f65f-687d-481e-91f5-6182d9ec4e7a" providerId="ADAL" clId="{D15C640B-13D8-4E75-8123-A63EFEFD6C89}" dt="2019-12-03T00:20:57.753" v="0" actId="14100"/>
        <pc:sldMkLst>
          <pc:docMk/>
          <pc:sldMk cId="358040600" sldId="297"/>
        </pc:sldMkLst>
        <pc:spChg chg="mod">
          <ac:chgData name="MCDONALD, GRAHAM S" userId="edb4f65f-687d-481e-91f5-6182d9ec4e7a" providerId="ADAL" clId="{D15C640B-13D8-4E75-8123-A63EFEFD6C89}" dt="2019-12-03T00:20:57.753" v="0" actId="14100"/>
          <ac:spMkLst>
            <pc:docMk/>
            <pc:sldMk cId="358040600" sldId="297"/>
            <ac:spMk id="20" creationId="{BCBD1EC5-4D4B-4F80-B34C-20BBEB6CE366}"/>
          </ac:spMkLst>
        </pc:spChg>
      </pc:sldChg>
    </pc:docChg>
  </pc:docChgLst>
  <pc:docChgLst>
    <pc:chgData name="MAXWELL, STEVEN E" userId="S::sem15@email.sc.edu::eaa3b63f-b078-45bf-ace2-f0cf63d062aa" providerId="AD" clId="Web-{127DF5CE-26B6-7B69-7D0C-FB65E9BD6149}"/>
    <pc:docChg chg="modSld">
      <pc:chgData name="MAXWELL, STEVEN E" userId="S::sem15@email.sc.edu::eaa3b63f-b078-45bf-ace2-f0cf63d062aa" providerId="AD" clId="Web-{127DF5CE-26B6-7B69-7D0C-FB65E9BD6149}" dt="2019-12-03T01:57:57.952" v="15" actId="1076"/>
      <pc:docMkLst>
        <pc:docMk/>
      </pc:docMkLst>
      <pc:sldChg chg="modSp">
        <pc:chgData name="MAXWELL, STEVEN E" userId="S::sem15@email.sc.edu::eaa3b63f-b078-45bf-ace2-f0cf63d062aa" providerId="AD" clId="Web-{127DF5CE-26B6-7B69-7D0C-FB65E9BD6149}" dt="2019-12-03T01:57:57.952" v="15" actId="1076"/>
        <pc:sldMkLst>
          <pc:docMk/>
          <pc:sldMk cId="2395066681" sldId="295"/>
        </pc:sldMkLst>
        <pc:spChg chg="mod">
          <ac:chgData name="MAXWELL, STEVEN E" userId="S::sem15@email.sc.edu::eaa3b63f-b078-45bf-ace2-f0cf63d062aa" providerId="AD" clId="Web-{127DF5CE-26B6-7B69-7D0C-FB65E9BD6149}" dt="2019-12-03T01:57:57.952" v="15" actId="1076"/>
          <ac:spMkLst>
            <pc:docMk/>
            <pc:sldMk cId="2395066681" sldId="295"/>
            <ac:spMk id="7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AAE7D-7B6B-4DF0-9944-3F5DC69B8A5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4BE2EB4-0769-4982-AD85-4D1708457012}">
      <dgm:prSet/>
      <dgm:spPr/>
      <dgm:t>
        <a:bodyPr/>
        <a:lstStyle/>
        <a:p>
          <a:pPr>
            <a:defRPr cap="all"/>
          </a:pPr>
          <a:r>
            <a:rPr lang="en-US"/>
            <a:t>Wide variety of devices with no security standards</a:t>
          </a:r>
        </a:p>
      </dgm:t>
    </dgm:pt>
    <dgm:pt modelId="{23690C25-2FEC-488C-BA59-73B1B979F878}" type="parTrans" cxnId="{1E690CAE-7D39-4F98-A657-03844AAF6430}">
      <dgm:prSet/>
      <dgm:spPr/>
      <dgm:t>
        <a:bodyPr/>
        <a:lstStyle/>
        <a:p>
          <a:endParaRPr lang="en-US"/>
        </a:p>
      </dgm:t>
    </dgm:pt>
    <dgm:pt modelId="{C3B9C974-77B1-40F5-A273-3D42F43DAF5D}" type="sibTrans" cxnId="{1E690CAE-7D39-4F98-A657-03844AAF6430}">
      <dgm:prSet/>
      <dgm:spPr/>
      <dgm:t>
        <a:bodyPr/>
        <a:lstStyle/>
        <a:p>
          <a:endParaRPr lang="en-US"/>
        </a:p>
      </dgm:t>
    </dgm:pt>
    <dgm:pt modelId="{AFAC6219-00F6-4CB6-B4B6-2E5C8DDCCE45}">
      <dgm:prSet/>
      <dgm:spPr/>
      <dgm:t>
        <a:bodyPr/>
        <a:lstStyle/>
        <a:p>
          <a:pPr>
            <a:defRPr cap="all"/>
          </a:pPr>
          <a:r>
            <a:rPr lang="en-US"/>
            <a:t>Isolate devices onto a secure network via a centralized router</a:t>
          </a:r>
        </a:p>
      </dgm:t>
    </dgm:pt>
    <dgm:pt modelId="{B95BA699-10C4-48EC-81BF-18578FBB7603}" type="parTrans" cxnId="{80CB8A84-29D6-4E2A-AC6C-52F47B00238A}">
      <dgm:prSet/>
      <dgm:spPr/>
      <dgm:t>
        <a:bodyPr/>
        <a:lstStyle/>
        <a:p>
          <a:endParaRPr lang="en-US"/>
        </a:p>
      </dgm:t>
    </dgm:pt>
    <dgm:pt modelId="{EA9689A8-9387-49A9-8B41-5EFB7B13E7FE}" type="sibTrans" cxnId="{80CB8A84-29D6-4E2A-AC6C-52F47B00238A}">
      <dgm:prSet/>
      <dgm:spPr/>
      <dgm:t>
        <a:bodyPr/>
        <a:lstStyle/>
        <a:p>
          <a:endParaRPr lang="en-US"/>
        </a:p>
      </dgm:t>
    </dgm:pt>
    <dgm:pt modelId="{99FC547D-9432-4BB2-B0D6-162E3708633B}" type="pres">
      <dgm:prSet presAssocID="{A69AAE7D-7B6B-4DF0-9944-3F5DC69B8A5F}" presName="root" presStyleCnt="0">
        <dgm:presLayoutVars>
          <dgm:dir/>
          <dgm:resizeHandles val="exact"/>
        </dgm:presLayoutVars>
      </dgm:prSet>
      <dgm:spPr/>
    </dgm:pt>
    <dgm:pt modelId="{A4D28845-74D0-4784-93DC-82EA059A83A7}" type="pres">
      <dgm:prSet presAssocID="{C4BE2EB4-0769-4982-AD85-4D1708457012}" presName="compNode" presStyleCnt="0"/>
      <dgm:spPr/>
    </dgm:pt>
    <dgm:pt modelId="{23AB22B8-355B-4F55-8585-78238B413E34}" type="pres">
      <dgm:prSet presAssocID="{C4BE2EB4-0769-4982-AD85-4D1708457012}" presName="iconBgRect" presStyleLbl="bgShp" presStyleIdx="0" presStyleCnt="2"/>
      <dgm:spPr/>
    </dgm:pt>
    <dgm:pt modelId="{87257953-A839-4F3E-8C07-6431CF453189}" type="pres">
      <dgm:prSet presAssocID="{C4BE2EB4-0769-4982-AD85-4D170845701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6CC284E-CE81-4B0D-A60E-2367EDBCE79A}" type="pres">
      <dgm:prSet presAssocID="{C4BE2EB4-0769-4982-AD85-4D1708457012}" presName="spaceRect" presStyleCnt="0"/>
      <dgm:spPr/>
    </dgm:pt>
    <dgm:pt modelId="{E8329407-3D1B-4191-968D-522E529DA75C}" type="pres">
      <dgm:prSet presAssocID="{C4BE2EB4-0769-4982-AD85-4D1708457012}" presName="textRect" presStyleLbl="revTx" presStyleIdx="0" presStyleCnt="2">
        <dgm:presLayoutVars>
          <dgm:chMax val="1"/>
          <dgm:chPref val="1"/>
        </dgm:presLayoutVars>
      </dgm:prSet>
      <dgm:spPr/>
    </dgm:pt>
    <dgm:pt modelId="{498BC5A4-6F5C-4A3F-A67F-D1BD5973F8F0}" type="pres">
      <dgm:prSet presAssocID="{C3B9C974-77B1-40F5-A273-3D42F43DAF5D}" presName="sibTrans" presStyleCnt="0"/>
      <dgm:spPr/>
    </dgm:pt>
    <dgm:pt modelId="{BFCADA4C-7D69-4B02-A6AA-9E64244A4A86}" type="pres">
      <dgm:prSet presAssocID="{AFAC6219-00F6-4CB6-B4B6-2E5C8DDCCE45}" presName="compNode" presStyleCnt="0"/>
      <dgm:spPr/>
    </dgm:pt>
    <dgm:pt modelId="{7A9A57B8-E679-438E-A042-BD73FCBE34DA}" type="pres">
      <dgm:prSet presAssocID="{AFAC6219-00F6-4CB6-B4B6-2E5C8DDCCE45}" presName="iconBgRect" presStyleLbl="bgShp" presStyleIdx="1" presStyleCnt="2"/>
      <dgm:spPr/>
    </dgm:pt>
    <dgm:pt modelId="{C742BBD8-5B5C-4207-960D-0303C79C9890}" type="pres">
      <dgm:prSet presAssocID="{AFAC6219-00F6-4CB6-B4B6-2E5C8DDCCE4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711B8D87-B54B-422C-9B5E-1DD0AABEF320}" type="pres">
      <dgm:prSet presAssocID="{AFAC6219-00F6-4CB6-B4B6-2E5C8DDCCE45}" presName="spaceRect" presStyleCnt="0"/>
      <dgm:spPr/>
    </dgm:pt>
    <dgm:pt modelId="{626013F7-762D-4060-BBEC-B0BF74B3D680}" type="pres">
      <dgm:prSet presAssocID="{AFAC6219-00F6-4CB6-B4B6-2E5C8DDCCE4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1E79C21-3A96-41F8-9E0D-B610345304C4}" type="presOf" srcId="{AFAC6219-00F6-4CB6-B4B6-2E5C8DDCCE45}" destId="{626013F7-762D-4060-BBEC-B0BF74B3D680}" srcOrd="0" destOrd="0" presId="urn:microsoft.com/office/officeart/2018/5/layout/IconCircleLabelList"/>
    <dgm:cxn modelId="{CEF03238-45D2-4254-9DFD-86EC3C55B11C}" type="presOf" srcId="{C4BE2EB4-0769-4982-AD85-4D1708457012}" destId="{E8329407-3D1B-4191-968D-522E529DA75C}" srcOrd="0" destOrd="0" presId="urn:microsoft.com/office/officeart/2018/5/layout/IconCircleLabelList"/>
    <dgm:cxn modelId="{2BAFFD63-29B4-4053-8A13-199E959F513B}" type="presOf" srcId="{A69AAE7D-7B6B-4DF0-9944-3F5DC69B8A5F}" destId="{99FC547D-9432-4BB2-B0D6-162E3708633B}" srcOrd="0" destOrd="0" presId="urn:microsoft.com/office/officeart/2018/5/layout/IconCircleLabelList"/>
    <dgm:cxn modelId="{80CB8A84-29D6-4E2A-AC6C-52F47B00238A}" srcId="{A69AAE7D-7B6B-4DF0-9944-3F5DC69B8A5F}" destId="{AFAC6219-00F6-4CB6-B4B6-2E5C8DDCCE45}" srcOrd="1" destOrd="0" parTransId="{B95BA699-10C4-48EC-81BF-18578FBB7603}" sibTransId="{EA9689A8-9387-49A9-8B41-5EFB7B13E7FE}"/>
    <dgm:cxn modelId="{1E690CAE-7D39-4F98-A657-03844AAF6430}" srcId="{A69AAE7D-7B6B-4DF0-9944-3F5DC69B8A5F}" destId="{C4BE2EB4-0769-4982-AD85-4D1708457012}" srcOrd="0" destOrd="0" parTransId="{23690C25-2FEC-488C-BA59-73B1B979F878}" sibTransId="{C3B9C974-77B1-40F5-A273-3D42F43DAF5D}"/>
    <dgm:cxn modelId="{B033CDF2-D95F-4B10-A4CB-F899703CEBBC}" type="presParOf" srcId="{99FC547D-9432-4BB2-B0D6-162E3708633B}" destId="{A4D28845-74D0-4784-93DC-82EA059A83A7}" srcOrd="0" destOrd="0" presId="urn:microsoft.com/office/officeart/2018/5/layout/IconCircleLabelList"/>
    <dgm:cxn modelId="{60E5D276-2DC5-41C9-90FB-6F2F3DD519BD}" type="presParOf" srcId="{A4D28845-74D0-4784-93DC-82EA059A83A7}" destId="{23AB22B8-355B-4F55-8585-78238B413E34}" srcOrd="0" destOrd="0" presId="urn:microsoft.com/office/officeart/2018/5/layout/IconCircleLabelList"/>
    <dgm:cxn modelId="{51266B97-E525-42EE-8061-093A91971EF7}" type="presParOf" srcId="{A4D28845-74D0-4784-93DC-82EA059A83A7}" destId="{87257953-A839-4F3E-8C07-6431CF453189}" srcOrd="1" destOrd="0" presId="urn:microsoft.com/office/officeart/2018/5/layout/IconCircleLabelList"/>
    <dgm:cxn modelId="{2B869DE1-F9CE-41E9-910F-A9B141ACD4B2}" type="presParOf" srcId="{A4D28845-74D0-4784-93DC-82EA059A83A7}" destId="{E6CC284E-CE81-4B0D-A60E-2367EDBCE79A}" srcOrd="2" destOrd="0" presId="urn:microsoft.com/office/officeart/2018/5/layout/IconCircleLabelList"/>
    <dgm:cxn modelId="{27A1B192-AC23-4A05-A7A7-01886C02BBDB}" type="presParOf" srcId="{A4D28845-74D0-4784-93DC-82EA059A83A7}" destId="{E8329407-3D1B-4191-968D-522E529DA75C}" srcOrd="3" destOrd="0" presId="urn:microsoft.com/office/officeart/2018/5/layout/IconCircleLabelList"/>
    <dgm:cxn modelId="{05B885D0-12C5-43CC-AE4F-F341873C0DF9}" type="presParOf" srcId="{99FC547D-9432-4BB2-B0D6-162E3708633B}" destId="{498BC5A4-6F5C-4A3F-A67F-D1BD5973F8F0}" srcOrd="1" destOrd="0" presId="urn:microsoft.com/office/officeart/2018/5/layout/IconCircleLabelList"/>
    <dgm:cxn modelId="{A39EBBFA-603A-4B4B-A13E-14D9171BA872}" type="presParOf" srcId="{99FC547D-9432-4BB2-B0D6-162E3708633B}" destId="{BFCADA4C-7D69-4B02-A6AA-9E64244A4A86}" srcOrd="2" destOrd="0" presId="urn:microsoft.com/office/officeart/2018/5/layout/IconCircleLabelList"/>
    <dgm:cxn modelId="{982071A4-3F27-44E9-895C-A1D5F47AB996}" type="presParOf" srcId="{BFCADA4C-7D69-4B02-A6AA-9E64244A4A86}" destId="{7A9A57B8-E679-438E-A042-BD73FCBE34DA}" srcOrd="0" destOrd="0" presId="urn:microsoft.com/office/officeart/2018/5/layout/IconCircleLabelList"/>
    <dgm:cxn modelId="{AA415897-5A3F-45A5-BBD4-65D9EDBEB0CE}" type="presParOf" srcId="{BFCADA4C-7D69-4B02-A6AA-9E64244A4A86}" destId="{C742BBD8-5B5C-4207-960D-0303C79C9890}" srcOrd="1" destOrd="0" presId="urn:microsoft.com/office/officeart/2018/5/layout/IconCircleLabelList"/>
    <dgm:cxn modelId="{3AFBEC00-186B-4339-8C0D-8459381A2AAE}" type="presParOf" srcId="{BFCADA4C-7D69-4B02-A6AA-9E64244A4A86}" destId="{711B8D87-B54B-422C-9B5E-1DD0AABEF320}" srcOrd="2" destOrd="0" presId="urn:microsoft.com/office/officeart/2018/5/layout/IconCircleLabelList"/>
    <dgm:cxn modelId="{F0067942-BA17-4722-BFAE-93B866A2AA3D}" type="presParOf" srcId="{BFCADA4C-7D69-4B02-A6AA-9E64244A4A86}" destId="{626013F7-762D-4060-BBEC-B0BF74B3D68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B22B8-355B-4F55-8585-78238B413E34}">
      <dsp:nvSpPr>
        <dsp:cNvPr id="0" name=""/>
        <dsp:cNvSpPr/>
      </dsp:nvSpPr>
      <dsp:spPr>
        <a:xfrm>
          <a:off x="574623" y="243417"/>
          <a:ext cx="1647000" cy="1647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57953-A839-4F3E-8C07-6431CF453189}">
      <dsp:nvSpPr>
        <dsp:cNvPr id="0" name=""/>
        <dsp:cNvSpPr/>
      </dsp:nvSpPr>
      <dsp:spPr>
        <a:xfrm>
          <a:off x="925623" y="594417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29407-3D1B-4191-968D-522E529DA75C}">
      <dsp:nvSpPr>
        <dsp:cNvPr id="0" name=""/>
        <dsp:cNvSpPr/>
      </dsp:nvSpPr>
      <dsp:spPr>
        <a:xfrm>
          <a:off x="48123" y="2403417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Wide variety of devices with no security standards</a:t>
          </a:r>
        </a:p>
      </dsp:txBody>
      <dsp:txXfrm>
        <a:off x="48123" y="2403417"/>
        <a:ext cx="2700000" cy="720000"/>
      </dsp:txXfrm>
    </dsp:sp>
    <dsp:sp modelId="{7A9A57B8-E679-438E-A042-BD73FCBE34DA}">
      <dsp:nvSpPr>
        <dsp:cNvPr id="0" name=""/>
        <dsp:cNvSpPr/>
      </dsp:nvSpPr>
      <dsp:spPr>
        <a:xfrm>
          <a:off x="3747123" y="243417"/>
          <a:ext cx="1647000" cy="1647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2BBD8-5B5C-4207-960D-0303C79C9890}">
      <dsp:nvSpPr>
        <dsp:cNvPr id="0" name=""/>
        <dsp:cNvSpPr/>
      </dsp:nvSpPr>
      <dsp:spPr>
        <a:xfrm>
          <a:off x="4098123" y="594417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013F7-762D-4060-BBEC-B0BF74B3D680}">
      <dsp:nvSpPr>
        <dsp:cNvPr id="0" name=""/>
        <dsp:cNvSpPr/>
      </dsp:nvSpPr>
      <dsp:spPr>
        <a:xfrm>
          <a:off x="3220623" y="2403417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Isolate devices onto a secure network via a centralized router</a:t>
          </a:r>
        </a:p>
      </dsp:txBody>
      <dsp:txXfrm>
        <a:off x="3220623" y="2403417"/>
        <a:ext cx="27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81BD0-05CD-4DA0-824F-A0D882294E0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1" y="4416426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DEA-486F-44AF-9F03-9DA5FBE8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3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 minute: Security problem and your credentials to solve the problem – layman's terms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CDEA-486F-44AF-9F03-9DA5FBE86F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2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minute: importance of the problem and the impact of the technology you are proposing – layman's terms only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CDEA-486F-44AF-9F03-9DA5FBE86F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8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minutes:  list 3 most challenging aspects of your proposed solutions and how you overcome these challenges – can be technical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have up to 3 slides.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CDEA-486F-44AF-9F03-9DA5FBE86F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9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minutes:  list 3 most challenging aspects of your proposed solutions and how you overcome these challenges – can be technical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have up to 3 slides.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CDEA-486F-44AF-9F03-9DA5FBE86F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3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 minute: recap your contribution and emphasize your contributions– layman's terms only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CDEA-486F-44AF-9F03-9DA5FBE86F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9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9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8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4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63552"/>
            <a:ext cx="6400800" cy="1073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08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D47FBB-F7B2-4519-A599-F0F7C7942A1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40407-2868-42A8-A9BD-80CBBFADB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D47FBB-F7B2-4519-A599-F0F7C7942A1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40407-2868-42A8-A9BD-80CBBFADB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D47FBB-F7B2-4519-A599-F0F7C7942A1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40407-2868-42A8-A9BD-80CBBFADB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D47FBB-F7B2-4519-A599-F0F7C7942A1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40407-2868-42A8-A9BD-80CBBFADB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D47FBB-F7B2-4519-A599-F0F7C7942A1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40407-2868-42A8-A9BD-80CBBFADB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D47FBB-F7B2-4519-A599-F0F7C7942A1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40407-2868-42A8-A9BD-80CBBFADB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D47FBB-F7B2-4519-A599-F0F7C7942A1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40407-2868-42A8-A9BD-80CBBFADB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59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D47FBB-F7B2-4519-A599-F0F7C7942A1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40407-2868-42A8-A9BD-80CBBFADB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D47FBB-F7B2-4519-A599-F0F7C7942A1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40407-2868-42A8-A9BD-80CBBFADB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D47FBB-F7B2-4519-A599-F0F7C7942A1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40407-2868-42A8-A9BD-80CBBFADB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D47FBB-F7B2-4519-A599-F0F7C7942A1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40407-2868-42A8-A9BD-80CBBFADB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2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1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2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6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61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n logo center bkgrd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4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029111" y="-262376"/>
            <a:ext cx="5838229" cy="839155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93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932" y="0"/>
            <a:ext cx="5902158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675" y="2282700"/>
            <a:ext cx="725361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933ECF-4CEE-4341-83A2-538F65322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143" y="324439"/>
            <a:ext cx="5527231" cy="3608480"/>
          </a:xfrm>
        </p:spPr>
        <p:txBody>
          <a:bodyPr>
            <a:normAutofit/>
          </a:bodyPr>
          <a:lstStyle/>
          <a:p>
            <a:pPr algn="l"/>
            <a:r>
              <a:rPr lang="en-US" sz="5400"/>
              <a:t>A User-Centric Router for Home IoT Device Security</a:t>
            </a:r>
            <a:endParaRPr lang="en-US" sz="5400">
              <a:cs typeface="Calibri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993E2E4-D6C1-49C4-B61C-622B9636A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4876" y="1079212"/>
            <a:ext cx="4828222" cy="1335503"/>
          </a:xfrm>
        </p:spPr>
        <p:txBody>
          <a:bodyPr>
            <a:normAutofit/>
          </a:bodyPr>
          <a:lstStyle/>
          <a:p>
            <a:pPr algn="l"/>
            <a:endParaRPr lang="en-US" sz="2400">
              <a:cs typeface="Calibri"/>
            </a:endParaRPr>
          </a:p>
          <a:p>
            <a:pPr algn="l"/>
            <a:endParaRPr lang="en-US" sz="2400">
              <a:cs typeface="Calibri"/>
            </a:endParaRPr>
          </a:p>
          <a:p>
            <a:pPr algn="l"/>
            <a:endParaRPr lang="en-US" sz="2400">
              <a:cs typeface="Calibri"/>
            </a:endParaRPr>
          </a:p>
          <a:p>
            <a:pPr algn="l"/>
            <a:endParaRPr lang="en-US" sz="2400">
              <a:cs typeface="Calibri"/>
            </a:endParaRPr>
          </a:p>
          <a:p>
            <a:pPr algn="l"/>
            <a:endParaRPr lang="en-US" sz="240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372ACD-46A6-44A4-971A-695AE2526213}"/>
              </a:ext>
            </a:extLst>
          </p:cNvPr>
          <p:cNvSpPr txBox="1"/>
          <p:nvPr/>
        </p:nvSpPr>
        <p:spPr>
          <a:xfrm>
            <a:off x="1643974" y="3550597"/>
            <a:ext cx="5223752" cy="30315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750"/>
              </a:spcBef>
              <a:spcAft>
                <a:spcPts val="450"/>
              </a:spcAft>
            </a:pPr>
            <a:r>
              <a:rPr lang="en-US"/>
              <a:t>Sarah</a:t>
            </a:r>
            <a:r>
              <a:rPr lang="en-US">
                <a:ea typeface="+mn-lt"/>
                <a:cs typeface="+mn-lt"/>
              </a:rPr>
              <a:t> Darley (sdarley@email.sc.edu)</a:t>
            </a:r>
            <a:endParaRPr lang="en-US">
              <a:cs typeface="Arial" panose="020B0604020202020204"/>
            </a:endParaRPr>
          </a:p>
          <a:p>
            <a:pPr>
              <a:spcBef>
                <a:spcPts val="750"/>
              </a:spcBef>
              <a:spcAft>
                <a:spcPts val="450"/>
              </a:spcAft>
            </a:pPr>
            <a:r>
              <a:rPr lang="en-US">
                <a:ea typeface="+mn-lt"/>
                <a:cs typeface="+mn-lt"/>
              </a:rPr>
              <a:t>John Lee (jml4@email.sc.edu)</a:t>
            </a:r>
          </a:p>
          <a:p>
            <a:pPr>
              <a:spcBef>
                <a:spcPts val="750"/>
              </a:spcBef>
              <a:spcAft>
                <a:spcPts val="450"/>
              </a:spcAft>
            </a:pPr>
            <a:r>
              <a:rPr lang="en-US">
                <a:ea typeface="+mn-lt"/>
                <a:cs typeface="+mn-lt"/>
              </a:rPr>
              <a:t>Steven Maxwell (sem15@email.sc.edu)</a:t>
            </a:r>
          </a:p>
          <a:p>
            <a:pPr>
              <a:spcBef>
                <a:spcPts val="750"/>
              </a:spcBef>
              <a:spcAft>
                <a:spcPts val="450"/>
              </a:spcAft>
            </a:pPr>
            <a:r>
              <a:rPr lang="en-US">
                <a:ea typeface="+mn-lt"/>
                <a:cs typeface="+mn-lt"/>
              </a:rPr>
              <a:t>Graham McDonald (mcdonag@email.sc.edu)</a:t>
            </a:r>
          </a:p>
          <a:p>
            <a:pPr>
              <a:spcBef>
                <a:spcPts val="750"/>
              </a:spcBef>
              <a:spcAft>
                <a:spcPts val="450"/>
              </a:spcAft>
            </a:pPr>
            <a:r>
              <a:rPr lang="en-US">
                <a:ea typeface="+mn-lt"/>
                <a:cs typeface="+mn-lt"/>
              </a:rPr>
              <a:t>Shash Ravi (sravi@email.sc.edu)</a:t>
            </a:r>
            <a:endParaRPr lang="en-US"/>
          </a:p>
          <a:p>
            <a:pPr>
              <a:spcBef>
                <a:spcPts val="750"/>
              </a:spcBef>
              <a:spcAft>
                <a:spcPts val="450"/>
              </a:spcAft>
            </a:pPr>
            <a:r>
              <a:rPr lang="en-US">
                <a:ea typeface="+mn-lt"/>
                <a:cs typeface="+mn-lt"/>
              </a:rPr>
              <a:t>Andrew Sauer (ajsauer@email.sc.edu)</a:t>
            </a:r>
            <a:endParaRPr lang="en-US">
              <a:cs typeface="Arial" panose="020B0604020202020204"/>
            </a:endParaRPr>
          </a:p>
          <a:p>
            <a:pPr>
              <a:spcBef>
                <a:spcPts val="750"/>
              </a:spcBef>
              <a:spcAft>
                <a:spcPts val="450"/>
              </a:spcAft>
            </a:pPr>
            <a:r>
              <a:rPr lang="en-US">
                <a:ea typeface="+mn-lt"/>
                <a:cs typeface="+mn-lt"/>
              </a:rPr>
              <a:t>Reed Segars (jrsegars@email.sc.edu)</a:t>
            </a: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0589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2345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Home IoT Device Security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3750" y="935341"/>
            <a:ext cx="7322774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 sz="2800">
                <a:ea typeface="+mn-lt"/>
                <a:cs typeface="+mn-lt"/>
              </a:rPr>
              <a:t>43% IoT growth</a:t>
            </a:r>
            <a:endParaRPr lang="en-US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800">
                <a:ea typeface="+mn-lt"/>
                <a:cs typeface="+mn-lt"/>
              </a:rPr>
              <a:t>Wide variety of devices</a:t>
            </a:r>
            <a:endParaRPr lang="en-US">
              <a:cs typeface="Arial"/>
            </a:endParaRPr>
          </a:p>
          <a:p>
            <a:pPr marL="1028700" lvl="1" indent="-571500">
              <a:buFont typeface="Arial,Sans-Serif"/>
              <a:buChar char="•"/>
            </a:pPr>
            <a:r>
              <a:rPr lang="en-US" sz="2800">
                <a:ea typeface="+mn-lt"/>
                <a:cs typeface="+mn-lt"/>
              </a:rPr>
              <a:t>Functionality</a:t>
            </a:r>
          </a:p>
          <a:p>
            <a:pPr marL="1028700" lvl="1" indent="-571500">
              <a:buFont typeface="Arial,Sans-Serif"/>
              <a:buChar char="•"/>
            </a:pPr>
            <a:r>
              <a:rPr lang="en-US" sz="2800">
                <a:ea typeface="+mn-lt"/>
                <a:cs typeface="+mn-lt"/>
              </a:rPr>
              <a:t>Capability</a:t>
            </a:r>
          </a:p>
          <a:p>
            <a:pPr marL="571500" indent="-571500">
              <a:buFont typeface="Arial,Sans-Serif"/>
              <a:buChar char="•"/>
            </a:pPr>
            <a:r>
              <a:rPr lang="en-US" sz="2800">
                <a:ea typeface="+mn-lt"/>
                <a:cs typeface="+mn-lt"/>
              </a:rPr>
              <a:t>Lack of standard security methods</a:t>
            </a:r>
            <a:endParaRPr lang="en-US"/>
          </a:p>
        </p:txBody>
      </p:sp>
      <p:pic>
        <p:nvPicPr>
          <p:cNvPr id="5" name="Picture 6" descr="A picture containing indoor, sitting, table, small&#10;&#10;Description generated with very high confidence">
            <a:extLst>
              <a:ext uri="{FF2B5EF4-FFF2-40B4-BE49-F238E27FC236}">
                <a16:creationId xmlns:a16="http://schemas.microsoft.com/office/drawing/2014/main" id="{B5122F20-1F04-435F-94A7-53D865107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3" y="3120289"/>
            <a:ext cx="1945533" cy="2115486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2DEF418-3C75-4E24-A46E-2574EBCC5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493" y="3815613"/>
            <a:ext cx="2295728" cy="2553637"/>
          </a:xfrm>
          <a:prstGeom prst="rect">
            <a:avLst/>
          </a:prstGeom>
        </p:spPr>
      </p:pic>
      <p:pic>
        <p:nvPicPr>
          <p:cNvPr id="12" name="Picture 12" descr="A picture containing person, cellphone, phone, table&#10;&#10;Description generated with very high confidence">
            <a:extLst>
              <a:ext uri="{FF2B5EF4-FFF2-40B4-BE49-F238E27FC236}">
                <a16:creationId xmlns:a16="http://schemas.microsoft.com/office/drawing/2014/main" id="{360456C9-8421-4133-83C5-AF35707F9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230" y="3253782"/>
            <a:ext cx="2480554" cy="18971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Traffic Obfuscation</a:t>
            </a:r>
            <a:endParaRPr lang="en-US" sz="4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FD89D8E-225F-49DB-876B-4164C04DE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97" y="1159056"/>
            <a:ext cx="5006789" cy="35757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6163233"/>
            <a:ext cx="936812" cy="393235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 defTabSz="914400">
              <a:spcBef>
                <a:spcPct val="20000"/>
              </a:spcBef>
              <a:buFont typeface="Arial" pitchFamily="34" charset="0"/>
            </a:pPr>
            <a:r>
              <a:rPr lang="en-US" sz="2000"/>
              <a:t>Before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C2496-9295-4198-A3F6-DCFF68E87B1D}"/>
              </a:ext>
            </a:extLst>
          </p:cNvPr>
          <p:cNvSpPr txBox="1"/>
          <p:nvPr/>
        </p:nvSpPr>
        <p:spPr>
          <a:xfrm>
            <a:off x="6421360" y="6555893"/>
            <a:ext cx="266522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/>
              <a:t>Source: "</a:t>
            </a:r>
            <a:r>
              <a:rPr lang="en-US" sz="800">
                <a:ea typeface="+mn-lt"/>
                <a:cs typeface="+mn-lt"/>
              </a:rPr>
              <a:t>A Developer-Friendly Library for Smart Home IoT</a:t>
            </a:r>
            <a:endParaRPr lang="en-US"/>
          </a:p>
          <a:p>
            <a:pPr algn="ctr"/>
            <a:r>
              <a:rPr lang="en-US" sz="800">
                <a:ea typeface="+mn-lt"/>
                <a:cs typeface="+mn-lt"/>
              </a:rPr>
              <a:t>Privacy-Preserving Traffic Obfuscation</a:t>
            </a:r>
            <a:r>
              <a:rPr lang="en-US" sz="800"/>
              <a:t>", Datta et. al, 2018</a:t>
            </a:r>
            <a:endParaRPr lang="en-US">
              <a:cs typeface="Calibri"/>
            </a:endParaRPr>
          </a:p>
        </p:txBody>
      </p:sp>
      <p:pic>
        <p:nvPicPr>
          <p:cNvPr id="3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33EE0A9-546F-46AD-BE8E-772CE3577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58" y="4451717"/>
            <a:ext cx="3594847" cy="1710776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320C7F3-B274-4E08-8857-260C9910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024" y="4452395"/>
            <a:ext cx="3594846" cy="1709419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EA8CC5-3920-44E9-B5ED-0D289F72C0ED}"/>
              </a:ext>
            </a:extLst>
          </p:cNvPr>
          <p:cNvSpPr/>
          <p:nvPr/>
        </p:nvSpPr>
        <p:spPr>
          <a:xfrm>
            <a:off x="4082796" y="4952731"/>
            <a:ext cx="977152" cy="484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ILP</a:t>
            </a:r>
            <a:endParaRPr lang="en-US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393DD37-C790-41CB-90D7-C6A330A597D0}"/>
              </a:ext>
            </a:extLst>
          </p:cNvPr>
          <p:cNvSpPr/>
          <p:nvPr/>
        </p:nvSpPr>
        <p:spPr>
          <a:xfrm>
            <a:off x="1504379" y="3707074"/>
            <a:ext cx="914400" cy="6096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  <a:cs typeface="Calibri"/>
              </a:rPr>
              <a:t>No one's home – time to break in!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047588-85F1-4EE4-A6DF-95D68A1B14A5}"/>
              </a:ext>
            </a:extLst>
          </p:cNvPr>
          <p:cNvCxnSpPr/>
          <p:nvPr/>
        </p:nvCxnSpPr>
        <p:spPr>
          <a:xfrm flipH="1">
            <a:off x="1119468" y="4405032"/>
            <a:ext cx="627529" cy="132677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1374AC-4A60-484F-94F7-AB90A28E8D9D}"/>
              </a:ext>
            </a:extLst>
          </p:cNvPr>
          <p:cNvCxnSpPr>
            <a:cxnSpLocks/>
          </p:cNvCxnSpPr>
          <p:nvPr/>
        </p:nvCxnSpPr>
        <p:spPr>
          <a:xfrm>
            <a:off x="1755962" y="4413997"/>
            <a:ext cx="932329" cy="130884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8A374E5-3CFB-45F9-8B30-09DDE30CE389}"/>
              </a:ext>
            </a:extLst>
          </p:cNvPr>
          <p:cNvSpPr/>
          <p:nvPr/>
        </p:nvSpPr>
        <p:spPr>
          <a:xfrm>
            <a:off x="6956611" y="3803994"/>
            <a:ext cx="914400" cy="6096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  <a:cs typeface="Calibri"/>
              </a:rPr>
              <a:t>?????????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BD1EC5-4D4B-4F80-B34C-20BBEB6CE366}"/>
              </a:ext>
            </a:extLst>
          </p:cNvPr>
          <p:cNvSpPr txBox="1"/>
          <p:nvPr/>
        </p:nvSpPr>
        <p:spPr>
          <a:xfrm>
            <a:off x="6638364" y="6154269"/>
            <a:ext cx="936812" cy="393235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 defTabSz="914400">
              <a:spcBef>
                <a:spcPct val="20000"/>
              </a:spcBef>
            </a:pPr>
            <a:r>
              <a:rPr lang="en-US" sz="2000" dirty="0">
                <a:ea typeface="+mn-lt"/>
                <a:cs typeface="+mn-lt"/>
              </a:rPr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Router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8541" y="1903269"/>
            <a:ext cx="4038600" cy="4525963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marL="457200" indent="-4572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cs typeface="Calibri"/>
              </a:rPr>
              <a:t>Operates with software that runs on a router</a:t>
            </a:r>
          </a:p>
          <a:p>
            <a:pPr marL="457200" indent="-457200" defTabSz="914400">
              <a:spcBef>
                <a:spcPct val="20000"/>
              </a:spcBef>
              <a:buFont typeface="Arial"/>
              <a:buChar char="•"/>
            </a:pPr>
            <a:r>
              <a:rPr lang="en-US" sz="2000">
                <a:cs typeface="Calibri"/>
              </a:rPr>
              <a:t>Database with lists of bad IP addresses</a:t>
            </a:r>
          </a:p>
          <a:p>
            <a:pPr marL="457200" indent="-457200" defTabSz="914400">
              <a:spcBef>
                <a:spcPct val="20000"/>
              </a:spcBef>
              <a:buFont typeface="Arial"/>
              <a:buChar char="•"/>
            </a:pPr>
            <a:r>
              <a:rPr lang="en-US" sz="2000">
                <a:cs typeface="Calibri"/>
              </a:rPr>
              <a:t>Users can operate on different mode (advanced/ normal)</a:t>
            </a:r>
          </a:p>
          <a:p>
            <a:pPr defTabSz="914400">
              <a:spcBef>
                <a:spcPct val="20000"/>
              </a:spcBef>
            </a:pPr>
            <a:endParaRPr lang="en-US" sz="2000">
              <a:cs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29FFE20-CC14-45C8-ADCA-ADBDF541A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72" y="1900723"/>
            <a:ext cx="3213845" cy="2960503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D570C948-09F6-42EF-AACB-73BF8D2D304A}"/>
              </a:ext>
            </a:extLst>
          </p:cNvPr>
          <p:cNvSpPr txBox="1"/>
          <p:nvPr/>
        </p:nvSpPr>
        <p:spPr>
          <a:xfrm>
            <a:off x="1288997" y="499654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ea typeface="+mn-lt"/>
                <a:cs typeface="+mn-lt"/>
              </a:rPr>
              <a:t>Anon. 2018. Beyond Three Dumb Routers. (August 2018). Retrieved December 3, 2019 from https://www.pcwrt.com/2018/06/beyond-three-dumb-routers/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9506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>
            <a:extLst>
              <a:ext uri="{FF2B5EF4-FFF2-40B4-BE49-F238E27FC236}">
                <a16:creationId xmlns:a16="http://schemas.microsoft.com/office/drawing/2014/main" id="{56496640-F25B-44EC-86B5-93A5FE578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8C45ACD8-7C50-4A66-BE95-3D047AA36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1" name="Rectangle 16">
            <a:extLst>
              <a:ext uri="{FF2B5EF4-FFF2-40B4-BE49-F238E27FC236}">
                <a16:creationId xmlns:a16="http://schemas.microsoft.com/office/drawing/2014/main" id="{768BF61B-9271-4D1A-B5AE-3C3D81A4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9396CF4B-D9CC-4061-B98D-21834E5F9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DA69CD36-CE1E-4D24-A42C-FF61E2309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6C80EA93-359A-4B7A-9AD2-0207F0FE4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421CDC62-D454-45CF-A494-3C28B63E4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6207" y="641225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958856" y="808056"/>
            <a:ext cx="5968748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400"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BBFFF-FCEF-4328-B592-E35B7C0BC74A}"/>
              </a:ext>
            </a:extLst>
          </p:cNvPr>
          <p:cNvSpPr txBox="1"/>
          <p:nvPr/>
        </p:nvSpPr>
        <p:spPr>
          <a:xfrm>
            <a:off x="1546698" y="3424137"/>
            <a:ext cx="3025303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sz="28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FAA3E-090A-4D02-8840-695E15B8E59F}"/>
              </a:ext>
            </a:extLst>
          </p:cNvPr>
          <p:cNvSpPr txBox="1"/>
          <p:nvPr/>
        </p:nvSpPr>
        <p:spPr>
          <a:xfrm>
            <a:off x="5016432" y="335300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>
              <a:cs typeface="Arial"/>
            </a:endParaRPr>
          </a:p>
        </p:txBody>
      </p:sp>
      <p:graphicFrame>
        <p:nvGraphicFramePr>
          <p:cNvPr id="20" name="TextBox 5">
            <a:extLst>
              <a:ext uri="{FF2B5EF4-FFF2-40B4-BE49-F238E27FC236}">
                <a16:creationId xmlns:a16="http://schemas.microsoft.com/office/drawing/2014/main" id="{97169C56-81F1-41DA-8751-5159106898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421880"/>
              </p:ext>
            </p:extLst>
          </p:nvPr>
        </p:nvGraphicFramePr>
        <p:xfrm>
          <a:off x="1958856" y="2367883"/>
          <a:ext cx="5968747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0975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333</Words>
  <Application>Microsoft Office PowerPoint</Application>
  <PresentationFormat>On-screen Show (4:3)</PresentationFormat>
  <Paragraphs>46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Arial,Sans-Serif</vt:lpstr>
      <vt:lpstr>Calibri</vt:lpstr>
      <vt:lpstr>MS Shell Dlg 2</vt:lpstr>
      <vt:lpstr>Times New Roman</vt:lpstr>
      <vt:lpstr>Wingdings</vt:lpstr>
      <vt:lpstr>Wingdings 3</vt:lpstr>
      <vt:lpstr>Madison</vt:lpstr>
      <vt:lpstr>Custom Design</vt:lpstr>
      <vt:lpstr>1_Custom Design</vt:lpstr>
      <vt:lpstr>A User-Centric Router for Home IoT Device Security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Pearce</dc:creator>
  <cp:lastModifiedBy>MCDONALD, GRAHAM S</cp:lastModifiedBy>
  <cp:revision>1</cp:revision>
  <cp:lastPrinted>2014-09-15T18:49:26Z</cp:lastPrinted>
  <dcterms:created xsi:type="dcterms:W3CDTF">2013-07-15T20:26:40Z</dcterms:created>
  <dcterms:modified xsi:type="dcterms:W3CDTF">2019-12-03T01:58:26Z</dcterms:modified>
</cp:coreProperties>
</file>