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bcb0eaecb_1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bcb0eaecb_1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bcb0eaecb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bcb0eaecb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cb0eaecb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bcb0eaecb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5bc5cb299_0_3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5bc5cb299_0_3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bcb0ea959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bcb0ea959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6bcb0eaecb_9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6bcb0eaecb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bcb0eaecb_2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bcb0eaecb_2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bcb0eaecb_2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6bcb0eaecb_2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oshuasm@email.sc.edu" TargetMode="External"/><Relationship Id="rId4" Type="http://schemas.openxmlformats.org/officeDocument/2006/relationships/hyperlink" Target="mailto:leonhan@cec.sc.edu" TargetMode="External"/><Relationship Id="rId9" Type="http://schemas.openxmlformats.org/officeDocument/2006/relationships/hyperlink" Target="mailto:tarya@email.sc.edu" TargetMode="External"/><Relationship Id="rId5" Type="http://schemas.openxmlformats.org/officeDocument/2006/relationships/hyperlink" Target="mailto:PranavM@email.sc.edu" TargetMode="External"/><Relationship Id="rId6" Type="http://schemas.openxmlformats.org/officeDocument/2006/relationships/hyperlink" Target="mailto:hanand@email.sc.edu" TargetMode="External"/><Relationship Id="rId7" Type="http://schemas.openxmlformats.org/officeDocument/2006/relationships/hyperlink" Target="mailto:jbukuts@email.sc.edu" TargetMode="External"/><Relationship Id="rId8" Type="http://schemas.openxmlformats.org/officeDocument/2006/relationships/hyperlink" Target="mailto:duncanjj@email.sc.edu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Difficulty in Testing IOT Security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0" y="2834125"/>
            <a:ext cx="7688100" cy="182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Joshua Mulliken - </a:t>
            </a:r>
            <a:r>
              <a:rPr lang="en" sz="1400" u="sng">
                <a:solidFill>
                  <a:srgbClr val="1155CC"/>
                </a:solidFill>
                <a:hlinkClick r:id="rId3"/>
              </a:rPr>
              <a:t>joshuasm@email.sc.edu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Nicholas Leonhardt - </a:t>
            </a:r>
            <a:r>
              <a:rPr lang="en" sz="1400" u="sng">
                <a:solidFill>
                  <a:srgbClr val="1155CC"/>
                </a:solidFill>
                <a:hlinkClick r:id="rId4"/>
              </a:rPr>
              <a:t>leonhan@cec.sc.edu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Pranav Minasandram - </a:t>
            </a:r>
            <a:r>
              <a:rPr lang="en" sz="1400" u="sng">
                <a:solidFill>
                  <a:srgbClr val="1155CC"/>
                </a:solidFill>
                <a:hlinkClick r:id="rId5"/>
              </a:rPr>
              <a:t>PranavM@email.sc.edu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Hardik Anand - </a:t>
            </a:r>
            <a:r>
              <a:rPr lang="en" sz="1400" u="sng">
                <a:solidFill>
                  <a:srgbClr val="1155CC"/>
                </a:solidFill>
                <a:hlinkClick r:id="rId6"/>
              </a:rPr>
              <a:t>hanand@email.sc.edu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Jake Bukuts - </a:t>
            </a:r>
            <a:r>
              <a:rPr lang="en" sz="1400" u="sng">
                <a:solidFill>
                  <a:srgbClr val="1155CC"/>
                </a:solidFill>
                <a:hlinkClick r:id="rId7"/>
              </a:rPr>
              <a:t>jbukuts@email.sc.edu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Jeremy Duncan - </a:t>
            </a:r>
            <a:r>
              <a:rPr lang="en" sz="1400" u="sng">
                <a:solidFill>
                  <a:srgbClr val="1155CC"/>
                </a:solidFill>
                <a:hlinkClick r:id="rId8"/>
              </a:rPr>
              <a:t>duncanjj@email.sc.edu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</a:rPr>
              <a:t>Talin Arya - </a:t>
            </a:r>
            <a:r>
              <a:rPr lang="en" sz="1400" u="sng">
                <a:solidFill>
                  <a:srgbClr val="1155CC"/>
                </a:solidFill>
                <a:hlinkClick r:id="rId9"/>
              </a:rPr>
              <a:t>tarya@email.sc.edu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Credentials</a:t>
            </a:r>
            <a:endParaRPr/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729450" y="2078875"/>
            <a:ext cx="4827600" cy="27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Current education status</a:t>
            </a:r>
            <a:endParaRPr sz="1100"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Senior Computer Science/Computer Information Systems students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Professional experience</a:t>
            </a:r>
            <a:endParaRPr sz="1100"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Several internships in Cybersecurity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Multiple internships in Software Engineering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Extra curriculars</a:t>
            </a:r>
            <a:endParaRPr sz="1100"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Cyber security club members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ACM club members</a:t>
            </a:r>
            <a:endParaRPr sz="1100"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0250" y="2078875"/>
            <a:ext cx="2713800" cy="271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Importance</a:t>
            </a:r>
            <a:endParaRPr/>
          </a:p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>
            <a:off x="729450" y="2078875"/>
            <a:ext cx="5214300" cy="271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Privacy / Safety</a:t>
            </a:r>
            <a:endParaRPr sz="1100"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Very personal information is held within many of these devices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Losing control of smart devices can cause personal harm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If an attacker gained access to a smart door lock they could easily break </a:t>
            </a:r>
            <a:r>
              <a:rPr lang="en"/>
              <a:t>into</a:t>
            </a:r>
            <a:r>
              <a:rPr lang="en"/>
              <a:t> a home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If an attacker gained access to a camera they could spy on users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Customer satisfaction</a:t>
            </a:r>
            <a:endParaRPr sz="1100"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Customers want their products to work as advertised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Customer dissatisfaction pushes customers toward the competition</a:t>
            </a:r>
            <a:endParaRPr sz="1100"/>
          </a:p>
        </p:txBody>
      </p:sp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8250" y="2133150"/>
            <a:ext cx="2645725" cy="202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Limitations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729450" y="2078875"/>
            <a:ext cx="5061600" cy="28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Manufacturer</a:t>
            </a:r>
            <a:r>
              <a:rPr lang="en" sz="1100"/>
              <a:t> Implementation</a:t>
            </a:r>
            <a:endParaRPr sz="1100"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b="1" lang="en" sz="1100"/>
              <a:t>Cost </a:t>
            </a:r>
            <a:r>
              <a:rPr lang="en" sz="1100"/>
              <a:t>might </a:t>
            </a:r>
            <a:r>
              <a:rPr lang="en" sz="1100"/>
              <a:t>dissuade</a:t>
            </a:r>
            <a:r>
              <a:rPr lang="en" sz="1100"/>
              <a:t> some </a:t>
            </a:r>
            <a:r>
              <a:rPr lang="en" sz="1100"/>
              <a:t>manufacturers from implementing any security testing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100"/>
              <a:t>“Security by Obscurity,” </a:t>
            </a:r>
            <a:r>
              <a:rPr lang="en" sz="1100"/>
              <a:t>though weak, is often used as a cheap substitute for more secure practices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 sz="1100"/>
              <a:t>Patching </a:t>
            </a:r>
            <a:r>
              <a:rPr lang="en" sz="1100"/>
              <a:t>difficulty may lead to many devices not being updated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Diversity of Devices</a:t>
            </a:r>
            <a:endParaRPr sz="1100"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The needs of security on all devices is different making it hard to create standardized guidelines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Increase in open source methodologies and designs might remove this</a:t>
            </a:r>
            <a:r>
              <a:rPr lang="en" sz="1100"/>
              <a:t> </a:t>
            </a:r>
            <a:endParaRPr sz="1100"/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4550" y="2078875"/>
            <a:ext cx="2723501" cy="271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Limitations (cont.)</a:t>
            </a:r>
            <a:endParaRPr/>
          </a:p>
        </p:txBody>
      </p:sp>
      <p:sp>
        <p:nvSpPr>
          <p:cNvPr id="114" name="Google Shape;114;p17"/>
          <p:cNvSpPr txBox="1"/>
          <p:nvPr>
            <p:ph idx="1" type="body"/>
          </p:nvPr>
        </p:nvSpPr>
        <p:spPr>
          <a:xfrm>
            <a:off x="729450" y="2079000"/>
            <a:ext cx="3842400" cy="28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Lack of Standards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There is no accepted standard to test and rank IoT device security.</a:t>
            </a:r>
            <a:endParaRPr sz="1100"/>
          </a:p>
          <a:p>
            <a:pPr indent="-2984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Most devices carry untested </a:t>
            </a:r>
            <a:r>
              <a:rPr lang="en" sz="1100"/>
              <a:t> promises of security in the absence of any real standard. </a:t>
            </a:r>
            <a:endParaRPr sz="1100"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“Military grade encryption”</a:t>
            </a:r>
            <a:r>
              <a:rPr lang="en"/>
              <a:t> </a:t>
            </a:r>
            <a:endParaRPr sz="1100"/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4100" y="2079000"/>
            <a:ext cx="3842400" cy="2427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Contributions</a:t>
            </a:r>
            <a:endParaRPr/>
          </a:p>
        </p:txBody>
      </p:sp>
      <p:sp>
        <p:nvSpPr>
          <p:cNvPr id="121" name="Google Shape;121;p18"/>
          <p:cNvSpPr txBox="1"/>
          <p:nvPr>
            <p:ph idx="1" type="body"/>
          </p:nvPr>
        </p:nvSpPr>
        <p:spPr>
          <a:xfrm>
            <a:off x="729450" y="2078875"/>
            <a:ext cx="7688700" cy="26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Testing Toolkit:</a:t>
            </a:r>
            <a:endParaRPr sz="1100"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Sharing of open source testing methodologies via an open forum in the same manner as the OWASP project.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Sharing of open source hardware designs for creating testing tools.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Sharing of open source software tools to test devices.</a:t>
            </a:r>
            <a:endParaRPr sz="11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100"/>
              <a:t>Education Platform for Teaching Proper IoT Hygiene</a:t>
            </a:r>
            <a:endParaRPr sz="1100"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Educational wiki for end users with basic security guides</a:t>
            </a:r>
            <a:endParaRPr sz="1100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Setting secure passwords, Disabling UPnP and segmenting network, etc.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Notification service for commonly used devices to alert for availability of new patches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Password vulnerability and data breach notification service</a:t>
            </a:r>
            <a:endParaRPr sz="1100"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Contributions (cont.)</a:t>
            </a:r>
            <a:endParaRPr/>
          </a:p>
        </p:txBody>
      </p:sp>
      <p:sp>
        <p:nvSpPr>
          <p:cNvPr id="127" name="Google Shape;127;p19"/>
          <p:cNvSpPr txBox="1"/>
          <p:nvPr>
            <p:ph idx="1" type="body"/>
          </p:nvPr>
        </p:nvSpPr>
        <p:spPr>
          <a:xfrm>
            <a:off x="729450" y="2078875"/>
            <a:ext cx="3802200" cy="26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Standardized Ranking:</a:t>
            </a:r>
            <a:endParaRPr sz="1100"/>
          </a:p>
          <a:p>
            <a:pPr indent="-298450" lvl="0" marL="457200" rtl="0" algn="l">
              <a:spcBef>
                <a:spcPts val="16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Use CVSS v3 to rank specific vulnerabilities.</a:t>
            </a:r>
            <a:endParaRPr sz="1100"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Rank attack surface by number of exposed services and enumerable APIs.</a:t>
            </a:r>
            <a:endParaRPr sz="1100"/>
          </a:p>
        </p:txBody>
      </p:sp>
      <p:pic>
        <p:nvPicPr>
          <p:cNvPr id="128" name="Google Shape;12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750" y="2078875"/>
            <a:ext cx="4086374" cy="2123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Conclusions/Future Work</a:t>
            </a:r>
            <a:endParaRPr/>
          </a:p>
        </p:txBody>
      </p:sp>
      <p:sp>
        <p:nvSpPr>
          <p:cNvPr id="134" name="Google Shape;134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Main conclusions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It is difficult but not impossible to test security in IoT devices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Future work</a:t>
            </a:r>
            <a:endParaRPr/>
          </a:p>
          <a:p>
            <a:pPr indent="-311150" lvl="0" marL="457200" rtl="0" algn="l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Expansion of methodologies and increased coverage for a variety of devices and protocols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Researching practices for ranking/understanding risk in the IoT space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Develop communication tools that assist security professionals in working with company leadership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15874" y="1906325"/>
            <a:ext cx="5121475" cy="30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