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verage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swal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0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0.5 minute: Security problem and your credentials to solve the problem – layman's terms only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5b979c73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5b979c73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1 minute: importance of the problem and the impact of the technology you are proposing – layman's terms only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b979c73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b979c73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Challenge #1 and proposed Solution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Data Leakage - specifically in smart medical devices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Some, though not all, smart medical devices transmit patient data in cleartext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problem is there is not enough awareness/funds/regulations on transmitting patient info via smart medical devices.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dfc027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dfc027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Preventing users from utilizing their own devices; Accessing speakers, microphones, cameras, thermostat, smart toaster to start fire… etc. Story about nest hack; Disrupting connection of user commands to device.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dfc027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dfc027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 #3 and proposed solution -can be technical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b979c73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b979c73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0.5 minute: recap your contribution and emphasize your contributions– layman's terms only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wsimmons@email.sc.edu" TargetMode="External"/><Relationship Id="rId3" Type="http://schemas.openxmlformats.org/officeDocument/2006/relationships/hyperlink" Target="mailto:miguelz@email.sc.edu" TargetMode="External"/><Relationship Id="rId7" Type="http://schemas.openxmlformats.org/officeDocument/2006/relationships/hyperlink" Target="mailto:eabishop@email.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ettn@email.sc.edu" TargetMode="External"/><Relationship Id="rId5" Type="http://schemas.openxmlformats.org/officeDocument/2006/relationships/hyperlink" Target="mailto:wpmorgan@email.sc.edu" TargetMode="External"/><Relationship Id="rId4" Type="http://schemas.openxmlformats.org/officeDocument/2006/relationships/hyperlink" Target="mailto:victorjb@email.sc.edu" TargetMode="External"/><Relationship Id="rId9" Type="http://schemas.openxmlformats.org/officeDocument/2006/relationships/hyperlink" Target="mailto:chasero@email.s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24405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Privacy for Smart Devices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289162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Miguel Zambrano - </a:t>
            </a:r>
            <a:r>
              <a:rPr lang="en" u="sng">
                <a:solidFill>
                  <a:schemeClr val="hlink"/>
                </a:solidFill>
                <a:hlinkClick r:id="rId3"/>
              </a:rPr>
              <a:t>miguelz@email.sc.edu</a:t>
            </a:r>
            <a:r>
              <a:rPr lang="en"/>
              <a:t>, Victor Botteicher - </a:t>
            </a:r>
            <a:r>
              <a:rPr lang="en" u="sng">
                <a:solidFill>
                  <a:schemeClr val="hlink"/>
                </a:solidFill>
                <a:hlinkClick r:id="rId4"/>
              </a:rPr>
              <a:t>victorjb@email.sc.edu</a:t>
            </a:r>
            <a:r>
              <a:rPr lang="en"/>
              <a:t>, Wade Morgan - </a:t>
            </a:r>
            <a:r>
              <a:rPr lang="en" u="sng">
                <a:solidFill>
                  <a:schemeClr val="hlink"/>
                </a:solidFill>
                <a:hlinkClick r:id="rId5"/>
              </a:rPr>
              <a:t>wpmorgan@email.sc.edu</a:t>
            </a:r>
            <a:r>
              <a:rPr lang="en"/>
              <a:t>, Brett Noltkamper - </a:t>
            </a:r>
            <a:r>
              <a:rPr lang="en" u="sng">
                <a:solidFill>
                  <a:schemeClr val="hlink"/>
                </a:solidFill>
                <a:hlinkClick r:id="rId6"/>
              </a:rPr>
              <a:t>brettn@email.sc.edu</a:t>
            </a:r>
            <a:r>
              <a:rPr lang="en"/>
              <a:t>, Everett Bishop - </a:t>
            </a:r>
            <a:r>
              <a:rPr lang="en" u="sng">
                <a:solidFill>
                  <a:schemeClr val="hlink"/>
                </a:solidFill>
                <a:hlinkClick r:id="rId7"/>
              </a:rPr>
              <a:t>eabishop@email.sc.edu</a:t>
            </a:r>
            <a:r>
              <a:rPr lang="en"/>
              <a:t> William Simmons - </a:t>
            </a:r>
            <a:r>
              <a:rPr lang="en" u="sng">
                <a:solidFill>
                  <a:schemeClr val="hlink"/>
                </a:solidFill>
                <a:hlinkClick r:id="rId8"/>
              </a:rPr>
              <a:t>wsimmons@email.sc.edu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Chase O’Connor - </a:t>
            </a:r>
            <a:r>
              <a:rPr lang="en" u="sng">
                <a:solidFill>
                  <a:schemeClr val="hlink"/>
                </a:solidFill>
                <a:hlinkClick r:id="rId9"/>
              </a:rPr>
              <a:t>chasero@email.sc.edu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105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Privacy for Smart Devices</a:t>
            </a:r>
            <a:endParaRPr dirty="0"/>
          </a:p>
        </p:txBody>
      </p:sp>
      <p:pic>
        <p:nvPicPr>
          <p:cNvPr id="66" name="Google Shape;66;p14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25" y="1310088"/>
            <a:ext cx="2737799" cy="195406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91225" y="892838"/>
            <a:ext cx="296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Interconnected devices</a:t>
            </a:r>
            <a:endParaRPr sz="2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8" name="Google Shape;68;p14" descr="Image result for iot"/>
          <p:cNvPicPr preferRelativeResize="0"/>
          <p:nvPr/>
        </p:nvPicPr>
        <p:blipFill rotWithShape="1">
          <a:blip r:embed="rId4">
            <a:alphaModFix/>
          </a:blip>
          <a:srcRect l="19612" r="23057"/>
          <a:stretch/>
        </p:blipFill>
        <p:spPr>
          <a:xfrm>
            <a:off x="6938225" y="1028400"/>
            <a:ext cx="2137726" cy="19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069425" y="1970813"/>
            <a:ext cx="385105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Data recorded and transferred over the internet </a:t>
            </a:r>
            <a:endParaRPr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0" name="Google Shape;70;p14" descr="Image result for eavesdropping hack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0112" y="3502175"/>
            <a:ext cx="1583775" cy="1583775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4"/>
          <p:cNvSpPr txBox="1"/>
          <p:nvPr/>
        </p:nvSpPr>
        <p:spPr>
          <a:xfrm>
            <a:off x="5556900" y="4210300"/>
            <a:ext cx="2963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Unsecure data can be eavesdropped or manipulated by hackers or 3rd party services and companies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2" name="Google Shape;72;p14"/>
          <p:cNvCxnSpPr>
            <a:endCxn id="68" idx="1"/>
          </p:cNvCxnSpPr>
          <p:nvPr/>
        </p:nvCxnSpPr>
        <p:spPr>
          <a:xfrm>
            <a:off x="2929025" y="2003038"/>
            <a:ext cx="4009200" cy="2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" name="Google Shape;73;p14"/>
          <p:cNvCxnSpPr>
            <a:stCxn id="68" idx="2"/>
          </p:cNvCxnSpPr>
          <p:nvPr/>
        </p:nvCxnSpPr>
        <p:spPr>
          <a:xfrm flipH="1">
            <a:off x="5381788" y="2982475"/>
            <a:ext cx="2625300" cy="1298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" name="Google Shape;74;p14"/>
          <p:cNvSpPr txBox="1"/>
          <p:nvPr/>
        </p:nvSpPr>
        <p:spPr>
          <a:xfrm>
            <a:off x="7538450" y="648875"/>
            <a:ext cx="1023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Internet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860488" y="3104775"/>
            <a:ext cx="14409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Third Parties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6" name="Google Shape;76;p14"/>
          <p:cNvSpPr txBox="1"/>
          <p:nvPr/>
        </p:nvSpPr>
        <p:spPr>
          <a:xfrm rot="-1666964">
            <a:off x="5756571" y="3208750"/>
            <a:ext cx="1092208" cy="34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User Data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 rot="10800000">
            <a:off x="2934725" y="2390200"/>
            <a:ext cx="3997800" cy="17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14"/>
          <p:cNvCxnSpPr/>
          <p:nvPr/>
        </p:nvCxnSpPr>
        <p:spPr>
          <a:xfrm rot="10800000" flipH="1">
            <a:off x="5381775" y="2716650"/>
            <a:ext cx="1538700" cy="782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" name="Google Shape;79;p14"/>
          <p:cNvSpPr txBox="1"/>
          <p:nvPr/>
        </p:nvSpPr>
        <p:spPr>
          <a:xfrm>
            <a:off x="176075" y="3302950"/>
            <a:ext cx="27681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Includes: smartphones, laptops, tablets, smart watches, car infotainment systems, smart kitchen and house appliances, etc.</a:t>
            </a:r>
            <a:endParaRPr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311700" y="33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Data Leakage</a:t>
            </a:r>
            <a:endParaRPr sz="2800"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311700" y="906175"/>
            <a:ext cx="8520600" cy="4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Smart medical devices</a:t>
            </a:r>
            <a:endParaRPr sz="220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Cleartext information easily compromised</a:t>
            </a:r>
            <a:endParaRPr sz="220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Lacking awareness/funds/regulations</a:t>
            </a:r>
            <a:endParaRPr sz="220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Encryption must be a requirement</a:t>
            </a:r>
            <a:endParaRPr sz="220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Proposed Solution</a:t>
            </a:r>
            <a:endParaRPr sz="2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Allocate funds within hospital budgets for patient data encryption from smart device to smart device</a:t>
            </a:r>
            <a:endParaRPr sz="220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200"/>
              <a:buFont typeface="Calibri"/>
              <a:buChar char="●"/>
            </a:pPr>
            <a:r>
              <a:rPr lang="en" sz="22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A secure system regulating all patient data flowing from smart devices on a hospitals medical network, only allowing authorized personnel to view sensitive info. </a:t>
            </a:r>
            <a:endParaRPr sz="220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275" y="906175"/>
            <a:ext cx="2904024" cy="16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Compromised Access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634525"/>
            <a:ext cx="8520600" cy="31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Problems:</a:t>
            </a:r>
            <a:endParaRPr>
              <a:solidFill>
                <a:srgbClr val="E69138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○"/>
            </a:pPr>
            <a:r>
              <a:rPr lang="en" sz="1800">
                <a:solidFill>
                  <a:srgbClr val="E69138"/>
                </a:solidFill>
              </a:rPr>
              <a:t>Preventing user access</a:t>
            </a:r>
            <a:endParaRPr sz="1800">
              <a:solidFill>
                <a:srgbClr val="E69138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○"/>
            </a:pPr>
            <a:r>
              <a:rPr lang="en" sz="1800">
                <a:solidFill>
                  <a:srgbClr val="E69138"/>
                </a:solidFill>
              </a:rPr>
              <a:t>Obtaining functionality/control of smart device(s)</a:t>
            </a:r>
            <a:endParaRPr sz="1800">
              <a:solidFill>
                <a:srgbClr val="E69138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○"/>
            </a:pPr>
            <a:r>
              <a:rPr lang="en" sz="1800">
                <a:solidFill>
                  <a:srgbClr val="E69138"/>
                </a:solidFill>
              </a:rPr>
              <a:t>Interrupting user commands</a:t>
            </a:r>
            <a:endParaRPr sz="1800">
              <a:solidFill>
                <a:srgbClr val="E6913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●"/>
            </a:pPr>
            <a:r>
              <a:rPr lang="en">
                <a:solidFill>
                  <a:srgbClr val="E69138"/>
                </a:solidFill>
              </a:rPr>
              <a:t>Solutions:</a:t>
            </a:r>
            <a:endParaRPr>
              <a:solidFill>
                <a:srgbClr val="E69138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○"/>
            </a:pPr>
            <a:r>
              <a:rPr lang="en" sz="1800">
                <a:solidFill>
                  <a:srgbClr val="E69138"/>
                </a:solidFill>
              </a:rPr>
              <a:t>Make sure software on devices is regularly updated</a:t>
            </a:r>
            <a:endParaRPr sz="1800">
              <a:solidFill>
                <a:srgbClr val="E69138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○"/>
            </a:pPr>
            <a:r>
              <a:rPr lang="en" sz="1800">
                <a:solidFill>
                  <a:srgbClr val="E69138"/>
                </a:solidFill>
              </a:rPr>
              <a:t>Stronger user authentication</a:t>
            </a:r>
            <a:endParaRPr sz="1800">
              <a:solidFill>
                <a:srgbClr val="E69138"/>
              </a:solidFill>
            </a:endParaRPr>
          </a:p>
          <a:p>
            <a:pPr marL="1371600" lvl="1" indent="-342900" algn="l" rtl="0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800"/>
              <a:buChar char="○"/>
            </a:pPr>
            <a:r>
              <a:rPr lang="en" sz="1800">
                <a:solidFill>
                  <a:srgbClr val="E69138"/>
                </a:solidFill>
              </a:rPr>
              <a:t>Securing endpoints of IoT network connections</a:t>
            </a:r>
            <a:endParaRPr sz="1800">
              <a:solidFill>
                <a:srgbClr val="E6913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E69138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E69138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700" y="445025"/>
            <a:ext cx="3630600" cy="190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7975" y="2679650"/>
            <a:ext cx="1854324" cy="10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Exploitation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45800" cy="2452500"/>
          </a:xfrm>
          <a:prstGeom prst="rect">
            <a:avLst/>
          </a:prstGeom>
          <a:ln w="28575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Both data leakage and compromised access can lead to exploitation of data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Third parties can acquire user data and: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Compile a profile of users’ metadata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Deliver specific ads that fit users interests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Share or sell information with additional third parties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Unfortunately privacy is somewhat nonexistent </a:t>
            </a:r>
            <a:endParaRPr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NSA Mass Surveillance Programs (Ex: Prism)</a:t>
            </a:r>
            <a:endParaRPr>
              <a:solidFill>
                <a:srgbClr val="FFFFFF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600" y="445025"/>
            <a:ext cx="3138600" cy="2884800"/>
          </a:xfrm>
          <a:prstGeom prst="rect">
            <a:avLst/>
          </a:prstGeom>
          <a:noFill/>
          <a:ln w="1905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2" name="Google Shape;102;p17"/>
          <p:cNvCxnSpPr/>
          <p:nvPr/>
        </p:nvCxnSpPr>
        <p:spPr>
          <a:xfrm flipH="1">
            <a:off x="4745250" y="3044900"/>
            <a:ext cx="1125900" cy="285000"/>
          </a:xfrm>
          <a:prstGeom prst="straightConnector1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03" name="Google Shape;103;p17"/>
          <p:cNvSpPr txBox="1"/>
          <p:nvPr/>
        </p:nvSpPr>
        <p:spPr>
          <a:xfrm>
            <a:off x="311700" y="3683450"/>
            <a:ext cx="77970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D7E6B"/>
                </a:solidFill>
                <a:latin typeface="Average"/>
                <a:ea typeface="Average"/>
                <a:cs typeface="Average"/>
                <a:sym typeface="Average"/>
              </a:rPr>
              <a:t>Proposed Solution:</a:t>
            </a:r>
            <a:endParaRPr sz="1800">
              <a:solidFill>
                <a:srgbClr val="DD7E6B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DD7E6B"/>
                </a:solidFill>
                <a:latin typeface="Average"/>
                <a:ea typeface="Average"/>
                <a:cs typeface="Average"/>
                <a:sym typeface="Average"/>
              </a:rPr>
              <a:t>Universal software for smart devices to monitor/shut off the different channels that are sending/receiving data</a:t>
            </a:r>
            <a:endParaRPr sz="1800">
              <a:solidFill>
                <a:srgbClr val="DD7E6B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1120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Largely connection based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Bluetooth, wireled, wireless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Currently --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52% of companies cannot detect if one of their IoT devices has suffered a breach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34% suggest that collecting large amounts of IoT data is an obstacle to security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Major Problems: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Data Leakage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Soln-- Allocate budget for better data encryption between devices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Compromised Access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Soln-- Focused on constant software updates and stronger authentication methods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Data Exploitation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FFE599"/>
                </a:solidFill>
                <a:latin typeface="Calibri"/>
                <a:ea typeface="Calibri"/>
                <a:cs typeface="Calibri"/>
                <a:sym typeface="Calibri"/>
              </a:rPr>
              <a:t>Soln-- Universal software to manage different channels for transfering data</a:t>
            </a:r>
            <a:endParaRPr sz="1600">
              <a:solidFill>
                <a:srgbClr val="FFE5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951" y="206850"/>
            <a:ext cx="2704425" cy="168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On-screen Show (16:9)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Oswald</vt:lpstr>
      <vt:lpstr>Average</vt:lpstr>
      <vt:lpstr>Calibri</vt:lpstr>
      <vt:lpstr>Arial</vt:lpstr>
      <vt:lpstr>Slate</vt:lpstr>
      <vt:lpstr>Privacy for Smart Devices</vt:lpstr>
      <vt:lpstr>Privacy for Smart Devices</vt:lpstr>
      <vt:lpstr>Data Leakage</vt:lpstr>
      <vt:lpstr>Compromised Access</vt:lpstr>
      <vt:lpstr>Data Exploitation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for Smart Devices</dc:title>
  <cp:lastModifiedBy>Everett Bishop</cp:lastModifiedBy>
  <cp:revision>1</cp:revision>
  <dcterms:modified xsi:type="dcterms:W3CDTF">2019-12-03T04:22:24Z</dcterms:modified>
</cp:coreProperties>
</file>