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1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8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1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2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4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5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2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3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253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43" r:id="rId5"/>
    <p:sldLayoutId id="2147483737" r:id="rId6"/>
    <p:sldLayoutId id="2147483738" r:id="rId7"/>
    <p:sldLayoutId id="2147483739" r:id="rId8"/>
    <p:sldLayoutId id="2147483742" r:id="rId9"/>
    <p:sldLayoutId id="2147483740" r:id="rId10"/>
    <p:sldLayoutId id="214748374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light, curtain&#10;&#10;Description automatically generated">
            <a:extLst>
              <a:ext uri="{FF2B5EF4-FFF2-40B4-BE49-F238E27FC236}">
                <a16:creationId xmlns:a16="http://schemas.microsoft.com/office/drawing/2014/main" id="{35D01C38-062F-4EC5-BA80-CBED4A95A7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00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AC1A-82A8-4CCB-BD3D-86A845C7F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120" y="3928989"/>
            <a:ext cx="5045260" cy="2191527"/>
          </a:xfrm>
        </p:spPr>
        <p:txBody>
          <a:bodyPr>
            <a:normAutofit/>
          </a:bodyPr>
          <a:lstStyle/>
          <a:p>
            <a:r>
              <a:rPr lang="en-US" dirty="0"/>
              <a:t>Data Security &amp; Privacy </a:t>
            </a:r>
            <a:br>
              <a:rPr lang="en-US" sz="4000" dirty="0"/>
            </a:br>
            <a:r>
              <a:rPr lang="en-US" dirty="0"/>
              <a:t>In the IoT-eHealth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C98E7-FE72-45C8-91ED-AD18ECE69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4471044"/>
            <a:ext cx="5286234" cy="1803019"/>
          </a:xfrm>
        </p:spPr>
        <p:txBody>
          <a:bodyPr>
            <a:noAutofit/>
          </a:bodyPr>
          <a:lstStyle/>
          <a:p>
            <a:r>
              <a:rPr lang="en-US" sz="2400" dirty="0"/>
              <a:t>Joseph Basile		Wade Lewis</a:t>
            </a:r>
          </a:p>
          <a:p>
            <a:r>
              <a:rPr lang="en-US" sz="2400" dirty="0"/>
              <a:t>Julia Coleman		Marin O’Brien</a:t>
            </a:r>
          </a:p>
          <a:p>
            <a:r>
              <a:rPr lang="en-US" sz="2400" dirty="0"/>
              <a:t>Nicole Dorney		Kevin Tracy</a:t>
            </a:r>
          </a:p>
          <a:p>
            <a:r>
              <a:rPr lang="en-US" sz="2400" dirty="0"/>
              <a:t>Savannah Anderson</a:t>
            </a:r>
          </a:p>
        </p:txBody>
      </p:sp>
    </p:spTree>
    <p:extLst>
      <p:ext uri="{BB962C8B-B14F-4D97-AF65-F5344CB8AC3E}">
        <p14:creationId xmlns:p14="http://schemas.microsoft.com/office/powerpoint/2010/main" val="408493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0FF07-554C-44B1-B010-F26118862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0"/>
            <a:ext cx="11029616" cy="1188720"/>
          </a:xfrm>
        </p:spPr>
        <p:txBody>
          <a:bodyPr>
            <a:normAutofit/>
          </a:bodyPr>
          <a:lstStyle/>
          <a:p>
            <a:r>
              <a:rPr lang="en-US" sz="3600" b="1" dirty="0"/>
              <a:t>Importance and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059CC-3C12-43F2-A310-659EC868E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001150"/>
            <a:ext cx="11029615" cy="62132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PROBLEM IMPORTANCE</a:t>
            </a:r>
          </a:p>
          <a:p>
            <a:r>
              <a:rPr lang="en-US" sz="2400" b="1" dirty="0"/>
              <a:t>Physical Safety</a:t>
            </a:r>
          </a:p>
          <a:p>
            <a:r>
              <a:rPr lang="en-US" sz="2400" b="1" dirty="0"/>
              <a:t>Leakage of sensitive information</a:t>
            </a:r>
          </a:p>
          <a:p>
            <a:r>
              <a:rPr lang="en-US" sz="2400" b="1" dirty="0"/>
              <a:t>Devices are vulnerable due to low computing power</a:t>
            </a:r>
          </a:p>
          <a:p>
            <a:pPr marL="0" indent="0">
              <a:buNone/>
            </a:pPr>
            <a:r>
              <a:rPr lang="en-US" sz="2400" b="1" dirty="0"/>
              <a:t>SOLUTION IMPACT</a:t>
            </a:r>
          </a:p>
          <a:p>
            <a:r>
              <a:rPr lang="en-US" sz="2400" b="1" dirty="0"/>
              <a:t>Personal information is confidential and reliable for both doctors, patients, and clients</a:t>
            </a:r>
          </a:p>
          <a:p>
            <a:r>
              <a:rPr lang="en-US" sz="2400" b="1" dirty="0"/>
              <a:t>Attacks in IOT-eHEALTH will lessen</a:t>
            </a:r>
          </a:p>
          <a:p>
            <a:r>
              <a:rPr lang="en-US" sz="2400" b="1" dirty="0"/>
              <a:t>Support devices will not pose a threat to clients or patients</a:t>
            </a:r>
          </a:p>
          <a:p>
            <a:r>
              <a:rPr lang="en-US" sz="2400" b="1" dirty="0"/>
              <a:t>If patients and clients are secure, companies are less liable</a:t>
            </a:r>
          </a:p>
        </p:txBody>
      </p:sp>
    </p:spTree>
    <p:extLst>
      <p:ext uri="{BB962C8B-B14F-4D97-AF65-F5344CB8AC3E}">
        <p14:creationId xmlns:p14="http://schemas.microsoft.com/office/powerpoint/2010/main" val="45312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B759-C28D-47FA-98DC-F2C8592E2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0"/>
            <a:ext cx="11029616" cy="1188720"/>
          </a:xfrm>
        </p:spPr>
        <p:txBody>
          <a:bodyPr>
            <a:normAutofit/>
          </a:bodyPr>
          <a:lstStyle/>
          <a:p>
            <a:r>
              <a:rPr lang="en-US" sz="3600" b="1" dirty="0"/>
              <a:t>Challenge 1: Security OF Stored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80A5B-FBF5-4320-BE72-B88C17483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1757"/>
            <a:ext cx="11029615" cy="3634486"/>
          </a:xfrm>
        </p:spPr>
        <p:txBody>
          <a:bodyPr>
            <a:normAutofit/>
          </a:bodyPr>
          <a:lstStyle/>
          <a:p>
            <a:r>
              <a:rPr lang="en-US" sz="2800" b="1" dirty="0"/>
              <a:t>Data is typically stored in the sensors or also in a database</a:t>
            </a:r>
          </a:p>
          <a:p>
            <a:r>
              <a:rPr lang="en-US" sz="2800" b="1" dirty="0"/>
              <a:t>Information can be leaked because it is linked to doctors in current schemes</a:t>
            </a:r>
          </a:p>
          <a:p>
            <a:r>
              <a:rPr lang="en-US" sz="2800" b="1" dirty="0"/>
              <a:t>Anonymous role-based access control</a:t>
            </a:r>
          </a:p>
        </p:txBody>
      </p:sp>
    </p:spTree>
    <p:extLst>
      <p:ext uri="{BB962C8B-B14F-4D97-AF65-F5344CB8AC3E}">
        <p14:creationId xmlns:p14="http://schemas.microsoft.com/office/powerpoint/2010/main" val="351529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431D-07F1-4705-8048-80501CE57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0"/>
            <a:ext cx="11029616" cy="1188720"/>
          </a:xfrm>
        </p:spPr>
        <p:txBody>
          <a:bodyPr>
            <a:normAutofit/>
          </a:bodyPr>
          <a:lstStyle/>
          <a:p>
            <a:r>
              <a:rPr lang="en-US" sz="3600" b="1" dirty="0"/>
              <a:t>Challenge 2: Secure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E14FD-9ED5-42AC-9377-BFBDB4EC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611757"/>
            <a:ext cx="11029615" cy="3634486"/>
          </a:xfrm>
        </p:spPr>
        <p:txBody>
          <a:bodyPr>
            <a:normAutofit/>
          </a:bodyPr>
          <a:lstStyle/>
          <a:p>
            <a:r>
              <a:rPr lang="en-US" sz="2800" b="1" dirty="0"/>
              <a:t>Data is vulnerable during transfer from sensors</a:t>
            </a:r>
          </a:p>
          <a:p>
            <a:r>
              <a:rPr lang="en-US" sz="2800" b="1" dirty="0"/>
              <a:t>Lightweight authentication</a:t>
            </a:r>
          </a:p>
          <a:p>
            <a:r>
              <a:rPr lang="en-US" sz="2800" b="1" dirty="0"/>
              <a:t>Mutual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74208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431D-07F1-4705-8048-80501CE57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0"/>
            <a:ext cx="11029616" cy="1188720"/>
          </a:xfrm>
        </p:spPr>
        <p:txBody>
          <a:bodyPr>
            <a:normAutofit/>
          </a:bodyPr>
          <a:lstStyle/>
          <a:p>
            <a:r>
              <a:rPr lang="en-US" sz="3600" b="1" dirty="0"/>
              <a:t>Challenge 3: LOW POWER and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E14FD-9ED5-42AC-9377-BFBDB4EC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1757"/>
            <a:ext cx="11029615" cy="3634486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Because IOT-eHealth is a newer field, a lot of its technology is underdeveloped</a:t>
            </a:r>
          </a:p>
          <a:p>
            <a:r>
              <a:rPr lang="en-US" sz="2800" b="1" dirty="0"/>
              <a:t>A framework is needed to centralize the requirements for device design</a:t>
            </a:r>
          </a:p>
          <a:p>
            <a:r>
              <a:rPr lang="en-US" sz="2800" b="1" dirty="0"/>
              <a:t>Low battery power, unable to use traditional security</a:t>
            </a:r>
          </a:p>
          <a:p>
            <a:r>
              <a:rPr lang="en-US" sz="2800" b="1" dirty="0"/>
              <a:t>Low storage - privacy protection</a:t>
            </a:r>
          </a:p>
          <a:p>
            <a:r>
              <a:rPr lang="en-US" sz="2800" b="1" dirty="0"/>
              <a:t>Amulet, two-tiered architecture</a:t>
            </a:r>
          </a:p>
        </p:txBody>
      </p:sp>
    </p:spTree>
    <p:extLst>
      <p:ext uri="{BB962C8B-B14F-4D97-AF65-F5344CB8AC3E}">
        <p14:creationId xmlns:p14="http://schemas.microsoft.com/office/powerpoint/2010/main" val="340895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4559-719C-4B0C-8176-D0879D5A9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0"/>
            <a:ext cx="11029616" cy="1188720"/>
          </a:xfrm>
        </p:spPr>
        <p:txBody>
          <a:bodyPr>
            <a:normAutofit/>
          </a:bodyPr>
          <a:lstStyle/>
          <a:p>
            <a:r>
              <a:rPr lang="en-US" sz="36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7CBBA-2796-4438-B648-67DF11A41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611757"/>
            <a:ext cx="11029615" cy="3634486"/>
          </a:xfrm>
        </p:spPr>
        <p:txBody>
          <a:bodyPr>
            <a:normAutofit/>
          </a:bodyPr>
          <a:lstStyle/>
          <a:p>
            <a:r>
              <a:rPr lang="en-US" sz="2800" b="1" dirty="0"/>
              <a:t>Physical and information security</a:t>
            </a:r>
          </a:p>
          <a:p>
            <a:r>
              <a:rPr lang="en-US" sz="2800" b="1" dirty="0"/>
              <a:t>Lightweight security</a:t>
            </a:r>
          </a:p>
          <a:p>
            <a:r>
              <a:rPr lang="en-US" sz="2800" b="1" dirty="0"/>
              <a:t>Secure data transfer</a:t>
            </a:r>
          </a:p>
          <a:p>
            <a:r>
              <a:rPr lang="en-US" sz="2800" b="1" dirty="0"/>
              <a:t>Battery consumption management</a:t>
            </a:r>
          </a:p>
          <a:p>
            <a:r>
              <a:rPr lang="en-US" sz="2800" b="1" dirty="0"/>
              <a:t>Developed Framework</a:t>
            </a:r>
          </a:p>
        </p:txBody>
      </p:sp>
    </p:spTree>
    <p:extLst>
      <p:ext uri="{BB962C8B-B14F-4D97-AF65-F5344CB8AC3E}">
        <p14:creationId xmlns:p14="http://schemas.microsoft.com/office/powerpoint/2010/main" val="357105947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412425"/>
      </a:dk2>
      <a:lt2>
        <a:srgbClr val="E2E6E8"/>
      </a:lt2>
      <a:accent1>
        <a:srgbClr val="E77229"/>
      </a:accent1>
      <a:accent2>
        <a:srgbClr val="D5171D"/>
      </a:accent2>
      <a:accent3>
        <a:srgbClr val="E7297E"/>
      </a:accent3>
      <a:accent4>
        <a:srgbClr val="D517BB"/>
      </a:accent4>
      <a:accent5>
        <a:srgbClr val="B229E7"/>
      </a:accent5>
      <a:accent6>
        <a:srgbClr val="6533DA"/>
      </a:accent6>
      <a:hlink>
        <a:srgbClr val="B345C1"/>
      </a:hlink>
      <a:folHlink>
        <a:srgbClr val="7F7F7F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207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Franklin Gothic Book</vt:lpstr>
      <vt:lpstr>Franklin Gothic Demi</vt:lpstr>
      <vt:lpstr>Wingdings 2</vt:lpstr>
      <vt:lpstr>DividendVTI</vt:lpstr>
      <vt:lpstr>Data Security &amp; Privacy  In the IoT-eHealth</vt:lpstr>
      <vt:lpstr>Importance and Impact</vt:lpstr>
      <vt:lpstr>Challenge 1: Security OF Stored INFORMATION</vt:lpstr>
      <vt:lpstr>Challenge 2: Secure Communication</vt:lpstr>
      <vt:lpstr>Challenge 3: LOW POWER and framework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Security &amp; Privacy  In the IoT-eHealth</dc:title>
  <dc:creator>BASILE JR, JOSEPH J</dc:creator>
  <cp:lastModifiedBy>BASILE JR, JOSEPH J</cp:lastModifiedBy>
  <cp:revision>12</cp:revision>
  <dcterms:created xsi:type="dcterms:W3CDTF">2019-12-03T01:05:57Z</dcterms:created>
  <dcterms:modified xsi:type="dcterms:W3CDTF">2019-12-03T04:35:29Z</dcterms:modified>
</cp:coreProperties>
</file>