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gbNU0aRLcjGUGRlQGLSUuRgspl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2972591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3827" y="0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064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829675"/>
            <a:ext cx="2972591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google.com/url?sa=i&amp;source=images&amp;cd=&amp;ved=2ahUKEwiJrauGz5jmAhVCZN8KHY9xBD0QjRx6BAgBEAQ&amp;url=https%3A%2F%2Fwww.channelfutures.com%2Fsecurity%2Fis-it-time-to-invest-in-a-password-manager&amp;psig=AOvVaw1KS0Imoc15aYuHq7GkZivw&amp;ust=1575432841977247" TargetMode="External"/><Relationship Id="rId3" Type="http://schemas.openxmlformats.org/officeDocument/2006/relationships/hyperlink" Target="https://www.google.com/url?sa=i&amp;source=images&amp;cd=&amp;cad=rja&amp;uact=8&amp;ved=2ahUKEwia2d_Uz5jmAhUSnOAKHaAsBFwQjRx6BAgBEAQ&amp;url=%2Furl%3Fsa%3Di%26source%3Dimages%26cd%3D%26ved%3D%26url%3Dhttps%253A%252F%252Fwww.wired.com%252F2015%252F09%252Fopm-now-admits-5-6m-feds-fingerprints-stolen-hackers%252F%26psig%3DAOvVaw1_eUvXroGM0wdiLiRAAcn8%26ust%3D1575433063480734&amp;psig=AOvVaw1_eUvXroGM0wdiLiRAAcn8&amp;ust=1575433063480734" TargetMode="External"/><Relationship Id="rId4" Type="http://schemas.openxmlformats.org/officeDocument/2006/relationships/hyperlink" Target="https://www.google.com/url?sa=i&amp;source=images&amp;cd=&amp;ved=2ahUKEwi026jfz5jmAhVnn-AKHXeFAjUQjRx6BAgBEAQ&amp;url=https%3A%2F%2Fphys.org%2Fnews%2F2015-12-graphene-wearable-devices.html&amp;psig=AOvVaw0o619xLQs9R529iIX2-sRy&amp;ust=1575433087811072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/>
          <p:nvPr>
            <p:ph idx="2" type="sldImg"/>
          </p:nvPr>
        </p:nvSpPr>
        <p:spPr>
          <a:xfrm>
            <a:off x="11064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:notes"/>
          <p:cNvSpPr txBox="1"/>
          <p:nvPr>
            <p:ph idx="1" type="body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0.5 minute: Security problem and your credentials (computer science students, own</a:t>
            </a:r>
            <a:r>
              <a:rPr lang="en-US"/>
              <a:t> these devices, familiar with their vulnerabilities)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solve the problem – layman's terms only</a:t>
            </a:r>
            <a:endParaRPr/>
          </a:p>
        </p:txBody>
      </p:sp>
      <p:sp>
        <p:nvSpPr>
          <p:cNvPr id="63" name="Google Shape;63;p1:notes"/>
          <p:cNvSpPr txBox="1"/>
          <p:nvPr>
            <p:ph idx="12" type="sldNum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>
            <p:ph idx="2" type="sldImg"/>
          </p:nvPr>
        </p:nvSpPr>
        <p:spPr>
          <a:xfrm>
            <a:off x="11064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minute: importance of the problem and the impact of the technology you are proposing – layman's terms only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>
                <a:solidFill>
                  <a:srgbClr val="31859B"/>
                </a:solidFill>
              </a:rPr>
              <a:t>//problem: anyone/other devices can make commands to alexa - privacy and security concern</a:t>
            </a:r>
            <a:endParaRPr sz="1000">
              <a:solidFill>
                <a:srgbClr val="31859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:notes"/>
          <p:cNvSpPr txBox="1"/>
          <p:nvPr>
            <p:ph idx="12" type="sldNum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/>
          <p:nvPr>
            <p:ph idx="2" type="sldImg"/>
          </p:nvPr>
        </p:nvSpPr>
        <p:spPr>
          <a:xfrm>
            <a:off x="11064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3:notes"/>
          <p:cNvSpPr txBox="1"/>
          <p:nvPr>
            <p:ph idx="1" type="body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minutes:  list 3 most challenging aspects of your proposed solutions and how you overcome these challenges – can be technical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can have up to 3 slides.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sources : </a:t>
            </a:r>
            <a:r>
              <a:rPr b="1" lang="en-US" u="sng">
                <a:solidFill>
                  <a:schemeClr val="hlink"/>
                </a:solidFill>
                <a:hlinkClick r:id="rId2"/>
              </a:rPr>
              <a:t>https://www.google.com/url?sa=i&amp;source=images&amp;cd=&amp;ved=2ahUKEwiJrauGz5jmAhVCZN8KHY9xBD0QjRx6BAgBEAQ&amp;url=https%3A%2F%2Fwww.channelfutures.com%2Fsecurity%2Fis-it-time-to-invest-in-a-password-manager&amp;psig=AOvVaw1KS0Imoc15aYuHq7GkZivw&amp;ust=1575432841977247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US" u="sng">
                <a:solidFill>
                  <a:schemeClr val="hlink"/>
                </a:solidFill>
                <a:hlinkClick r:id="rId3"/>
              </a:rPr>
              <a:t>https://www.google.com/url?sa=i&amp;source=images&amp;cd=&amp;cad=rja&amp;uact=8&amp;ved=2ahUKEwia2d_Uz5jmAhUSnOAKHaAsBFwQjRx6BAgBEAQ&amp;url=%2Furl%3Fsa%3Di%26source%3Dimages%26cd%3D%26ved%3D%26url%3Dhttps%253A%252F%252Fwww.wired.com%252F2015%252F09%252Fopm-now-admits-5-6m-feds-fingerprints-stolen-hackers%252F%26psig%3DAOvVaw1_eUvXroGM0wdiLiRAAcn8%26ust%3D1575433063480734&amp;psig=AOvVaw1_eUvXroGM0wdiLiRAAcn8&amp;ust=1575433063480734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US" u="sng">
                <a:solidFill>
                  <a:schemeClr val="hlink"/>
                </a:solidFill>
                <a:hlinkClick r:id="rId4"/>
              </a:rPr>
              <a:t>https://www.google.com/url?sa=i&amp;source=images&amp;cd=&amp;ved=2ahUKEwi026jfz5jmAhVnn-AKHXeFAjUQjRx6BAgBEAQ&amp;url=https%3A%2F%2Fphys.org%2Fnews%2F2015-12-graphene-wearable-devices.html&amp;psig=AOvVaw0o619xLQs9R529iIX2-sRy&amp;ust=1575433087811072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3:notes"/>
          <p:cNvSpPr txBox="1"/>
          <p:nvPr>
            <p:ph idx="12" type="sldNum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be5204fc3_0_6:notes"/>
          <p:cNvSpPr/>
          <p:nvPr>
            <p:ph idx="2" type="sldImg"/>
          </p:nvPr>
        </p:nvSpPr>
        <p:spPr>
          <a:xfrm>
            <a:off x="1106488" y="696913"/>
            <a:ext cx="4646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be5204fc3_0_6:notes"/>
          <p:cNvSpPr txBox="1"/>
          <p:nvPr>
            <p:ph idx="1" type="body"/>
          </p:nvPr>
        </p:nvSpPr>
        <p:spPr>
          <a:xfrm>
            <a:off x="686591" y="4416426"/>
            <a:ext cx="54864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6be5204fc3_0_6:notes"/>
          <p:cNvSpPr txBox="1"/>
          <p:nvPr>
            <p:ph idx="12" type="sldNum"/>
          </p:nvPr>
        </p:nvSpPr>
        <p:spPr>
          <a:xfrm>
            <a:off x="3883827" y="8829675"/>
            <a:ext cx="2972700" cy="465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be2af5b16_0_4:notes"/>
          <p:cNvSpPr/>
          <p:nvPr>
            <p:ph idx="2" type="sldImg"/>
          </p:nvPr>
        </p:nvSpPr>
        <p:spPr>
          <a:xfrm>
            <a:off x="1106488" y="696913"/>
            <a:ext cx="4646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be2af5b16_0_4:notes"/>
          <p:cNvSpPr txBox="1"/>
          <p:nvPr>
            <p:ph idx="1" type="body"/>
          </p:nvPr>
        </p:nvSpPr>
        <p:spPr>
          <a:xfrm>
            <a:off x="686591" y="4416426"/>
            <a:ext cx="5486400" cy="4183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Voice authentication: requires training after purchase of device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Geofencing: smartphone location, similar to some smart thermostats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Sonar based technology: uses machine learning and feature selection to distinguish between user presence and absence (requires training at beginning)</a:t>
            </a:r>
            <a:endParaRPr/>
          </a:p>
        </p:txBody>
      </p:sp>
      <p:sp>
        <p:nvSpPr>
          <p:cNvPr id="101" name="Google Shape;101;g6be2af5b16_0_4:notes"/>
          <p:cNvSpPr txBox="1"/>
          <p:nvPr>
            <p:ph idx="12" type="sldNum"/>
          </p:nvPr>
        </p:nvSpPr>
        <p:spPr>
          <a:xfrm>
            <a:off x="3883827" y="8829675"/>
            <a:ext cx="2972700" cy="4650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06488" y="696913"/>
            <a:ext cx="4646612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0.5 minute: recap your contribution and emphasize your contributions– layman's terms only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Future plans :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Look to have 100% success rate on authentication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Look to improve upon the shortcomings of our current technology. </a:t>
            </a:r>
            <a:endParaRPr/>
          </a:p>
        </p:txBody>
      </p:sp>
      <p:sp>
        <p:nvSpPr>
          <p:cNvPr id="110" name="Google Shape;110;p4:notes"/>
          <p:cNvSpPr txBox="1"/>
          <p:nvPr>
            <p:ph idx="12" type="sldNum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6be5204fc3_0_78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g6be5204fc3_0_78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g6be5204fc3_0_7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6be5204fc3_0_113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g6be5204fc3_0_113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g6be5204fc3_0_11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6be5204fc3_0_11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>
  <p:cSld name="SECTION_HEADER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6be5204fc3_0_119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/>
            </a:lvl9pPr>
          </a:lstStyle>
          <a:p/>
        </p:txBody>
      </p:sp>
      <p:sp>
        <p:nvSpPr>
          <p:cNvPr id="56" name="Google Shape;56;g6be5204fc3_0_119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600"/>
              </a:spcBef>
              <a:spcAft>
                <a:spcPts val="160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g6be5204fc3_0_11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g6be5204fc3_0_11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g6be5204fc3_0_11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6be5204fc3_0_82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g6be5204fc3_0_8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6be5204fc3_0_8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g6be5204fc3_0_85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g6be5204fc3_0_8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6be5204fc3_0_8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g6be5204fc3_0_89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g6be5204fc3_0_89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g6be5204fc3_0_8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6be5204fc3_0_9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6be5204fc3_0_9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6be5204fc3_0_9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g6be5204fc3_0_9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g6be5204fc3_0_9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6be5204fc3_0_101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g6be5204fc3_0_10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6be5204fc3_0_104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6be5204fc3_0_104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g6be5204fc3_0_104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g6be5204fc3_0_104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g6be5204fc3_0_10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6be5204fc3_0_1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g6be5204fc3_0_1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6be5204fc3_0_7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g6be5204fc3_0_7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g6be5204fc3_0_7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kkm1@email.sc.edu" TargetMode="External"/><Relationship Id="rId4" Type="http://schemas.openxmlformats.org/officeDocument/2006/relationships/hyperlink" Target="mailto:Chaz@email.sc.edu" TargetMode="External"/><Relationship Id="rId9" Type="http://schemas.openxmlformats.org/officeDocument/2006/relationships/hyperlink" Target="mailto:ngause@email.sc.edu" TargetMode="External"/><Relationship Id="rId5" Type="http://schemas.openxmlformats.org/officeDocument/2006/relationships/hyperlink" Target="mailto:mzaleski@email.sc.edu" TargetMode="External"/><Relationship Id="rId6" Type="http://schemas.openxmlformats.org/officeDocument/2006/relationships/hyperlink" Target="mailto:jmilton@email.sc.edu" TargetMode="External"/><Relationship Id="rId7" Type="http://schemas.openxmlformats.org/officeDocument/2006/relationships/hyperlink" Target="mailto:haiken@email.sc.edu" TargetMode="External"/><Relationship Id="rId8" Type="http://schemas.openxmlformats.org/officeDocument/2006/relationships/hyperlink" Target="mailto:Primiani@email.sc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https://arstechnica.com/author/aurich-lawson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hyperlink" Target="https://unsplash.com/s/photos/criminal" TargetMode="External"/><Relationship Id="rId5" Type="http://schemas.openxmlformats.org/officeDocument/2006/relationships/hyperlink" Target="https://nypost.com/2019/11/15/bluetooth-devices-can-be-hacked-due-to-design-flaw-study/" TargetMode="External"/><Relationship Id="rId6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hyperlink" Target="https://www.channelfutures.com/security/is-it-time-to-invest-in-a-password-manager" TargetMode="External"/><Relationship Id="rId7" Type="http://schemas.openxmlformats.org/officeDocument/2006/relationships/hyperlink" Target="https://www.business-standard.com/article/technology/get-over-fitness-tracking-wearable-devices-may-soon-forecast-sickness-118102300231_1.html" TargetMode="External"/><Relationship Id="rId8" Type="http://schemas.openxmlformats.org/officeDocument/2006/relationships/hyperlink" Target="https://www.daon.com/biometrics/voic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hyperlink" Target="http://clipart-library.com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hyperlink" Target="http://clipart-librar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/>
          <p:nvPr>
            <p:ph type="ctrTitle"/>
          </p:nvPr>
        </p:nvSpPr>
        <p:spPr>
          <a:xfrm>
            <a:off x="679450" y="1089600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Authentication for Smart Home Devices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"/>
          <p:cNvSpPr txBox="1"/>
          <p:nvPr>
            <p:ph idx="1" type="subTitle"/>
          </p:nvPr>
        </p:nvSpPr>
        <p:spPr>
          <a:xfrm>
            <a:off x="1365250" y="34290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Kristina Matthews – </a:t>
            </a:r>
            <a:r>
              <a:rPr lang="en-US" sz="2000" u="sng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kkm1@email.sc.edu</a:t>
            </a: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20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Chaz Servance – </a:t>
            </a:r>
            <a:r>
              <a:rPr lang="en-US" sz="2000" u="sng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Chaz@email.sc.edu</a:t>
            </a: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20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Matt Zaleski – </a:t>
            </a:r>
            <a:r>
              <a:rPr lang="en-US" sz="2000" u="sng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mzaleski@email.sc.edu</a:t>
            </a: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20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James Milton – </a:t>
            </a:r>
            <a:r>
              <a:rPr lang="en-US" sz="2000" u="sng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jmilton@email.sc.edu</a:t>
            </a: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20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Halee Aiken – </a:t>
            </a:r>
            <a:r>
              <a:rPr lang="en-US" sz="2000" u="sng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haiken@email.sc.edu</a:t>
            </a: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20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Jack Primiani – </a:t>
            </a:r>
            <a:r>
              <a:rPr lang="en-US" sz="2000" u="sng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Primiani@email.sc.edu</a:t>
            </a: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sz="2000"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Nicholas Gause – </a:t>
            </a:r>
            <a:r>
              <a:rPr lang="en-US" sz="2000" u="sng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ngause@email.sc.edu</a:t>
            </a:r>
            <a: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br>
              <a:rPr lang="en-US" sz="2000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 txBox="1"/>
          <p:nvPr>
            <p:ph idx="1" type="body"/>
          </p:nvPr>
        </p:nvSpPr>
        <p:spPr>
          <a:xfrm>
            <a:off x="-6350" y="352850"/>
            <a:ext cx="91440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Clr>
                <a:srgbClr val="800000"/>
              </a:buClr>
              <a:buSzPts val="3600"/>
              <a:buNone/>
            </a:pPr>
            <a:r>
              <a:rPr b="1" lang="en-US" sz="3600">
                <a:solidFill>
                  <a:srgbClr val="98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</a:t>
            </a:r>
            <a:endParaRPr b="1" sz="3600">
              <a:solidFill>
                <a:srgbClr val="98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2"/>
          <p:cNvSpPr txBox="1"/>
          <p:nvPr/>
        </p:nvSpPr>
        <p:spPr>
          <a:xfrm>
            <a:off x="904296" y="826079"/>
            <a:ext cx="7322700" cy="23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 New Roman"/>
                <a:ea typeface="Times New Roman"/>
                <a:cs typeface="Times New Roman"/>
                <a:sym typeface="Times New Roman"/>
              </a:rPr>
              <a:t>With current technology, anyone/any other device in the vicinity can control the smart speaker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4" name="Google Shape;7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9775" y="2669516"/>
            <a:ext cx="5051750" cy="284160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"/>
          <p:cNvSpPr txBox="1"/>
          <p:nvPr/>
        </p:nvSpPr>
        <p:spPr>
          <a:xfrm>
            <a:off x="2962675" y="5717075"/>
            <a:ext cx="3000000" cy="4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4"/>
              </a:rPr>
              <a:t>https://arstechnica.com/author/aurich-lawson/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0" y="0"/>
            <a:ext cx="9144000" cy="6234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Challenges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193650" y="143450"/>
            <a:ext cx="8756700" cy="12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-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Protection against both physical unauthorized users and devices controlled by remote users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498000" y="3201400"/>
            <a:ext cx="8268900" cy="33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005" y="2346050"/>
            <a:ext cx="2425850" cy="35025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3"/>
          <p:cNvSpPr txBox="1"/>
          <p:nvPr/>
        </p:nvSpPr>
        <p:spPr>
          <a:xfrm>
            <a:off x="2923850" y="6349125"/>
            <a:ext cx="6096000" cy="4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4"/>
              </a:rPr>
              <a:t>https://unsplash.com/s/photos/criminal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5"/>
              </a:rPr>
              <a:t>https://nypost.com/2019/11/15/bluetooth-devices-can-be-hacked-due-to-design-flaw-study/</a:t>
            </a:r>
            <a:endParaRPr/>
          </a:p>
        </p:txBody>
      </p:sp>
      <p:pic>
        <p:nvPicPr>
          <p:cNvPr id="86" name="Google Shape;86;p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87410" y="2346050"/>
            <a:ext cx="5279489" cy="350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be5204fc3_0_6"/>
          <p:cNvSpPr txBox="1"/>
          <p:nvPr/>
        </p:nvSpPr>
        <p:spPr>
          <a:xfrm>
            <a:off x="0" y="0"/>
            <a:ext cx="91440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Challenges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g6be5204fc3_0_6"/>
          <p:cNvSpPr txBox="1"/>
          <p:nvPr/>
        </p:nvSpPr>
        <p:spPr>
          <a:xfrm>
            <a:off x="193650" y="143450"/>
            <a:ext cx="8756700" cy="12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marR="0" rtl="0" algn="ctr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-"/>
            </a:pP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One single form of authentication is not enough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6400" lvl="0" marL="457200" marR="0" rtl="0" algn="ctr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-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Tradeoff between convenience and security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g6be5204fc3_0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6950" y="4108175"/>
            <a:ext cx="4629900" cy="216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6be5204fc3_0_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3650" y="1696450"/>
            <a:ext cx="4629900" cy="2411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6be5204fc3_0_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05150" y="1696451"/>
            <a:ext cx="4245200" cy="24117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g6be5204fc3_0_6"/>
          <p:cNvSpPr txBox="1"/>
          <p:nvPr/>
        </p:nvSpPr>
        <p:spPr>
          <a:xfrm>
            <a:off x="0" y="6352000"/>
            <a:ext cx="102222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u="sng">
                <a:solidFill>
                  <a:schemeClr val="hlink"/>
                </a:solidFill>
                <a:hlinkClick r:id="rId6"/>
              </a:rPr>
              <a:t>https://www.channelfutures.com/security/is-it-time-to-invest-in-a-password-manager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u="sng">
                <a:solidFill>
                  <a:schemeClr val="hlink"/>
                </a:solidFill>
                <a:hlinkClick r:id="rId7"/>
              </a:rPr>
              <a:t>https://www.business-standard.com/article/technology/get-over-fitness-tracking-wearable-devices-may-soon-forecast-sickness-118102300231_1.html</a:t>
            </a:r>
            <a:endParaRPr sz="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u="sng">
                <a:solidFill>
                  <a:schemeClr val="hlink"/>
                </a:solidFill>
                <a:hlinkClick r:id="rId8"/>
              </a:rPr>
              <a:t>https://www.daon.com/biometrics/voice</a:t>
            </a:r>
            <a:endParaRPr sz="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be2af5b16_0_4"/>
          <p:cNvSpPr txBox="1"/>
          <p:nvPr/>
        </p:nvSpPr>
        <p:spPr>
          <a:xfrm>
            <a:off x="473675" y="0"/>
            <a:ext cx="85056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Proposed Technology to Overcome Challenges: Multifactor Authentication</a:t>
            </a:r>
            <a:endParaRPr/>
          </a:p>
        </p:txBody>
      </p:sp>
      <p:pic>
        <p:nvPicPr>
          <p:cNvPr id="104" name="Google Shape;104;g6be2af5b16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125" y="2557100"/>
            <a:ext cx="3513450" cy="341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6be2af5b16_0_4"/>
          <p:cNvPicPr preferRelativeResize="0"/>
          <p:nvPr/>
        </p:nvPicPr>
        <p:blipFill rotWithShape="1">
          <a:blip r:embed="rId4">
            <a:alphaModFix/>
          </a:blip>
          <a:srcRect b="0" l="0" r="5508" t="0"/>
          <a:stretch/>
        </p:blipFill>
        <p:spPr>
          <a:xfrm>
            <a:off x="3637574" y="1676650"/>
            <a:ext cx="5341649" cy="367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g6be2af5b16_0_4"/>
          <p:cNvSpPr txBox="1"/>
          <p:nvPr/>
        </p:nvSpPr>
        <p:spPr>
          <a:xfrm>
            <a:off x="7498375" y="6539500"/>
            <a:ext cx="3000000" cy="4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5"/>
              </a:rPr>
              <a:t>http://clipart-library.com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/>
        </p:nvSpPr>
        <p:spPr>
          <a:xfrm>
            <a:off x="0" y="0"/>
            <a:ext cx="9144000" cy="6234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3600"/>
              <a:buFont typeface="Arial"/>
              <a:buNone/>
            </a:pPr>
            <a:r>
              <a:rPr b="1" lang="en-US" sz="3600">
                <a:solidFill>
                  <a:srgbClr val="8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4"/>
          <p:cNvSpPr txBox="1"/>
          <p:nvPr/>
        </p:nvSpPr>
        <p:spPr>
          <a:xfrm>
            <a:off x="560050" y="952200"/>
            <a:ext cx="8011200" cy="31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Times New Roman"/>
                <a:ea typeface="Times New Roman"/>
                <a:cs typeface="Times New Roman"/>
                <a:sym typeface="Times New Roman"/>
              </a:rPr>
              <a:t>Our technology plans to: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marR="0" rtl="0" algn="ctr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-"/>
            </a:pPr>
            <a:r>
              <a:rPr lang="en-US" sz="3000">
                <a:latin typeface="Times New Roman"/>
                <a:ea typeface="Times New Roman"/>
                <a:cs typeface="Times New Roman"/>
                <a:sym typeface="Times New Roman"/>
              </a:rPr>
              <a:t>Eliminate the numerous security risks posed by smart devices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19100" lvl="0" marL="457200" marR="0" rtl="0" algn="ctr"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Char char="-"/>
            </a:pPr>
            <a:r>
              <a:rPr lang="en-US" sz="3000">
                <a:latin typeface="Times New Roman"/>
                <a:ea typeface="Times New Roman"/>
                <a:cs typeface="Times New Roman"/>
                <a:sym typeface="Times New Roman"/>
              </a:rPr>
              <a:t>Do so in a way that is convenient for the user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31859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9713" y="3096375"/>
            <a:ext cx="6544574" cy="332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4"/>
          <p:cNvSpPr txBox="1"/>
          <p:nvPr/>
        </p:nvSpPr>
        <p:spPr>
          <a:xfrm>
            <a:off x="7434625" y="6425400"/>
            <a:ext cx="30000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hlinkClick r:id="rId4"/>
              </a:rPr>
              <a:t>http://clipart-library.com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2011-10-24T17:40:21Z</dcterms:created>
  <dc:creator>Larry Pearce</dc:creator>
</cp:coreProperties>
</file>