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31.05801" units="1/cm"/>
          <inkml:channelProperty channel="Y" name="resolution" value="130.90909" units="1/cm"/>
          <inkml:channelProperty channel="T" name="resolution" value="1" units="1/dev"/>
        </inkml:channelProperties>
      </inkml:inkSource>
      <inkml:timestamp xml:id="ts0" timeString="2020-04-07T17:03:28.93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context xml:id="ctx1">
      <inkml:inkSource xml:id="inkSrc11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1" timeString="2020-04-07T17:03:28.935"/>
    </inkml:context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498959">
    <iact:property name="dataType"/>
    <iact:actionData xml:id="d0">
      <inkml:trace xmlns:inkml="http://www.w3.org/2003/InkML" xml:id="stk0" contextRef="#ctx0" brushRef="#br0">20993 14255 0,'0'-38'344,"25"-12"-339,1-39 3,-1-25 6,0 37-9,13-11 6,13-153-9,-13 127 13,26-13-14,-14 0 7,26-38-1,-12 38 0,-39 13-2,13-51 1,13 76 10,-13-25-13,-13 64 3,1-1-2,-1-13 6,0 14-1,1-26-5,-1 25 9,1 0-9,62-12 1,-37-26-1,13 38 6,-14-38 1,-24 39-7,37-65 8,-12 27-11,-13-1 7,-13 13-4,1 25 6,-1 0 2,0-12-9,1 12 9,24-25-11,-24 25 7,-1 26 2,1 0-7,-1-26 9,-12 38-8,12-12-1,0-51 7,1 50-4,50-24 6,-51-1-11,26 0 5,12-76 4,-12 51-4,38-13 1,-26-37-2,1 37 3,-14 0-2,52-25 1,-51 51 1,-1-14-2,14 14 2,-13-13-1,37-13 4,-37 26-8,12 12 10,-12-38-10,-25 38 2,62 1 5,-62-1-6,-1-38 9,39 0-10,-39 39 3,0-1 2,1-25-1,-1 51 2,13-1-4,-13 1 7,1 12-9,-14-12 10,14-1-12,-1 14 6,1-14 2,-14-24-3,14 24 5,24 1-10,-24 12 6,-14-12 0,14-1 0,-1 14 4,-12-14-8,12 1 11,1 12-13,-1-37 5,26 24 1,-26 1 1,-12 0 3,12 12-8,0-13 11,-12 1-12,13 25 3,-26-25 4,25 12-4,-12 13 2,-13-25 2,25-26 4,26 26 1,-26 12 5,0-12-2,-25-1-16,26 26 15,-26-25-10,12 12 8,14 13-2,-1-25-4,-25-1 5,13 26 8,-13-38-4,25 38 226,1 26-239,24-1 2,-37 0 2,12-12-1,1 12 0,-14 1 3,39-1-5,0 26 0,38 0 3,0 12 0,-39-12-3,1 0 4,76 50 1,-64-50-6,13 38 1,13-1 3,13 39 0,-52-63 1,14-14-5,63 39 3,-77 0 0,1-38 7,13 12-13,62 26 5,-75 0 4,0-39-5,12 39 7,26-38-10,-38 76 5,12-77 2,-12 1-4,0 13 9,37 24-13,-37-37 11,-25 0-11,37 0 7,-38 37-2,1-37 2,63 0 3,-64-1-7,0 14 8,1 12-11,24-25 6,-24 12 2,63 13-2,-64 13 3,38 0-8,-37-38 13,-1-1-15,0 39 9,1-38-4,-1 0 2,26-1 5,-26 1-8,13 38 9,-12-38-13,-1-1 9,0 1-5,1 0 6,-1 37 0,0-37-8,26 0 12,13 0-13,-39 37 5,0-37 4,1 0-6,-1 0 9,0-1-12,64 39 15,-63-38-16,24 12 8,-24-12 0,37 25-2,-37-25 7,-1 12-9,64-12 3,-64 0 1,0 38-1,52-13 1,-52-26 6,0 1-14,64 38 10,-76-76-6,12 12 4,26 26 3,-26-39-7,1 39 9,-14-26-11,64 52 3,-50-27 2,-1-24 2,0-14 1,26 39-8,-38-26 5,12 26 1,1-38-2,24 12 4,-37 1-5,12-1 7,1-12-8,-14 12 1,14 0 3,-1 1-2,1-14 1,-14 39 0,52-25 7,-52-1-13,14 0 7,-26-12-2,0 12 1,25 1 3,-25-14-6,0 14 9,0 24-11,0-37 4,0 12 9,13-25 36,-13 26-42,0-1 19,0-12 8,-51-13 299,-38 0-332,-25 0 6,38 0-2,-13 0 0,13 0 0,-38 0 2,0 0-7,0 38 14,25-38-15,13 0 4,-38 0 1,37 0 5,-11 25-1,-26-25-9,37 0 13,-11 0-13,37 0 7,-63 26-1,63-26-2,0 25 7,1 0-10,-65-25 13,65 26-15,-1-26 8,0 0-3,-25 0 5,25 0 0,1 0-8,12 0 13,-51 0-13,38 0 2,0 0 3,13 0 2,-12 0 2,-39 0-10,51 0 6,-13 0 0,0 0 0,-38 0 0,51 0 3,-12 0 2,-1 0-12,0 0 9,-25 0-4,25 0 4,1 0 0,-1 0-6,-25 0 4,25 0 2,0 25-4,1-25 2,-1 0 3,-25 0 0,25 0-6,0 26 8,-38-26-11,-25 0 5,38 0 4,-13 25-4,13-25 4,0 0-6,-13 0 9,-25 38-12,38-38 7,-13 25-3,-25-25 2,63 0 0,1 51 0,-1-51 8,-63 0-14,63 25 6,0-25-2,1 26 5,-1-26 1,-25 0-10,25 0 8,0 0-3,1 0 2,-27 0 1,27 0-4,-1 0 7,0 25-11,0-25 5,-25 0 1,26 0 2,-1 0 1,0 0-8,0 25 6,1-25-1,37 0-1,-38 0 2,26 26 1,-13-26-4,12 0 4,1 0 4,-38 0-13,37 25 9,-24-25-5,-1 0 6,13 0-6,-51 0 6,38 0 2,1 0-11,11 0 7,-49 26 0,37-26-4,0 0 9,13 0-12,-13 0 14,-37 0-12,37 0 0,13 0 4,-13 0 2,26 0 4,-26 0-12,38 0 13,-12 0-13,0 0 7,12 0-4,-12 0 6,-1 0 1,1 0-10,12 0 6,-38 0 2,26 0-5,12 0 8,-12 0-9,0 0 4,12 0 2,-12 0-2,-1 0 0,1 0-2,-13 0 7,12 0-7,1 0 0,12 0 3,-12 0-3,0 0 3,-13 0 1,12 0 2,-25 0-10,13 0 14,13 0-15,-26 0 8,26 0-3,-13 0 5,-13 0 0,26 0-9,12 0 15,-38 0-16,26 0 6,12 0 1,-37 0 2,24 0-3,13 0 0,-12 0 10,0 0-16,-1 0 8,14 0-3,-14 0 4,1 0 3,-13 0-12,13 0 9,-1 0-2,13 0 1,-12 0 0,0 0-2,-1 0 6,14 0-12,-14 0 27</inkml:trace>
    </iact:actionData>
  </iact:action>
  <iact:action type="add" startTime="509795">
    <iact:property name="dataType"/>
    <iact:actionData xml:id="d1">
      <inkml:trace xmlns:inkml="http://www.w3.org/2003/InkML" xml:id="stk1" contextRef="#ctx0" brushRef="#br1">22464 12302 0,'0'13'285,"0"-1"-280,0 14 9,0-1-10,26-12 6,-26 12-9,0 1 7,0-1-4,0 13 5,0-13 19,0 1-15,0-14 8,0 14-12,0-1 5,0-12 1,0 12-3,0 1-6,0 12 4,0-13-3,0 0 3,0 1-9,0-14 14,0 14-14,0-1 8,0-12-5,0 12 17,0-37 226,0-1-242,0-13 16,0 1-17,0 12 0,0-12 0,0 0 3,0-1 7,0-12-1,0 13 8,0 0 2,0 12-11,0-13 3,0 1-7,0 12 4,0-12-1,0 0 5,0-1-15,0-12 8,0 13-3,0 0 3,0 12 0,25-12-6,-25-1 10,0 13-12,13-12 8,-13 0-2,25-1-2,0 14 2,-12-14 3,12 1-5,26 0 2,-26 12 2,-12-12-4,13-1 3,-1-12 3,0 13-6,-25-1 7,13 1-11,12 12 4,1-12 5,12 0-5,-13-1 7,0 26 5,-25-12-17,26 12 6,-13 0 69,12 0-55,0 0 0,-12 0-16,12 0 10,26 0-11,-51 25 15,13 0-15,-13 1 6,25-14 4,-25 14-13,0-1 8,25-12-3,-25 37 5,0-24-6,0-13 5,26 12 4,-26 0-12,0 26 7,0-38 0,0 37-3,13-24 7,-13-14-9,0 14 10,0-1-10,0-12 3,0 12-2,25 1 6,-25 12 1,0-13-10,0 0 14,0 1-14,0-14 6,0 14-2,0-1 4,0-12 3,0 12-8,0 1 1,0 12 3,0-13-2,0 0 0,0 1 3,0-14 2,0 14 0,0-39 221,0-25-227,0 13 5,0-1-4,0-12 1,0 13-1,0 0 5,0-1-6,0 13 7,0-12-11,0 0 7,0 12-1,0-12 0,0-1 6,0 14-7,0-14 2,0 1 0,0 0 0,0 12-2,0-12 7,0-1 0,0-12-4,0 13-3,25 25 1,-12 0 6,-13-26-12,51 26 6,-51-12 14,25 12-14,-12 0 22,-13-26-21,25 1 5,0 25 2,1 0 5,-26-25-12,13 25 21,12-13-5,0 13-7,13 0-10,-12 0 9,-1-25-2,-12 25-2,12 0-10,0 0 4,1 0 8,-13 0 0,12 0-7,26 0 30,-39 0-10,14 0-12,-1 0 15,-12 0-25,12 0 10,0 0-1,-25 12 0,0 1-7,26-13 0,-26 25 0,0 1 6,0-1-4,13-25-3,-13 13 1,0 12 7,0 0 1,0 13 1,0-12 1,25-26-14,-25 25 3,0-12 8,0 12-3,0 1-7,51-26 7,-51 25-9,0-12 5,0 12 7,0 0-6,0-12 13,12-13-20,-12 25 13,0 1 7,0-14 9,0 14-11,0-1 2,0 1 14,0 12-19</inkml:trace>
    </iact:actionData>
  </iact:action>
  <iact:action type="add" startTime="514220">
    <iact:property name="dataType"/>
    <iact:actionData xml:id="d2">
      <inkml:trace xmlns:inkml="http://www.w3.org/2003/InkML" xml:id="stk2" contextRef="#ctx0" brushRef="#br1">24938 12125 0,'-13'0'212,"-12"0"-204,12 0-2,-13 0 3,1 0-4,0 0 2,12 0 1,-12 0-1,-26 0 5,38 0-10,-12 0 6,0 0-2,12 0 2,-13 0 1,1 0-5,0 0 11,12 0-14,-38 0 4,26 0 9,12 0-1,-12 0 2,0 0-14,12 0 16,-13 0-13,1 0 7,0 0-8,-13 25 12,12-25-8,1 0 19,25 25-9,0 1 4,0-14 8,0 14-23,0-1 5,0 0-8,0 13 11,0-12-13,0-1 5,0-12 1,0 12 0,0 1 4,0-14-7,0 14 3,0-1 0,0 0 0,13 13 0,12-12 0,26-1 0,-51 1 0,12-14 6,14 14-12,-1-1 8,-12-12-3,12 12 1,1 26 3,-1-26-5,-12-12 7,-13 12-11,50 1 6,-24-1 3,-1-12-6,-12 12 3,12 0 0,1-12 8,-1 38-14,-12-51 5,12 0 4,26 0-7,-39 0 10,14 0-10,-1 0 3,-12 0 3,12 0-4,1 0 2,-1 0 1,-12 0 5,12 0-13,0 0 7,-12 0 8,12 0-1,-25 25-2,26-25-10,-26 25 5,25-12 14,-25 12-14,0 1 14,0-13-13,0 12 14,0 0-8,0 13-8,0-12 8,0-1-6,0 0-1,0-12-1,0 12 3,0 1-3,0-13 3,0 12-4,0 26 8,-13-39-12,-12-12 6,0 26 0,12-1 1,-12-25 1,-1 0 4,14 0-6,-14 0-1,1 0 9,-1 0-9,14 0 1,-14 0 6,1 0-12,12 0 6,-37 0 0,24 0 1,14 0 2,-14 0-6,1 0 10,-1 0-13,14 0 5,-14 0 1,1 0 1,-13 0 4,13 0-11,-1 0 12,14 0-12,-14 0 6,1 0 3,-1-13-5,14 13 7,-14-25-10,26 12 12,-50-37-12,37 24 3,-12 1 2,-1 12 0,1-12 1,25-1-2,-13 26 3,13-12-2</inkml:trace>
    </iact:actionData>
  </iact:action>
  <iact:action type="add" startTime="517089">
    <iact:property name="dataType"/>
    <iact:actionData xml:id="d3">
      <inkml:trace xmlns:inkml="http://www.w3.org/2003/InkML" xml:id="stk3" contextRef="#ctx0" brushRef="#br1">26751 12315 0,'-25'0'212,"12"0"-204,-12 0-2,0 0 2,-1 0-2,14 0 1,-14 0 3,1 0-6,-13 0 10,12 0-13,1 0 6,12 0 0,-12 0 0,0 0 0,-1 0 1,14 0 4,-14 0-11,-25 0 6,39 0 0,-14 0 0,1 0 5,12 0-9,-12 0 11,0 0-14,12 0 8,-12 0-1,-26 12 0,25-12 0,14 0-1,-14 13 8,1-13-12,12 0 4,-12 0 3,25 26-4,0-1 9,-25 0 1,25-12-9,0 12 3,0 1 9,0 12-16,0-13 4,0 0 2,0-12-2,-26 12 2,26 1-1,0-1 0,0-12 0,0 12 0,0 26 0,0-38 0,0 12 1,0 0-2,0-12 9,0 12-14,0 1 5,0-1 2,0-12-2,0 38 6,0-26-10,0-12 12,0 12-12,0 0 4,0-12 3,0 12-5,0 1 4,0-1-2,0 13 8,0-12-14,0-1 9,0-12-3,13 12 1,12 0 0,1-12 0,-14 12 0,14 1 2,-1-26-3,-12 0 0,12 0 1,26 0 7,-38 0-13,12 0 5,0 0 3,-12 0-2,12 0-1,1 0 15,-1 0 0,-12 0-13,38 0-1,-26-13 7,-12-12-7,12 12 0,0-12 1,-12-1-2,-13 14 1,25-14 0,1 1 1,-26-13-2,25 12 2,-25 1-1,38 0 3,-38 12-6,26-12 10,-26-1-14,0 1 8,0 12-2,0-37 1,0 24 6,0 14-5,0-14 0,0 1-2,0 12 2,0-12-1,0-1 7,0 1-6,0-13 5,0 13-5,0-1 0,0 14 6,0-14-8,0 1 2,0 12-2,0-12 1,0-1 1,0-12 5,0 13-12,0 0 5,0-1 8,0 39 220,0 12-227,0 13 1,0-12-1,0-1 0,0 0-1,0-12 2,0 12-1,0 1 0,0-13 0,0 12 0,0 26 0,0-1 1,0-12-1,0 13-1,0 63 2,0-63-1,0 0-1,0-1 4,0 27-4,0 11 0,0-50 1,0 51 0,0-38 1,0 25-2,0 0 2,0-25-2,0 0 2,0 37-1,0-50 6,0 13-12,0 0 6,0 0 0,0 25 0,0-26 6,0 1-12,0 0 7,0-26-2,0 39 1,0-39 0,0 26 0,0-39 7,0 14-13,0 25 6,0-13-1,0 12 3,0-24-3,0-1 1,0-12 7,0 12-12,0 1 3,0-1 3,0 13-2,0-13 1,0 1 0,0-14 6,0 14-10,0-1 4,0-12-1,0 12 1,0 0 21,-13-25-19,-25 0 4,12 0-1,1 0-10,12 0 11,-12 0-12,0 0 6,-1 0 2,14 0-3,-14 0 6,-25 0-10,39 0 4,-14 0 1,1 0 0,12 0 1,-12 0-1,0 0 0,12 0 0,-12-12 0,-26-14 1,25 14-1,14-14-1,-14 1 1,1 25 1,12-25-2,-12 12 3,0-12-1,-1-26-3,-24 26 5,50 12-6,0-13 10,0 1-13,0 0 5,0 12 3,0-12-4,0-51 7,0 25-10,0 13 6,0-13-1,0 0 0,0-37 0,0 50 0,38 12 0,-13-37 1,0 12 6,1 0-13,-1 1 4,0-1 2,1 25 2,-1-12 2,1-50-8,24 62 2,-24 1 3,-1-13-1,0 12 0,1-24 0,24-1 0,-24-38 1,-1 64-2,51-13 3,-63 12-2,12 1-2,26-26 4,-26 1-3,1 24 1,50-12 0,-63 13 0,37-26 1,-24 26-2,-1-26 1,0 0 7,-12 39-14,13-14 9,-1 1-3,0 12 1,-12-12 3,12-1-6,1 1 10,-14 12-13</inkml:trace>
    </iact:actionData>
  </iact:action>
  <iact:action type="add" startTime="526631">
    <iact:property name="dataType"/>
    <iact:actionData xml:id="d4">
      <inkml:trace xmlns:inkml="http://www.w3.org/2003/InkML" xml:id="stk4" contextRef="#ctx0" brushRef="#br2">24570 6265 0,'0'13'1,"0"12"6,0 0 0,0-12-1,0 12 2,0 1-1,0-1 2,0-12-4,0 38 8,0-26-13,0-12 8,0 12 0,0 0-1,12-12-1,-12 12 1,0 1 6,0-1-12,0 13 6,26-12 1,-26-1-1,0-12 0,0 12-1,0 0 8,0-12-12,0 12 4,0 1 1,0 12 0,0-13 5,0 1-10,0-1 5,0-12 1,25 12-2,-25 0 2,0-12-2,0 12 2,0 26-1,0-38 8,0 12-15,0 0 6,13-25 9,-13 26-2,25-26 9,1 0-15,-14 0 13,14 13-19,24-13 7,-37 0-2,12 0 1,1 25 1,25-25-2,-1 25 7,26-25-12,-25 0 7,0 0-1,0 0 0,50 0 0,-50 0 0,38 0 0,-39 0 0,64 0 0,-75 0 1,49 0-2,-37 0 1,63 0 1,-38 0 6,-25 0-13,0 0 5,25 0 1,-25 0 0,-26 0 5,-12 0-10,12 0 5,0 0 0,-12 0 0,38 0 1,-26 0-1</inkml:trace>
    </iact:actionData>
  </iact:action>
  <iact:action type="add" startTime="528827">
    <iact:property name="dataType"/>
    <iact:actionData xml:id="d5">
      <inkml:trace xmlns:inkml="http://www.w3.org/2003/InkML" xml:id="stk5" contextRef="#ctx0" brushRef="#br2">24620 6278 0,'26'0'291,"-1"0"-285,1 0 2,-14 0-2,14 0 1,-1 0 8,13 0-8,-13 0 0,1 0 0,-14 0 7,14 0-13,-1 0 5,1 0 3,-14 0-4,14 0 8,24 0-11,-37 0 11,12 0-12,1 0 6,-14 0 0,14 0 0,-1 0 0,1 0 0,-14 0 0,39 0 2,-26 0-4,-12 25 2,12-25 2,1 0-3,-14 0 1,14 0 0,-1 0 0,1 0 0,12 0 7,-13 0 92,0 0-92,-12 0 1,12 0-4,1 0-8,-14 0 18,14 0 14,-1 0 16,13 0-37,-12 0 1,-1 0-3,0 0-11,-12 0 5,12 0 2,1 0 0,-14 0-2,14 0 14</inkml:trace>
    </iact:actionData>
  </iact:action>
  <iact:action type="add" startTime="531242">
    <iact:property name="dataType"/>
    <iact:actionData xml:id="d6">
      <inkml:trace xmlns:inkml="http://www.w3.org/2003/InkML" xml:id="stk6" contextRef="#ctx0" brushRef="#br2">24557 6861 0,'51'0'256,"0"0"-250,-13 0 2,12 0-2,39 0 2,-38 0-1,-13 0 2,13 0-5,37 0 10,-37 0-13,-38 0 6,12 0 0,1 0 1,-14 0-2,14 0 1,-1 0 6,13 0-12,-13 0 6,1 0 1,-14 0-1,14 0 3,-1 0-6,1 0 3,-14 0 0,14 0 14,24 0 8,-37 0-22,12 0 6,1 25 16,-14-25-27,14 0 10,-26 13 16,0 12 22</inkml:trace>
    </iact:actionData>
  </iact:action>
  <iact:action type="add" startTime="533855">
    <iact:property name="dataType"/>
    <iact:actionData xml:id="d7">
      <inkml:trace xmlns:inkml="http://www.w3.org/2003/InkML" xml:id="stk7" contextRef="#ctx0" brushRef="#br2">19534 14331 0,'0'13'142,"0"12"-133,0-12-3,0 12 1,0 1 4,0-1-8,0-12 4,0 63 0,0-25 1,0-1-1,0 1 0,0-13 0,0 51 0,0-38 7,0-13-13,0 13 5,0-1 1,0 39 0,0-51 0,0 13 1,0 0-2,0 25 2,0-26-2,0 1 1,0 0 0,0 25 1,0 13-2,0-39 2,0-11-1,0 11 0,0 39 0,0-38 1,0-39 4,0 14-11,0-1 7,0-12-2,0 12 2,0 1-1,0 12 0,0-13 5,0 0-10,0 1 5,0-14 0,0 14 0,25-26 220,1 0-219,-13 0-2,12 0 1,0 0 0,1 0 1,-14 0 2,39 0-7,-26 0 4,-12 0 0,12 0 8,1 0 13,12 0 170,-13 0-183,1 0-1,-14 0-7,14 0 0,-1 0-1,0 0 2,-12 0 0,12 0-1,26 0-1,-38 0 1,12 0 0,1 0 13,-14 0-18,14 0 5,-1 0 0,0 0-1,-12 0 7,38 0-11,-26 0 5,-12 0 8,12 0-2,1 0 16</inkml:trace>
    </iact:actionData>
  </iact:action>
  <iact:action type="add" startTime="536543">
    <iact:property name="dataType"/>
    <iact:actionData xml:id="d8">
      <inkml:trace xmlns:inkml="http://www.w3.org/2003/InkML" xml:id="stk8" contextRef="#ctx0" brushRef="#br2">19636 15042 0,'12'0'283,"26"0"-269,-12 0-5,-1 0-5,0 0 6,-12 0-7,12 0 6,1 0 4,-13 0-4,12 0 4,26 0 9,-39 0-17,14 0 12,-1 0 0,-12 0 0,12 0 0,0 0-14,1 0 11,-13 0-14,37 0 9,-24 0-2</inkml:trace>
    </iact:actionData>
  </iact:action>
  <iact:action type="add" startTime="538695">
    <iact:property name="dataType"/>
    <iact:actionData xml:id="d9">
      <inkml:trace xmlns:inkml="http://www.w3.org/2003/InkML" xml:id="stk9" contextRef="#ctx0" brushRef="#br2">19483 14217 0,'64'0'160,"-13"0"-154,37 0 2,26 0-5,-63 26 8,0-1-2,0-25-5,25 25-1,-25-25 9,-26 0-10,-12 0 10,12 0-8,0 0 9,1 26-12,12-26 7,-13 0-3,0 0 3,-12 25-2,13-25 1,-1 0 0,-12 25 1,12-25 0,0 0-3,-12 0 4,38 0 2,-26 0-10,0 0 8,-12 13-4,13-13 3,-1 0-1,13 0 0,-13 0 0,26 0 0,-38 0 0,12 0 0</inkml:trace>
    </iact:actionData>
  </iact:action>
  <iact:action type="add" startTime="540686">
    <iact:property name="dataType"/>
    <iact:actionData xml:id="d10">
      <inkml:trace xmlns:inkml="http://www.w3.org/2003/InkML" xml:id="stk10" contextRef="#ctx0" brushRef="#br2">30075 13913 0,'-26'25'169,"1"39"-158,0-14-3,25-12-2,0 51-2,0-38 6,0 0 2,0-13-6,0 50 3,0-37-8,0-13 2,0 13 4,0 0 2,0 38 3,0-51-11,0 12 7,0 1-1,0 0-2,0 25 2,0-51 0,0 1 0,0-14 1,0 14-2,0-1 2,0 0 0,0-12-2,0 38 1,0-26 0,0-12 0,0 12 2,0 1 0,0-14-4,0 14 7,0-1-11,0 0 6,0-12 0,0 38 0,0-26 4,0-12 6,38-13 182,12 0-197,26 0 7,-50 0-2,-1 0-4,-12 0 7,12 0 0,1 0-9,-14 0 14,14 0-14,24 0 7</inkml:trace>
    </iact:actionData>
  </iact:action>
  <iact:action type="add" startTime="543095">
    <iact:property name="dataType"/>
    <iact:actionData xml:id="d11">
      <inkml:trace xmlns:inkml="http://www.w3.org/2003/InkML" xml:id="stk11" contextRef="#ctx1" brushRef="#br2">30225 13846 0,'0'0'3,"0"0"-3,0 0 0,0 0 0,0 0 0,0 0 0,0 0 0,0 0 0,0 0 0,13 0 2,-1 0 7,12 0-1,13 0 1,0 0 0,24-12 0,0 0 0,13 0 0,-1-1-1,1 13 2,-1-12-2,-11 12 1,-13 0 0,12-12-1,0 12 2,0 0-1,-12 0-1,0 12 1,0-12 2,0 12-2,-12 1-1,-12-1 1,-1 0 0,1 0-1,-1 0 1,1 1-1,-13-13 2,0 12-3,0-12 2</inkml:trace>
    </iact:actionData>
  </iact:action>
  <iact:action type="add" startTime="543890">
    <iact:property name="dataType"/>
    <iact:actionData xml:id="d12">
      <inkml:trace xmlns:inkml="http://www.w3.org/2003/InkML" xml:id="stk12" contextRef="#ctx1" brushRef="#br2">30630 14874 0,'0'0'8,"0"0"1,0 0 0,0 0-1,0 0 1,0 0 0,0 0 0,0 0 0,0 0-1,0 0 1,0 0 0,12 0 0,0-13 0,0 1 0,13 0 0,12 0-1,-1-1 1,1 1 0,12 0 0,0 0-1,0 0 1,0-1 1,12 1-1,1 0-1,-13 0 1,0-1-1,-13 1 2,-11 0-2,-1 0 1,1 12 0,-13 0-1,0 0 1,-12 0 0</inkml:trace>
    </iact:actionData>
  </iact:action>
  <iact:action type="add" startTime="545715">
    <iact:property name="dataType"/>
    <iact:actionData xml:id="d13">
      <inkml:trace xmlns:inkml="http://www.w3.org/2003/InkML" xml:id="stk13" contextRef="#ctx1" brushRef="#br2">29919 14629 0,'0'0'8,"0"0"1,0 0-1,0 0 1,0 0 0,0 0 0,12 0 0,1 0-1,23-12 1,1 0 0,0-1 0,12 13 0,0 0-1,12 0 1,0 0 0,1 13 0,-1-1 1,12 0 0,1 0-3,-1 0 3,-11 13-2,-13-13 2,0 0 6,0 1-16,0-13 8,0 12 1,-13 0 0,1-12-1,-12 0 2,11 0-2,1 12 1,0 1-1,0-1 1,-25 0 0</inkml:trace>
    </iact:actionData>
  </iact:action>
  <iact:action type="add" startTime="558946">
    <iact:property name="dataType"/>
    <iact:actionData xml:id="d14">
      <inkml:trace xmlns:inkml="http://www.w3.org/2003/InkML" xml:id="stk14" contextRef="#ctx1" brushRef="#br1">22446 13479 0,'0'0'1,"0"0"2,13 0 6,-1 0 0,25 0 0,0 0 0,12 0 0,0 0-1,12 0 2,0 0-2,0 0 1,13 0 1,12 0 5,-13 0-13,13 13 13,0-1-12,-1 0 11,1-12-11,24 12 10,13 1-8,-13-13 6,-12-13-5,12 1 7,1 12-7,-1 0 3,12-12-1,1 0 0,-25-1 2,0 1-2,0 0 1,12 12 0,0-12 6,1-1-13,-13 1 6,0 12 1,-13 0 1,1 12-2,24-12 1,1 0 0,-13 0-1,0-12 1,-13 24-1,-11-12 2,-1 0-1,1 0 0,-13 0 2,0 0-5,13 13 3,-13-13-1,0 0 1,-12 0 0,0 0-1,0 0 1,0 0 0,0 0 0,-24 0 0,-1 0-1,1 0 2,-1 0-2,-11 0 1,-1-13 1,-12 1-1</inkml:trace>
    </iact:actionData>
  </iact:action>
  <iact:action type="add" startTime="560070">
    <iact:property name="dataType"/>
    <iact:actionData xml:id="d15">
      <inkml:trace xmlns:inkml="http://www.w3.org/2003/InkML" xml:id="stk15" contextRef="#ctx1" brushRef="#br1">22385 13553 0,'0'0'8,"0"0"1,0 0-1,13 12 1,-1 0 0,0-12-1,0 12 1,13 1 0,12-1 0,-1 0 0,1 0-1,0 1 1,12 11 0,0-12 0,12 1 0,0-1 1,25 0 7,0 0-17,-13-12 9,1 0-1,12 12 1,-13 1 0,13-1 0,0-12 0,-1-12-1,13 12 1,0-13 0,0 1-1,0 12 1,13-12 0,-1 12-1,0 0 2,-12-12-2,0 0 1,0 12 0,0 0 0,12-13-1,1 13 1,11 0 0,-12 0 0,-12-12-1,-12 0 1,0 0 0,0-1 0,-1 13 0,1 0-1,0 0 1,-13 0 0,1 0 0,-1 0 0,-11 0-1,-1 0 1,-12 0 0,12-12 0,0 12-1,13 0 1,-1-12 0,1 12-1,-1 0 2,-24 0-2,13 0 1,-13 0 0,0 0 0,0 0 0,0 0-1,0-12 1,0 12 0,-13 0 0,1 0-1,-12 0 2,-1 0-2,1 0 1,-1 0-1,-12 0 1</inkml:trace>
    </iact:actionData>
  </iact:action>
  <iact:action type="add" startTime="566462">
    <iact:property name="dataType"/>
    <iact:actionData xml:id="d16">
      <inkml:trace xmlns:inkml="http://www.w3.org/2003/InkML" xml:id="stk16" contextRef="#ctx1" brushRef="#br2">23745 5921 0,'0'0'8,"-12"25"1,-13 24-1,-11 48 1,23 1 0,1-12 0,12-1 1,12 13 4,25 37-11,24-1 10,37 1-8,25-1 7,12 1-5,24-1 3,12-23-4,-11-14 4,11-11-1,-12-13-1,25-11 1,0-14-1,12-48 1,-12-24-1,-1-13 1,-11-12 0,-25-12 6,-25 0-12,-11 0 11,-26-25-10,-11 13 10,-25 0-11,-12-1 9,-13-11-7,1-1 6,-1-12-4,-24 0 4,0 0-4,-24-12 2,-13 0 0,-12 0 0,-12 0 1,-25 0-2,12 37 7,1-1-15,-13 1 9,-36 0 0,-13 11 0,-12 1-1,0 25 2,-37 23-2,-12 26 2,-12 23-2,-13 25 1,-24 25-1,49-13 1,0 25 0,13 12-1,-13 37 1,24 24 0,1 25 0,11 24-1,-97 147 1</inkml:trace>
    </iact:actionData>
  </iact:action>
  <iact:action type="add" startTime="567565">
    <iact:property name="dataType"/>
    <iact:actionData xml:id="d17">
      <inkml:trace xmlns:inkml="http://www.w3.org/2003/InkML" xml:id="stk17" contextRef="#ctx1" brushRef="#br2">18980 14812 0,'0'13'8,"-25"60"1,1 62 0,11-1 0,1-24 0,24-12-1,1 12 1,23 0 0,1 12 0,24 1 0,1-25-1,23-13 4,1-11-5,24 11 2,25-11 0,12-1 3,12-24-7,-12-25 5,13-24-3,-1 0 2,-12-36 0,-12-13 0,-1-25-1,13-23 1,-24-26-1,-25 1 1,-25-25 0,1 0 0,-25 1-1,0-1 1,-25-24 0,-24-1 0,0 13-1,-24 13 1,-1-13 1,-24 12 0,-12 0 1,-12 0-4,-25 13 2,0 12-3,0 12 3,-13 12-1,-23 0 2,-26 24 0,13 13-1,0 12 0,-36 13-1,-1 23 0,12 38 0,-11 24 1,-38 36-1,1 50 3,24 24-2,0 24 0,12 38-1,25-1 1,36 12-1,13 13 0,36-1 2,38-24-1,23-24-1,38 12 1,24-37 0,-25-97-1</inkml:trace>
    </iact:actionData>
  </iact:action>
  <iact:action type="add" startTime="568706">
    <iact:property name="dataType"/>
    <iact:actionData xml:id="d18">
      <inkml:trace xmlns:inkml="http://www.w3.org/2003/InkML" xml:id="stk18" contextRef="#ctx1" brushRef="#br2">30372 13296 0,'0'0'8,"-12"0"2,-37-12-2,0-1 1,-24 26 0,-13-1-1,-12 12 1,0 13 2,-25 36-4,-11 50 3,-13 36-2,12 0 1,25 12 0,24 25 0,25-1 0,24-11-1,12-1 1,13 13 0,24-25-1,37-12 1,13 12 0,23-12 0,26-12-1,-1-25 1,12-24-1,25 0 4,13-25-5,-13-24 3,0-12 0,12-12-3,0-25 6,-12-13-10,0-11 6,12-13 0,1-12 0,-1-24-1,-24-13 1,-13-12 0,-24-12 0,0-12 0,0 0-1,-12-25 1,-13 0 0,1 0 0,-25 13-1,0-25 2,-25-12-2,1-1 0,-25 1 1,-12 0 2,-13-12-4,-12 11 2,-24 13 0,-25 25 0,-12-1-1,-24 25 1,-13 0-1,-24 12 1,-13 25 0,-11 24 0,-13 37 0,-37 24-1,0 49 2,-49 49-2,1 49 1,-13 49-1,-25 73 1,1 147 0,-1 49 0</inkml:trace>
    </iact:actionData>
  </iact:action>
  <iact:action type="add" startTime="590988">
    <iact:property name="dataType"/>
    <iact:actionData xml:id="d19">
      <inkml:trace xmlns:inkml="http://www.w3.org/2003/InkML" xml:id="stk19" contextRef="#ctx1" brushRef="#br3">14178 14225 0,'0'0'5,"0"0"4,0 0 0,0 0 0,0 0-1,24-24 1,37-37 0,62-37 0,73-61 0,37-12 0,-1 12 0,-11 24 0,-13 25-1,-36 25 1,-38 36-1,-36 24 2,-12 25-2,-37 12 1,0 25 0,-12 24 1,-25 0-1,-12 37 1,-37 25-2,-24 23 1,-12 1-2,-25-12 3,-25 11-2,1-23 1,-13-1-1,25-12 1,12-12 0,12-25 0,0 1-1,0-1 2,25-24-2,12 0 1,12 0 0,13-13-1,12 1 1,-1-12 0,13 11 0,13 1 0,11 0 0,13-1 0,24 1-1,0-13 2,1 1-3,11-1 3,13-24-2,24 0 2,0-12-2,-12 0 1,-61 12-1</inkml:trace>
    </iact:actionData>
  </iact:action>
  <iact:action type="add" startTime="591700">
    <iact:property name="dataType"/>
    <iact:actionData xml:id="d20">
      <inkml:trace xmlns:inkml="http://www.w3.org/2003/InkML" xml:id="stk20" contextRef="#ctx1" brushRef="#br3">15721 16818 0,'0'0'7,"0"0"2,0 0-1,0 0 1,0 0 0,0 0 0,0 0-1</inkml:trace>
    </iact:actionData>
  </iact:action>
  <iact:action type="add" startTime="593556">
    <iact:property name="dataType"/>
    <iact:actionData xml:id="d21">
      <inkml:trace xmlns:inkml="http://www.w3.org/2003/InkML" xml:id="stk21" contextRef="#ctx1" brushRef="#br3">16530 14727 0,'0'0'6,"0"0"2</inkml:trace>
    </iact:actionData>
  </iact:action>
  <iact:action type="add" startTime="593663">
    <iact:property name="dataType"/>
    <iact:actionData xml:id="d22">
      <inkml:trace xmlns:inkml="http://www.w3.org/2003/InkML" xml:id="stk22" contextRef="#ctx1" brushRef="#br3">16236 14886 0,'0'0'6,"0"0"3,0 0 0,12 0 0,0 0-1,25-12 2,0-1-2,12 1 1,0 0 0,0 0 0,12 12-1,0-13 2,0 1-2,1 12 0,-1 0 2,0 0-1,-12 0 2,12 0-3,1 0 1,-1-12 1,12 12-3,1 0 1,12 0 1,-1 0-1,-11-12 1,-13 12 14,37 0-14,25 12 13,36-12-12,0 12-2,-49 0 1,-24-12 14,12-12-14,0 0-1,-24 12 1,-1 0 0,-12 0 0,1 0-1,-1 0 1,0 12 0,-12-12 0,0 0-1,0 0 1,-24 0 0,-1 0 1,1 0-2,-1 0 1,-12 0 14,1 0-14,-13 0-1,12 0 1,-12-12 0,0 12 0,0 0-1,0 0 1,0-12 1,0-13-2,-12 1 1,-1-1 0,-11 1-1,-1-25 0,-11 12 2,-13-12-1,12 13 14,-12-1-15,-12 0 1,24 1 0,0-1 0,0 12-1,25 13 1,0 0 0,0 0 0,-1 0-1,13 12 1,0 0 0,0 0 0,0 0-1,0 0 16,25 24-14,24 25-1,12 0-1,0-12 1,13 11-1,-1 1 1,1 0 1,-25-12-3,0-13 3,0 1-2,0-1 0,-12 1 2,-1-1-1,-11 1-1,-1-13 1,1 0 0,-13 0-1,-12-12 1,0 0-1,0 0 1,0 0 0,0 0 0,0 0 0,0 0 0,0 0-1,0 0 2,0 13-1,0-1-1,-12 0 1,0 13 0,-13-13 0,1 12-1,-1 1 2,-12-1-2,-12 13 1,0 0-1,0-1 1,0-11 0,0 11 0,-12 1 0,12 0-1,0-1 1,12-11 0,1-1 2,-1 1-2,0-1 0,13 1 2,-1-1-6,1-12 3,11 13 2,-11-13-2,-1 13 1,1-13 0</inkml:trace>
    </iact:actionData>
  </iact:action>
  <iact:action type="add" startTime="595808">
    <iact:property name="dataType"/>
    <iact:actionData xml:id="d23">
      <inkml:trace xmlns:inkml="http://www.w3.org/2003/InkML" xml:id="stk23" contextRef="#ctx1" brushRef="#br3">19788 15057 0,'0'0'7,"0"0"1,12 0 1,1-12 0,23 0 0,1-13 0,24 1-1,1-1 1,11 1 0,25-13 0,12-12 0,1 0 0,11 0 0,13 0 1,12-24-2,0 12 2,-12 0-2,-1 0 3,1-1-5,12-11 3,12 0-1,-24-13 1,0 25 0,0-13 0,12-11 0,-25-1 0,1 1-1,-25 11 1,0 1-1,12 12 1,0 0 0,1-13 0,-13 13-1,0 0 1,-13 12 0,1 0 0,0-24 0,12 12 2,0-13-1,0 13-3,-25 0 2,1 24-1,-25 0 1,0 1-2,0 11 2,0-11 0,-12 11-1,-1-12 1,-11 13 0,-1 12 1,1 0-2,-13-1 0,0 1 1,1 0 0,-1 0 0,-12-1 0,0 13-1,0 0 1,0 0-1,0 0 1,0 0 0,0 0 0,0-12 0,-25-12 0,13 11 0</inkml:trace>
    </iact:actionData>
  </iact:action>
  <iact:action type="add" startTime="596547">
    <iact:property name="dataType"/>
    <iact:actionData xml:id="d24">
      <inkml:trace xmlns:inkml="http://www.w3.org/2003/InkML" xml:id="stk24" contextRef="#ctx1" brushRef="#br3">22692 12256 0,'0'0'7,"0"0"2,0 0 0,12 13 0,0-1-1,25 0 1,0 0 0,24 13 0,25-1 0,-1-12-1,13 1 1,13-1 1,-1-12-2,0 0 1,25 0 0,-13-12-1,1 12 3,-1-13-2,-11 1-1,11 12 1,-24 0 0,0 0 0,0-12-1,-24 0 0,-13 12 1,-12 0-1,0 0 1,-12 0 0,-13 0 0,1 0-1,-1 0 1,-12 0 0,1 0 0,-1 12 0,-12-12-1,0 12 1,0 0-1,0 1 2,-25 11-1,-11 13-1,-38 24 1,-24 0 0,-12 12-1,0 1 1,-1 11 0,13 13 0,-12 12 0,0 0-1,12-24 1,12 0 1,25-13-2,0-24 0,12 12 1,12 0 0,12-24 0,13 0-1,0-1 2,-13 13-2,13-24 1</inkml:trace>
    </iact:actionData>
  </iact:action>
  <iact:action type="add" startTime="620871">
    <iact:property name="dataType"/>
    <iact:actionData xml:id="d25">
      <inkml:trace xmlns:inkml="http://www.w3.org/2003/InkML" xml:id="stk25" contextRef="#ctx1" brushRef="#br1">22998 13748 0,'0'0'7,"12"0"2,13 0 0,11 0 0,26 0 0,-1-12 0,25 0-1,24 0 1,25 0 1,12 12-2,0 0 1,12 0 2,25 0-3,12 0 1,-13 0 0,26 12 0,11 0 0,-24 0-1,-12-12 2,24 12-3,13 1 2,-25-13-1,-13 0 1,1 0 0,-25 0-1,-12-13 1,-12 1 0,-12 0 0,-13 0 1,-12 0-3,-12-13 2,-13 1 0,-12 11 0,-12-11 0,0-1 0,-24 1-1,-1 0 1,1-1 0,-1-12-1,1-12 1,-1-24 0,1 0-1,-1-1 1,-11 1-1,-1-13 1,-12-12 1,0-24-2,0 0 1,0 0 0,-12-13 0,12 0-1,0 13 1,-13-12 0,1 11 0,0 1 0,0 12-1,-1 24 1,1 1 0,-12 11 0,-1 13-1,1 0 1,-1 0 1,-12 0-2,1 12 1,-13 0 0,0 0 0,0 12-1,-13 1 2,1 11-2,0 1 1,-13-1 0,1 13-1,-37 0 1,-13 12 0,1-12 0,-1 12-1,-12 0 1,-24 12 0,-12 0 0,-1 0-1,1 13 1,-25-1 0,-13-12 0,26 1 0,-26 11-1,1-12 1,24 13 0,13-13 0,-13 0 0,0 0 0,25-12 0,12 13-1,-24-13 1,11 0 0,1 0-1,24 0 1,-12 0 0,13-13 0,11 13-1,13 0 2,24-12-2,0 12 0,25 0 2,0 0-1,-1 0-1,13 0 1,13 0 1,-1 12-3,12 1 3,1-1-1,-1 0-2,13 25 2,0 12 0,0 12-1,12 25 2,12 24-2,0 0 0,0 24 1,1 13 0,-1-12 0,-12-1 1,0-24-1,12 12-2,-12-12 2,0-12 0,0-24 0,0-1 0,12 13-1,-12-13 2,0 0-2,13-11 0,-1-13 2,0-1-2,0 1 1,1 0 0,-1 0-1,0 0 1,0 0 0,1 0 0,11 0 0,13-12 0,0 12-1,24-1 2,25 1-2,12-12 1,12 12 0,0-25 0,13 1-1,24-13 1,0 0 1,-12-12 0,-13 0-2,13 13 2,24-13-3,-12 0 1,0 0 1,0 0 0,12-13 0,13 26-1,-13-1 1,-24-12-1,24 12 2,13 0-2,-25 0 1,-13 1-1,13-1 1,13-12 0,-1 12 0,-24 0 0,-13 1-1,13-13 2,0 0-1,-13 0-1,-12 0 0,-12 0 1,-24-13 0,-1 1 0,1 0-1,-1-13 2,1 13-2,-13-12 2,-12 12-1,0-13 1,0 1-2,0-1 2,-12 1-4,0-13 3,-1-12 0,1 0 0,0 0 0,0-24-1,-13 0 1,1-1 0,11 1-1,-11-25 1,-1-12 0,1-12-1,-1 24 1,-11 0 0,-1-12 0,-12 0 0,0 12 0,0 0-1,0-24 1,0 24 0,0 12-1,-12 1 1,-1 11 0,1 13 0,0 0 0,0 0 0,-13 0-1,13 0 1,-13 12 0,1 0 0,-25 0-1,12 0 1,-12 12 1,-12 0 0,0 1-2,-13 11 3,1 1-3,-13 12 2,-24-1-4,-13 13 1,-12-12 2,1 24 0,11 1 0,-24-1 0,-12 0 0,0-12-1,12 0 1,0 0 0,-13 0 1,1 12-1,0-12 0,12-12 1,0 24 1,-12-12-6,-1-12 7,1 12-8,0 0 5,-13 0 0,13-12 0,12 12 0,12 0 0,-12 0-1,0 12 1,13-12 0,11 0 0,13 12 0,12 1-1,-25-1 2,13 0-2,0 12 1,24 1-1,0 12 1,13-1-1,-38 38 2,50-25-2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0-04-07T17:03:28.935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19960">
    <iact:property name="dataType"/>
    <iact:actionData xml:id="d0">
      <inkml:trace xmlns:inkml="http://www.w3.org/2003/InkML" xml:id="stk0" contextRef="#ctx0" brushRef="#br0">6509 14556 0,'0'0'4,"0"0"5,0 0 0,0 0 0,0 0 0,0 0-1,0 0 1,0 0 0,0 0-1,0 0 1,0 0 1,0 0-2,0 0 1,0 12 0,0 0 0,0 0-1,-12 25 2,-1 0-2,1-1 1,0 1 0,0 0 0,-1-13-1,13 1 1,0-1 0,0 1 0,0-13 0,0 0 0,0 0-1,0 1 2,0-13-2,0 0 1,13 12 0,-1-12 13,0 12-22,0-12 4,1 0 4,23 0 1,1 0 1,12 0-1,12-12 0,1 0-1,-1-13 2,12 1 0,13-1-2,24-12 2,25-11-2,-12-1-1,-1 12 2,1-12 7,36-12-15,0 0 7,-12 0 1,-24-1 1,-1-11-2,1 0 1,-1 11-1,-12 1 2,-12 0-2,25 0 1,-50 24 0</inkml:trace>
    </iact:actionData>
  </iact:action>
  <iact:action type="add" startTime="225949">
    <iact:property name="dataType"/>
    <iact:actionData xml:id="d1">
      <inkml:trace xmlns:inkml="http://www.w3.org/2003/InkML" xml:id="stk1" contextRef="#ctx0" brushRef="#br1">9081 15693 0,'0'0'5,"0"0"4,0 0 0,0 0 0,0 0-1,0 12 1,0 0 0,0 1 0,0 23 0,0 1-1,0 0 1,0 12 0,0 0 0,0 0 0,-12-1 0,0-11 0,12 0-1,0-13 1,0 1 1,0-1-1,0-12 0,0 1 5,0-1-11,0-12 10,12 12-9,0 0 6,-12-12-3,13 0 2,-1 0 0,12 0 1,13 0-2,24-24 0,1-1 2,11-11-2,13-13 1,0 0 0,24-24-1,12-1 1,25-24 0,-12 0 0,0 1 0,0-26 1,24 1-1,12-13 0,-24 13 0,0 0 0,-12 0-1,12-1 0,0 13 1,-24 12 0,-1 13 0,-11-1-1,-1-12 2,25 0-1,-74 50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hyperlink" Target="https://blog.ycombinator.com/how-to-design-a-better-pitch-dec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7,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Pitch your Startup?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80BDFE-2B3B-4B68-9715-C1DD04BA2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13"/>
    </mc:Choice>
    <mc:Fallback>
      <p:transition spd="slow" advTm="4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6295-008A-4387-AC2B-FB2B8AC63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 quickly to the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A2989-B8CE-411E-8628-98F4475BE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explain your product or service</a:t>
            </a:r>
          </a:p>
          <a:p>
            <a:r>
              <a:rPr lang="en-US" dirty="0"/>
              <a:t>Start with the problem that is solved</a:t>
            </a:r>
          </a:p>
          <a:p>
            <a:r>
              <a:rPr lang="en-US" dirty="0"/>
              <a:t>Show representative features</a:t>
            </a:r>
          </a:p>
          <a:p>
            <a:r>
              <a:rPr lang="en-US" dirty="0"/>
              <a:t>Have a back up to live-demo</a:t>
            </a:r>
          </a:p>
          <a:p>
            <a:pPr lvl="1"/>
            <a:r>
              <a:rPr lang="en-US" dirty="0"/>
              <a:t>Canned presentation</a:t>
            </a:r>
          </a:p>
          <a:p>
            <a:pPr lvl="1"/>
            <a:r>
              <a:rPr lang="en-US" dirty="0"/>
              <a:t>Video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4B9AAE-6B0A-43E8-B904-CFA5F2E0E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6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59"/>
    </mc:Choice>
    <mc:Fallback>
      <p:transition spd="slow" advTm="17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83BA-D675-48AC-8599-00C265FE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be vague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4B46A-2019-49B6-8E84-9114C085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explanation about the project</a:t>
            </a:r>
          </a:p>
          <a:p>
            <a:r>
              <a:rPr lang="en-US" dirty="0"/>
              <a:t>Avoid meaningless broiler-plate phrases!</a:t>
            </a:r>
          </a:p>
          <a:p>
            <a:r>
              <a:rPr lang="en-US" dirty="0"/>
              <a:t>Goal: convince the investors to keep talking with you… not to describe every potential of your project</a:t>
            </a:r>
          </a:p>
          <a:p>
            <a:r>
              <a:rPr lang="en-US" dirty="0"/>
              <a:t>Be focused on the MAIN message</a:t>
            </a:r>
          </a:p>
          <a:p>
            <a:pPr lvl="1"/>
            <a:r>
              <a:rPr lang="en-US" dirty="0"/>
              <a:t>Be aware of the reaction of the audience</a:t>
            </a:r>
          </a:p>
          <a:p>
            <a:pPr lvl="1"/>
            <a:r>
              <a:rPr lang="en-US" dirty="0"/>
              <a:t>Connect with the audience</a:t>
            </a:r>
          </a:p>
          <a:p>
            <a:pPr lvl="1"/>
            <a:r>
              <a:rPr lang="en-US" dirty="0"/>
              <a:t>Look at the audience</a:t>
            </a:r>
          </a:p>
          <a:p>
            <a:pPr lvl="1"/>
            <a:r>
              <a:rPr lang="en-US" dirty="0"/>
              <a:t>Do not get caught in secondary issues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46DD1C-20A2-424B-95FB-87954189A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445"/>
    </mc:Choice>
    <mc:Fallback>
      <p:transition spd="slow" advTm="18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9C79-E1DD-428D-BFA1-025C466E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458F-6A8D-40FF-850E-A3BCBDA9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an up-to-date BM</a:t>
            </a:r>
          </a:p>
          <a:p>
            <a:r>
              <a:rPr lang="en-US" dirty="0"/>
              <a:t>Be ready to listen and change</a:t>
            </a:r>
          </a:p>
          <a:p>
            <a:r>
              <a:rPr lang="en-US" dirty="0"/>
              <a:t>Focus on </a:t>
            </a:r>
          </a:p>
          <a:p>
            <a:pPr lvl="1"/>
            <a:r>
              <a:rPr lang="en-US" dirty="0"/>
              <a:t>Executive summary</a:t>
            </a:r>
          </a:p>
          <a:p>
            <a:pPr lvl="1"/>
            <a:r>
              <a:rPr lang="en-US" dirty="0"/>
              <a:t>IP</a:t>
            </a:r>
          </a:p>
          <a:p>
            <a:pPr lvl="1"/>
            <a:r>
              <a:rPr lang="en-US" dirty="0"/>
              <a:t>Growth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E86E95-FDCF-4069-BEDC-B72435967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75"/>
    </mc:Choice>
    <mc:Fallback>
      <p:transition spd="slow" advTm="16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B18C-38A0-40B0-A4C5-C6C48268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Pitch Slide Deck </a:t>
            </a:r>
            <a:br>
              <a:rPr lang="en-US" dirty="0"/>
            </a:br>
            <a:r>
              <a:rPr lang="en-US" sz="3100" b="0" dirty="0">
                <a:hlinkClick r:id="rId4"/>
              </a:rPr>
              <a:t>https://blog.ycombinator.com/how-to-design-a-better-pitch-deck/</a:t>
            </a:r>
            <a:r>
              <a:rPr lang="en-US" sz="3100" b="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F2A84-B26F-4CCB-A390-A099A78D7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the slides</a:t>
            </a:r>
          </a:p>
          <a:p>
            <a:pPr lvl="1"/>
            <a:r>
              <a:rPr lang="en-US" dirty="0"/>
              <a:t>Legible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Obvious</a:t>
            </a:r>
          </a:p>
          <a:p>
            <a:r>
              <a:rPr lang="en-US" dirty="0"/>
              <a:t>Convey your major contributions</a:t>
            </a:r>
          </a:p>
          <a:p>
            <a:r>
              <a:rPr lang="en-US" dirty="0"/>
              <a:t>Keep engaging the audience</a:t>
            </a:r>
          </a:p>
          <a:p>
            <a:r>
              <a:rPr lang="en-US" dirty="0"/>
              <a:t>Good quality graphics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DA59AB-75E7-4DEE-A7E5-C1156782B5D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04080" y="2039040"/>
              <a:ext cx="6491880" cy="4015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DA59AB-75E7-4DEE-A7E5-C1156782B5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94720" y="2029680"/>
                <a:ext cx="6510600" cy="4034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35D1B5-08D5-4106-9DA2-84A647C5F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9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257"/>
    </mc:Choice>
    <mc:Fallback>
      <p:transition spd="slow" advTm="65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EA74-04DF-4A8A-806E-C81D866B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Deck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EAE4A-34CB-4FBF-BBD6-7A56825CB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Title </a:t>
            </a:r>
          </a:p>
          <a:p>
            <a:r>
              <a:rPr lang="en-US" dirty="0"/>
              <a:t>Problem and its impact (value) </a:t>
            </a:r>
          </a:p>
          <a:p>
            <a:r>
              <a:rPr lang="en-US" dirty="0"/>
              <a:t>Solution </a:t>
            </a:r>
          </a:p>
          <a:p>
            <a:r>
              <a:rPr lang="en-US" dirty="0"/>
              <a:t>Traction (if any) – use clear charts</a:t>
            </a:r>
          </a:p>
          <a:p>
            <a:r>
              <a:rPr lang="en-US" dirty="0"/>
              <a:t>Science behind solution – no technical terms</a:t>
            </a:r>
          </a:p>
          <a:p>
            <a:r>
              <a:rPr lang="en-US" dirty="0"/>
              <a:t>Business Model – value generated</a:t>
            </a:r>
          </a:p>
          <a:p>
            <a:r>
              <a:rPr lang="en-US" dirty="0"/>
              <a:t>Future growth</a:t>
            </a:r>
          </a:p>
          <a:p>
            <a:r>
              <a:rPr lang="en-US" dirty="0"/>
              <a:t>Team</a:t>
            </a:r>
          </a:p>
          <a:p>
            <a:r>
              <a:rPr lang="en-US" dirty="0"/>
              <a:t>Fund needed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4E5A27-CB69-4028-A40A-ADAD858CF0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6600" y="5024160"/>
              <a:ext cx="2016000" cy="823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4E5A27-CB69-4028-A40A-ADAD858CF0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7240" y="5014800"/>
                <a:ext cx="2034720" cy="842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8BD0B5-2376-4C76-9EE3-4ECE1367A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9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32"/>
    </mc:Choice>
    <mc:Fallback>
      <p:transition spd="slow" advTm="27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1635-3297-4DC2-B94B-45744F1E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0791-3305-41E1-97CD-F794DCFDE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talk and drive</a:t>
            </a:r>
          </a:p>
          <a:p>
            <a:r>
              <a:rPr lang="en-US" dirty="0"/>
              <a:t>Talk slowly but excitedly</a:t>
            </a:r>
          </a:p>
          <a:p>
            <a:r>
              <a:rPr lang="en-US" dirty="0"/>
              <a:t>Have one person talk</a:t>
            </a:r>
          </a:p>
          <a:p>
            <a:r>
              <a:rPr lang="en-US" dirty="0"/>
              <a:t>Be confident</a:t>
            </a:r>
          </a:p>
          <a:p>
            <a:r>
              <a:rPr lang="en-US" dirty="0"/>
              <a:t>Don’t try to seem to be more than what you are</a:t>
            </a:r>
          </a:p>
          <a:p>
            <a:r>
              <a:rPr lang="en-US" dirty="0"/>
              <a:t>Be specific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Make a soundbite stick in their heads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7825D7-5E21-47E6-9F36-1ECE9A8BE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9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717"/>
    </mc:Choice>
    <mc:Fallback>
      <p:transition spd="slow" advTm="27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73E3-85E9-43AC-BCDC-CA5BC75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C26F-72EF-4C1F-B2FE-2C581C1FE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Due: April 14, 2020 11:55 pm</a:t>
            </a:r>
          </a:p>
          <a:p>
            <a:r>
              <a:rPr lang="en-US" dirty="0"/>
              <a:t>15 points</a:t>
            </a:r>
          </a:p>
          <a:p>
            <a:r>
              <a:rPr lang="en-US" dirty="0"/>
              <a:t>Individual homework!</a:t>
            </a:r>
          </a:p>
          <a:p>
            <a:r>
              <a:rPr lang="en-US" dirty="0"/>
              <a:t>Create a 2-minute elevator pitch for your startup.  </a:t>
            </a:r>
          </a:p>
          <a:p>
            <a:r>
              <a:rPr lang="en-US" dirty="0"/>
              <a:t>Using the guidelines about pitching your startup each student should create an elevator pitch for their startup.  The submission should contain:</a:t>
            </a:r>
          </a:p>
          <a:p>
            <a:pPr lvl="1"/>
            <a:r>
              <a:rPr lang="en-US" dirty="0"/>
              <a:t>A single slide  with the name of the startup, your name, and the problem and the solution.  Create the content individually and only replicate trademark (if any) between the group members.</a:t>
            </a:r>
          </a:p>
          <a:p>
            <a:pPr lvl="1"/>
            <a:r>
              <a:rPr lang="en-US" dirty="0"/>
              <a:t>Two minutes recording of the "pitch" using the voice over .ppt feature of the power point.  (alternatively, you can create a video, post it online, and upload the link to the video)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B8780B-3C90-485F-A8D4-62AC7F55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35"/>
    </mc:Choice>
    <mc:Fallback>
      <p:transition spd="slow" advTm="25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Class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the Startup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9</a:t>
            </a:r>
          </a:p>
        </p:txBody>
      </p:sp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Last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Capital and Capital Sources</a:t>
            </a:r>
          </a:p>
          <a:p>
            <a:pPr lvl="1"/>
            <a:r>
              <a:rPr lang="en-US" dirty="0"/>
              <a:t>Equity financing</a:t>
            </a:r>
          </a:p>
          <a:p>
            <a:pPr lvl="1"/>
            <a:r>
              <a:rPr lang="en-US" dirty="0"/>
              <a:t>Debt financing</a:t>
            </a:r>
          </a:p>
          <a:p>
            <a:pPr lvl="1"/>
            <a:r>
              <a:rPr lang="en-US" dirty="0"/>
              <a:t>Non-traditional sources (SBIR/STTR)</a:t>
            </a:r>
          </a:p>
          <a:p>
            <a:r>
              <a:rPr lang="en-US" dirty="0"/>
              <a:t>Capital Management Plan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2FA103-6F47-441C-82FE-02D414321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00"/>
    </mc:Choice>
    <mc:Fallback>
      <p:transition spd="slow" advTm="20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the Fund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Up-to-Date Business Plan</a:t>
            </a:r>
          </a:p>
          <a:p>
            <a:r>
              <a:rPr lang="en-US" dirty="0"/>
              <a:t>Funding sources – stage of your startup</a:t>
            </a:r>
          </a:p>
          <a:p>
            <a:pPr lvl="1"/>
            <a:r>
              <a:rPr lang="en-US" dirty="0"/>
              <a:t>Seed </a:t>
            </a:r>
          </a:p>
          <a:p>
            <a:pPr lvl="1"/>
            <a:r>
              <a:rPr lang="en-US" dirty="0"/>
              <a:t>Early</a:t>
            </a:r>
          </a:p>
          <a:p>
            <a:pPr lvl="1"/>
            <a:r>
              <a:rPr lang="en-US" dirty="0"/>
              <a:t>Expansion</a:t>
            </a:r>
          </a:p>
          <a:p>
            <a:pPr lvl="1"/>
            <a:r>
              <a:rPr lang="en-US" dirty="0"/>
              <a:t>Late</a:t>
            </a:r>
          </a:p>
          <a:p>
            <a:pPr lvl="1"/>
            <a:r>
              <a:rPr lang="en-US" dirty="0"/>
              <a:t>IPO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6E1DE4-FC5D-4C9B-A052-A1E3C7B3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7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70"/>
    </mc:Choice>
    <mc:Fallback>
      <p:transition spd="slow" advTm="79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EAC4-5982-4CEF-874F-A33EBB6B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with Investors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BEE95-4586-49F4-9FA2-43191299F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Informal meeting</a:t>
            </a:r>
          </a:p>
          <a:p>
            <a:r>
              <a:rPr lang="en-US" dirty="0"/>
              <a:t>Formal presentations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CA5CAD-B71C-4C27-B452-F63E7C2DA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33"/>
    </mc:Choice>
    <mc:Fallback>
      <p:transition spd="slow" advTm="22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7880-75A1-4C93-9A5A-6D7F5957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812C-9680-4E86-B527-ED5EC52E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impression</a:t>
            </a:r>
          </a:p>
          <a:p>
            <a:r>
              <a:rPr lang="en-US" dirty="0"/>
              <a:t>Your message</a:t>
            </a:r>
          </a:p>
          <a:p>
            <a:pPr lvl="1"/>
            <a:r>
              <a:rPr lang="en-US" dirty="0"/>
              <a:t>The words</a:t>
            </a:r>
          </a:p>
          <a:p>
            <a:pPr lvl="1"/>
            <a:r>
              <a:rPr lang="en-US" dirty="0"/>
              <a:t>The tone</a:t>
            </a:r>
          </a:p>
          <a:p>
            <a:pPr lvl="1"/>
            <a:r>
              <a:rPr lang="en-US" dirty="0"/>
              <a:t>The body</a:t>
            </a:r>
          </a:p>
          <a:p>
            <a:r>
              <a:rPr lang="en-US" dirty="0"/>
              <a:t>Elevator pitch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D0C3A7-0ED7-4591-ACE9-8D15B3962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5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31"/>
    </mc:Choice>
    <mc:Fallback>
      <p:transition spd="slow" advTm="77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E50B-83CD-4C23-8E4D-7D261C4F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 of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467-C49C-4271-9C1A-36FF7D4AB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your audience</a:t>
            </a:r>
          </a:p>
          <a:p>
            <a:pPr lvl="1"/>
            <a:r>
              <a:rPr lang="en-US" dirty="0"/>
              <a:t>Investors: Will this venture be profitable?</a:t>
            </a:r>
          </a:p>
          <a:p>
            <a:r>
              <a:rPr lang="en-US" dirty="0"/>
              <a:t>Tell a story</a:t>
            </a:r>
          </a:p>
          <a:p>
            <a:r>
              <a:rPr lang="en-US" dirty="0"/>
              <a:t>Relax and smile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C79918-FFA5-4891-9A58-6EDAA32F6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05"/>
    </mc:Choice>
    <mc:Fallback>
      <p:transition spd="slow" advTm="51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C8ED-7A5A-4966-B6BE-99297AEB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pitching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FE0E3-A8D4-4460-8EF1-111AB544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Speaking</a:t>
            </a:r>
          </a:p>
          <a:p>
            <a:r>
              <a:rPr lang="en-US" dirty="0"/>
              <a:t>Charts and metrics</a:t>
            </a:r>
          </a:p>
          <a:p>
            <a:r>
              <a:rPr lang="en-US" dirty="0"/>
              <a:t>Slides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8E9DD6-AB38-4E3C-9397-7B42E4EB2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8"/>
    </mc:Choice>
    <mc:Fallback>
      <p:transition spd="slow" advTm="2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02FE-D3B5-4DE4-88CB-B00E7AA2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207CC-AA88-4FE8-86D9-18FA1588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what your startup is doing</a:t>
            </a:r>
          </a:p>
          <a:p>
            <a:r>
              <a:rPr lang="en-US" dirty="0"/>
              <a:t>Explain why users will want it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Practice, practice, practice, 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B0AF7A-C91D-4A62-8CFF-D996099D5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6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81"/>
    </mc:Choice>
    <mc:Fallback>
      <p:transition spd="slow" advTm="59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0A2F-582F-4A6E-94CC-60CF641B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what the startup is doing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569F3-F8DB-4275-881B-0FFABD123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your product?</a:t>
            </a:r>
          </a:p>
          <a:p>
            <a:r>
              <a:rPr lang="en-US" dirty="0"/>
              <a:t>Start with </a:t>
            </a:r>
            <a:r>
              <a:rPr lang="en-US" sz="3200" b="1" dirty="0">
                <a:solidFill>
                  <a:srgbClr val="C00000"/>
                </a:solidFill>
              </a:rPr>
              <a:t>simple</a:t>
            </a:r>
            <a:r>
              <a:rPr lang="en-US" dirty="0"/>
              <a:t> explanation</a:t>
            </a:r>
          </a:p>
          <a:p>
            <a:r>
              <a:rPr lang="en-US" dirty="0"/>
              <a:t>Be clear and focused</a:t>
            </a:r>
          </a:p>
          <a:p>
            <a:r>
              <a:rPr lang="en-US" dirty="0"/>
              <a:t>Speake slowly </a:t>
            </a:r>
          </a:p>
          <a:p>
            <a:r>
              <a:rPr lang="en-US" dirty="0"/>
              <a:t>Articulate and enunciate (practice)</a:t>
            </a:r>
          </a:p>
          <a:p>
            <a:pPr lvl="1"/>
            <a:r>
              <a:rPr lang="en-US" dirty="0"/>
              <a:t>Check out </a:t>
            </a:r>
            <a:r>
              <a:rPr lang="en-US" dirty="0" err="1"/>
              <a:t>youtube</a:t>
            </a:r>
            <a:r>
              <a:rPr lang="en-US" dirty="0"/>
              <a:t> for exercises</a:t>
            </a:r>
          </a:p>
          <a:p>
            <a:r>
              <a:rPr lang="en-US" dirty="0"/>
              <a:t>Look at the audience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Be excited!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7ED2A2-FFAE-4EB9-85EF-7CDFA3D29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86"/>
    </mc:Choice>
    <mc:Fallback>
      <p:transition spd="slow" advTm="25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508</Words>
  <Application>Microsoft Office PowerPoint</Application>
  <PresentationFormat>Widescreen</PresentationFormat>
  <Paragraphs>111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CSCE 590 April 7, 2020</vt:lpstr>
      <vt:lpstr>Review Last Class</vt:lpstr>
      <vt:lpstr>Obtaining the Fund</vt:lpstr>
      <vt:lpstr>Meeting with Investors</vt:lpstr>
      <vt:lpstr>Communication Skills</vt:lpstr>
      <vt:lpstr>Style of Communication</vt:lpstr>
      <vt:lpstr>Components of pitching</vt:lpstr>
      <vt:lpstr>Basic pitching</vt:lpstr>
      <vt:lpstr>Explain what the startup is doing</vt:lpstr>
      <vt:lpstr>Advance quickly to the demo</vt:lpstr>
      <vt:lpstr>Don’t be vague</vt:lpstr>
      <vt:lpstr>Business Model </vt:lpstr>
      <vt:lpstr>Pitch Slide Deck  https://blog.ycombinator.com/how-to-design-a-better-pitch-deck/ </vt:lpstr>
      <vt:lpstr>Slide Deck Structure</vt:lpstr>
      <vt:lpstr>Presentation setup</vt:lpstr>
      <vt:lpstr>Homework 6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24</cp:revision>
  <dcterms:created xsi:type="dcterms:W3CDTF">2020-03-23T16:02:51Z</dcterms:created>
  <dcterms:modified xsi:type="dcterms:W3CDTF">2020-04-07T18:15:01Z</dcterms:modified>
</cp:coreProperties>
</file>