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2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31, 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and Implementing Business Plan</a:t>
            </a:r>
          </a:p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7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495"/>
    </mc:Choice>
    <mc:Fallback>
      <p:transition spd="slow" advTm="231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Obtaining Capital</a:t>
            </a:r>
          </a:p>
          <a:p>
            <a:pPr marL="0" indent="0">
              <a:buNone/>
            </a:pPr>
            <a:r>
              <a:rPr lang="en-US" dirty="0" smtClean="0"/>
              <a:t>Chapter 8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64"/>
    </mc:Choice>
    <mc:Fallback>
      <p:transition spd="slow" advTm="6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Planning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TaskRabbit</a:t>
            </a:r>
            <a:endParaRPr lang="en-US" dirty="0" smtClean="0"/>
          </a:p>
          <a:p>
            <a:r>
              <a:rPr lang="en-US" sz="3200" dirty="0" smtClean="0"/>
              <a:t>Importance</a:t>
            </a:r>
          </a:p>
          <a:p>
            <a:r>
              <a:rPr lang="en-US" b="1" dirty="0" smtClean="0"/>
              <a:t>Turning Point </a:t>
            </a:r>
            <a:r>
              <a:rPr lang="en-US" dirty="0" smtClean="0"/>
              <a:t>of </a:t>
            </a:r>
            <a:r>
              <a:rPr lang="en-US" dirty="0" err="1" smtClean="0"/>
              <a:t>TaskRabbit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885"/>
    </mc:Choice>
    <mc:Fallback>
      <p:transition spd="slow" advTm="443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Entrepreneurial roadmap</a:t>
            </a:r>
          </a:p>
          <a:p>
            <a:r>
              <a:rPr lang="en-US" dirty="0" smtClean="0"/>
              <a:t>“putting in writing” </a:t>
            </a:r>
          </a:p>
          <a:p>
            <a:r>
              <a:rPr lang="en-US" dirty="0" smtClean="0"/>
              <a:t>Creators: </a:t>
            </a:r>
          </a:p>
          <a:p>
            <a:pPr lvl="1"/>
            <a:r>
              <a:rPr lang="en-US" dirty="0" smtClean="0"/>
              <a:t>Technology entrepreneur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elp with editing and laying out of the plan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Be ware of any spelling errors, mathematical errors, meaningless content, poor graphics!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0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756"/>
    </mc:Choice>
    <mc:Fallback>
      <p:transition spd="slow" advTm="530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Business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Obtain financing</a:t>
            </a:r>
          </a:p>
          <a:p>
            <a:r>
              <a:rPr lang="en-US" dirty="0" smtClean="0"/>
              <a:t>Determine all the resources needed</a:t>
            </a:r>
          </a:p>
          <a:p>
            <a:r>
              <a:rPr lang="en-US" dirty="0" smtClean="0"/>
              <a:t>Direction </a:t>
            </a:r>
            <a:r>
              <a:rPr lang="en-US" dirty="0"/>
              <a:t>for the new technology </a:t>
            </a:r>
            <a:r>
              <a:rPr lang="en-US" dirty="0" smtClean="0"/>
              <a:t>venture</a:t>
            </a:r>
          </a:p>
          <a:p>
            <a:r>
              <a:rPr lang="en-US" dirty="0" smtClean="0"/>
              <a:t>Evaluate the results of the venture</a:t>
            </a:r>
          </a:p>
          <a:p>
            <a:r>
              <a:rPr lang="en-US" dirty="0" smtClean="0"/>
              <a:t>Obtain co-venture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Business planning software!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3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687"/>
    </mc:Choice>
    <mc:Fallback>
      <p:transition spd="slow" advTm="60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Business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1</a:t>
            </a:r>
          </a:p>
          <a:p>
            <a:r>
              <a:rPr lang="en-US" dirty="0" smtClean="0"/>
              <a:t>Section 2</a:t>
            </a:r>
          </a:p>
          <a:p>
            <a:r>
              <a:rPr lang="en-US" dirty="0" smtClean="0"/>
              <a:t>Section 3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0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30"/>
    </mc:Choice>
    <mc:Fallback>
      <p:transition spd="slow" advTm="5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Title page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Table of contents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Executive summary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5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156"/>
    </mc:Choice>
    <mc:Fallback>
      <p:transition spd="slow" advTm="40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Description of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Description of industry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Technology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Marketing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Financial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Product outsourcing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Organization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Operational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Summary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0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889"/>
    </mc:Choice>
    <mc:Fallback>
      <p:transition spd="slow" advTm="716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3 – Appendices (exhibits)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Resumes of principals</a:t>
            </a:r>
          </a:p>
          <a:p>
            <a:r>
              <a:rPr lang="en-US" dirty="0" smtClean="0"/>
              <a:t>Market statistics</a:t>
            </a:r>
          </a:p>
          <a:p>
            <a:r>
              <a:rPr lang="en-US" dirty="0" smtClean="0"/>
              <a:t>Market research data</a:t>
            </a:r>
          </a:p>
          <a:p>
            <a:r>
              <a:rPr lang="en-US" dirty="0" smtClean="0"/>
              <a:t>Competitive brochures</a:t>
            </a:r>
          </a:p>
          <a:p>
            <a:r>
              <a:rPr lang="en-US" dirty="0" smtClean="0"/>
              <a:t>Competitive price lists</a:t>
            </a:r>
          </a:p>
          <a:p>
            <a:r>
              <a:rPr lang="en-US" dirty="0" smtClean="0"/>
              <a:t>Leases and contracts</a:t>
            </a:r>
          </a:p>
          <a:p>
            <a:r>
              <a:rPr lang="en-US" dirty="0" smtClean="0"/>
              <a:t>Supplier price lists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9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44"/>
    </mc:Choice>
    <mc:Fallback>
      <p:transition spd="slow" advTm="3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Milestone 6</a:t>
            </a:r>
            <a:br>
              <a:rPr lang="en-US" dirty="0" smtClean="0"/>
            </a:br>
            <a:r>
              <a:rPr lang="en-US" dirty="0"/>
              <a:t>Due: April 9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 your Business Plan</a:t>
            </a:r>
          </a:p>
          <a:p>
            <a:pPr lvl="1"/>
            <a:r>
              <a:rPr lang="en-US" dirty="0" smtClean="0"/>
              <a:t> Section 1</a:t>
            </a:r>
          </a:p>
          <a:p>
            <a:pPr lvl="2"/>
            <a:r>
              <a:rPr lang="en-US" b="1" dirty="0" smtClean="0">
                <a:solidFill>
                  <a:srgbClr val="0070C0"/>
                </a:solidFill>
              </a:rPr>
              <a:t>Title page – details </a:t>
            </a:r>
          </a:p>
          <a:p>
            <a:pPr lvl="2"/>
            <a:r>
              <a:rPr lang="en-US" dirty="0" smtClean="0"/>
              <a:t>Table of content </a:t>
            </a:r>
            <a:r>
              <a:rPr lang="en-US" dirty="0"/>
              <a:t>– (space holder for </a:t>
            </a:r>
            <a:r>
              <a:rPr lang="en-US" dirty="0" smtClean="0"/>
              <a:t>now)</a:t>
            </a:r>
          </a:p>
          <a:p>
            <a:pPr lvl="2"/>
            <a:r>
              <a:rPr lang="en-US" dirty="0" smtClean="0"/>
              <a:t>Executive summary </a:t>
            </a:r>
            <a:r>
              <a:rPr lang="en-US" dirty="0"/>
              <a:t>– (space holder for </a:t>
            </a:r>
            <a:r>
              <a:rPr lang="en-US" dirty="0" smtClean="0"/>
              <a:t>now)</a:t>
            </a:r>
          </a:p>
          <a:p>
            <a:pPr lvl="1"/>
            <a:r>
              <a:rPr lang="en-US" dirty="0" smtClean="0"/>
              <a:t>Section 2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Description of </a:t>
            </a:r>
            <a:r>
              <a:rPr lang="en-US" b="1" dirty="0" smtClean="0">
                <a:solidFill>
                  <a:srgbClr val="0070C0"/>
                </a:solidFill>
              </a:rPr>
              <a:t>business – details </a:t>
            </a:r>
            <a:endParaRPr lang="en-US" b="1" dirty="0">
              <a:solidFill>
                <a:srgbClr val="0070C0"/>
              </a:solidFill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Description of </a:t>
            </a:r>
            <a:r>
              <a:rPr lang="en-US" b="1" dirty="0" smtClean="0">
                <a:solidFill>
                  <a:srgbClr val="0070C0"/>
                </a:solidFill>
              </a:rPr>
              <a:t>industry </a:t>
            </a:r>
            <a:r>
              <a:rPr lang="en-US" b="1" dirty="0">
                <a:solidFill>
                  <a:srgbClr val="0070C0"/>
                </a:solidFill>
              </a:rPr>
              <a:t>– details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Technology </a:t>
            </a:r>
            <a:r>
              <a:rPr lang="en-US" b="1" dirty="0" smtClean="0">
                <a:solidFill>
                  <a:srgbClr val="0070C0"/>
                </a:solidFill>
              </a:rPr>
              <a:t>plan </a:t>
            </a:r>
            <a:r>
              <a:rPr lang="en-US" b="1" dirty="0">
                <a:solidFill>
                  <a:srgbClr val="0070C0"/>
                </a:solidFill>
              </a:rPr>
              <a:t>– details </a:t>
            </a:r>
            <a:r>
              <a:rPr lang="en-US" b="1" dirty="0" smtClean="0">
                <a:solidFill>
                  <a:srgbClr val="0070C0"/>
                </a:solidFill>
              </a:rPr>
              <a:t>(use the HW 5 IP identifications to reach a group agreement)</a:t>
            </a:r>
            <a:endParaRPr lang="en-US" b="1" dirty="0">
              <a:solidFill>
                <a:srgbClr val="0070C0"/>
              </a:solidFill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Marketing </a:t>
            </a:r>
            <a:r>
              <a:rPr lang="en-US" dirty="0" smtClean="0"/>
              <a:t>plan </a:t>
            </a:r>
            <a:r>
              <a:rPr lang="en-US" dirty="0"/>
              <a:t>– </a:t>
            </a:r>
            <a:r>
              <a:rPr lang="en-US" dirty="0" smtClean="0"/>
              <a:t>(space holder for now)</a:t>
            </a:r>
            <a:endParaRPr lang="en-US" dirty="0"/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Financial </a:t>
            </a:r>
            <a:r>
              <a:rPr lang="en-US" dirty="0" smtClean="0"/>
              <a:t>plan </a:t>
            </a:r>
            <a:r>
              <a:rPr lang="en-US" dirty="0"/>
              <a:t>– (space holder for now</a:t>
            </a:r>
            <a:r>
              <a:rPr lang="en-US" dirty="0" smtClean="0"/>
              <a:t>)</a:t>
            </a:r>
            <a:endParaRPr lang="en-US" dirty="0"/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Product outsourcing </a:t>
            </a:r>
            <a:r>
              <a:rPr lang="en-US" dirty="0" smtClean="0"/>
              <a:t>plan </a:t>
            </a:r>
            <a:r>
              <a:rPr lang="en-US" dirty="0"/>
              <a:t>– (space holder for </a:t>
            </a:r>
            <a:r>
              <a:rPr lang="en-US" dirty="0" smtClean="0"/>
              <a:t>now</a:t>
            </a:r>
            <a:r>
              <a:rPr lang="en-US" dirty="0"/>
              <a:t>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Organization </a:t>
            </a:r>
            <a:r>
              <a:rPr lang="en-US" dirty="0" smtClean="0"/>
              <a:t>plan </a:t>
            </a:r>
            <a:r>
              <a:rPr lang="en-US" dirty="0"/>
              <a:t>– (space holder for now</a:t>
            </a:r>
            <a:r>
              <a:rPr lang="en-US" dirty="0" smtClean="0"/>
              <a:t>)</a:t>
            </a:r>
            <a:endParaRPr lang="en-US" dirty="0"/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Operational </a:t>
            </a:r>
            <a:r>
              <a:rPr lang="en-US" dirty="0" smtClean="0"/>
              <a:t>plan </a:t>
            </a:r>
            <a:r>
              <a:rPr lang="en-US" dirty="0"/>
              <a:t>– (space holder for now</a:t>
            </a:r>
            <a:r>
              <a:rPr lang="en-US" dirty="0" smtClean="0"/>
              <a:t>)</a:t>
            </a:r>
            <a:endParaRPr lang="en-US" dirty="0"/>
          </a:p>
          <a:p>
            <a:pPr marL="1428750" lvl="2" indent="-514350">
              <a:buFont typeface="+mj-lt"/>
              <a:buAutoNum type="arabicPeriod"/>
            </a:pPr>
            <a:r>
              <a:rPr lang="en-US" dirty="0" smtClean="0"/>
              <a:t>Summary </a:t>
            </a:r>
            <a:r>
              <a:rPr lang="en-US" dirty="0"/>
              <a:t>– (space holder for </a:t>
            </a:r>
            <a:r>
              <a:rPr lang="en-US" dirty="0" smtClean="0"/>
              <a:t>now)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3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29"/>
    </mc:Choice>
    <mc:Fallback>
      <p:transition spd="slow" advTm="3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274</Words>
  <Application>Microsoft Office PowerPoint</Application>
  <PresentationFormat>Widescreen</PresentationFormat>
  <Paragraphs>68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CSCE 590 March 31, 2020</vt:lpstr>
      <vt:lpstr>Effective Planning Example</vt:lpstr>
      <vt:lpstr>Business Plan</vt:lpstr>
      <vt:lpstr>Purpose of Business Plan</vt:lpstr>
      <vt:lpstr>Elements of Business Plan</vt:lpstr>
      <vt:lpstr>Section 1</vt:lpstr>
      <vt:lpstr>Section 2</vt:lpstr>
      <vt:lpstr>Section 3 – Appendices (exhibits)</vt:lpstr>
      <vt:lpstr>Project Milestone 6 Due: April 9 </vt:lpstr>
      <vt:lpstr>Next Class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</cp:lastModifiedBy>
  <cp:revision>28</cp:revision>
  <dcterms:created xsi:type="dcterms:W3CDTF">2020-03-23T16:02:51Z</dcterms:created>
  <dcterms:modified xsi:type="dcterms:W3CDTF">2020-03-31T19:43:51Z</dcterms:modified>
</cp:coreProperties>
</file>